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60" r:id="rId2"/>
  </p:sldMasterIdLst>
  <p:notesMasterIdLst>
    <p:notesMasterId r:id="rId14"/>
  </p:notesMasterIdLst>
  <p:handoutMasterIdLst>
    <p:handoutMasterId r:id="rId15"/>
  </p:handoutMasterIdLst>
  <p:sldIdLst>
    <p:sldId id="266" r:id="rId3"/>
    <p:sldId id="269" r:id="rId4"/>
    <p:sldId id="280" r:id="rId5"/>
    <p:sldId id="284" r:id="rId6"/>
    <p:sldId id="270" r:id="rId7"/>
    <p:sldId id="274" r:id="rId8"/>
    <p:sldId id="282" r:id="rId9"/>
    <p:sldId id="283" r:id="rId10"/>
    <p:sldId id="285" r:id="rId11"/>
    <p:sldId id="286" r:id="rId12"/>
    <p:sldId id="287" r:id="rId1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0" autoAdjust="0"/>
    <p:restoredTop sz="94660"/>
  </p:normalViewPr>
  <p:slideViewPr>
    <p:cSldViewPr showGuides="1">
      <p:cViewPr varScale="1">
        <p:scale>
          <a:sx n="68" d="100"/>
          <a:sy n="68" d="100"/>
        </p:scale>
        <p:origin x="822" y="72"/>
      </p:cViewPr>
      <p:guideLst>
        <p:guide orient="horz" pos="2160"/>
        <p:guide orient="horz" pos="945"/>
        <p:guide orient="horz" pos="3888"/>
        <p:guide orient="horz" pos="192"/>
        <p:guide orient="horz" pos="1072"/>
        <p:guide pos="3839"/>
        <p:guide pos="704"/>
        <p:guide pos="7102"/>
      </p:guideLst>
    </p:cSldViewPr>
  </p:slideViewPr>
  <p:notesTextViewPr>
    <p:cViewPr>
      <p:scale>
        <a:sx n="1" d="1"/>
        <a:sy n="1" d="1"/>
      </p:scale>
      <p:origin x="0" y="0"/>
    </p:cViewPr>
  </p:notesTextViewPr>
  <p:notesViewPr>
    <p:cSldViewPr>
      <p:cViewPr varScale="1">
        <p:scale>
          <a:sx n="55" d="100"/>
          <a:sy n="55" d="100"/>
        </p:scale>
        <p:origin x="307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solidFill>
                <a:schemeClr val="tx2"/>
              </a:solidFill>
            </a:endParaRPr>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E973C59C-4E16-4A64-A766-34DB213E11B3}" type="datetimeFigureOut">
              <a:rPr lang="ar-SA">
                <a:solidFill>
                  <a:schemeClr val="tx2"/>
                </a:solidFill>
              </a:rPr>
              <a:t>22/12/1437</a:t>
            </a:fld>
            <a:endParaRPr lang="ar-SA">
              <a:solidFill>
                <a:schemeClr val="tx2"/>
              </a:solidFill>
            </a:endParaRPr>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solidFill>
                <a:schemeClr val="tx2"/>
              </a:solidFill>
            </a:endParaRPr>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pPr algn="r" rtl="1"/>
            <a:fld id="{CFD77566-CD65-4859-9FA1-43956DC85B8C}" type="slidenum">
              <a:rPr lang="ar-SA">
                <a:solidFill>
                  <a:schemeClr val="tx2"/>
                </a:solidFill>
              </a:rPr>
              <a:t>‹#›</a:t>
            </a:fld>
            <a:endParaRPr lang="ar-SA">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solidFill>
                  <a:schemeClr val="tx2"/>
                </a:solidFill>
              </a:defRPr>
            </a:lvl1pPr>
          </a:lstStyle>
          <a:p>
            <a:pPr algn="r" rtl="1"/>
            <a:endParaRPr lang="ar-SA"/>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1"/>
          <a:lstStyle>
            <a:lvl1pPr algn="r" latinLnBrk="0">
              <a:defRPr lang="ar-SA" sz="1200">
                <a:solidFill>
                  <a:schemeClr val="tx2"/>
                </a:solidFill>
              </a:defRPr>
            </a:lvl1pPr>
          </a:lstStyle>
          <a:p>
            <a:pPr algn="r" rtl="1"/>
            <a:fld id="{F95CF31C-F757-429C-A789-86504F04C3BE}" type="datetimeFigureOut">
              <a:pPr algn="r" rtl="1"/>
              <a:t>24-Sep-16</a:t>
            </a:fld>
            <a:endParaRPr lang="ar-SA"/>
          </a:p>
        </p:txBody>
      </p:sp>
      <p:sp>
        <p:nvSpPr>
          <p:cNvPr id="4" name="عنصر نائب لصورة الشريحة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pPr algn="r" rtl="1"/>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1" anchor="b"/>
          <a:lstStyle>
            <a:lvl1pPr algn="r" latinLnBrk="0">
              <a:defRPr lang="ar-SA" sz="1200">
                <a:solidFill>
                  <a:schemeClr val="tx2"/>
                </a:solidFill>
              </a:defRPr>
            </a:lvl1pPr>
          </a:lstStyle>
          <a:p>
            <a:pPr algn="r" rtl="1"/>
            <a:endParaRPr lang="ar-SA"/>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1" anchor="b"/>
          <a:lstStyle>
            <a:lvl1pPr algn="r" latinLnBrk="0">
              <a:defRPr lang="ar-SA" sz="1200">
                <a:solidFill>
                  <a:schemeClr val="tx2"/>
                </a:solidFill>
              </a:defRPr>
            </a:lvl1pPr>
          </a:lstStyle>
          <a:p>
            <a:fld id="{B8796F01-7154-41E0-B48B-A6921757531A}" type="slidenum">
              <a:pPr algn="r" rtl="1"/>
              <a:t>‹#›</a:t>
            </a:fld>
            <a:endParaRPr lang="ar-SA"/>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r" defTabSz="1218987" rtl="0" eaLnBrk="1" latinLnBrk="0" hangingPunct="1">
      <a:defRPr lang="ar-SA" sz="1600" kern="1200">
        <a:solidFill>
          <a:schemeClr val="tx2"/>
        </a:solidFill>
        <a:latin typeface="+mn-lt"/>
        <a:ea typeface="+mn-ea"/>
        <a:cs typeface="+mn-cs"/>
      </a:defRPr>
    </a:lvl1pPr>
    <a:lvl2pPr marL="609493" algn="r" defTabSz="1218987" rtl="0" eaLnBrk="1" latinLnBrk="0" hangingPunct="1">
      <a:defRPr lang="ar-SA" sz="1600" kern="1200">
        <a:solidFill>
          <a:schemeClr val="tx2"/>
        </a:solidFill>
        <a:latin typeface="+mn-lt"/>
        <a:ea typeface="+mn-ea"/>
        <a:cs typeface="+mn-cs"/>
      </a:defRPr>
    </a:lvl2pPr>
    <a:lvl3pPr marL="1218987" algn="r" defTabSz="1218987" rtl="0" eaLnBrk="1" latinLnBrk="0" hangingPunct="1">
      <a:defRPr lang="ar-SA" sz="1600" kern="1200">
        <a:solidFill>
          <a:schemeClr val="tx2"/>
        </a:solidFill>
        <a:latin typeface="+mn-lt"/>
        <a:ea typeface="+mn-ea"/>
        <a:cs typeface="+mn-cs"/>
      </a:defRPr>
    </a:lvl3pPr>
    <a:lvl4pPr marL="1828480" algn="r" defTabSz="1218987" rtl="0" eaLnBrk="1" latinLnBrk="0" hangingPunct="1">
      <a:defRPr lang="ar-SA" sz="1600" kern="1200">
        <a:solidFill>
          <a:schemeClr val="tx2"/>
        </a:solidFill>
        <a:latin typeface="+mn-lt"/>
        <a:ea typeface="+mn-ea"/>
        <a:cs typeface="+mn-cs"/>
      </a:defRPr>
    </a:lvl4pPr>
    <a:lvl5pPr marL="2437973" algn="r" defTabSz="1218987" rtl="0" eaLnBrk="1" latinLnBrk="0" hangingPunct="1">
      <a:defRPr lang="ar-SA" sz="1600" kern="1200">
        <a:solidFill>
          <a:schemeClr val="tx2"/>
        </a:solidFill>
        <a:latin typeface="+mn-lt"/>
        <a:ea typeface="+mn-ea"/>
        <a:cs typeface="+mn-cs"/>
      </a:defRPr>
    </a:lvl5pPr>
    <a:lvl6pPr marL="3047467" algn="r" defTabSz="1218987" rtl="0" eaLnBrk="1" latinLnBrk="0" hangingPunct="1">
      <a:defRPr lang="ar-SA" sz="1600" kern="1200">
        <a:solidFill>
          <a:schemeClr val="tx1"/>
        </a:solidFill>
        <a:latin typeface="+mn-lt"/>
        <a:ea typeface="+mn-ea"/>
        <a:cs typeface="+mn-cs"/>
      </a:defRPr>
    </a:lvl6pPr>
    <a:lvl7pPr marL="3656960" algn="r" defTabSz="1218987" rtl="0" eaLnBrk="1" latinLnBrk="0" hangingPunct="1">
      <a:defRPr lang="ar-SA" sz="1600" kern="1200">
        <a:solidFill>
          <a:schemeClr val="tx1"/>
        </a:solidFill>
        <a:latin typeface="+mn-lt"/>
        <a:ea typeface="+mn-ea"/>
        <a:cs typeface="+mn-cs"/>
      </a:defRPr>
    </a:lvl7pPr>
    <a:lvl8pPr marL="4266453" algn="r" defTabSz="1218987" rtl="0" eaLnBrk="1" latinLnBrk="0" hangingPunct="1">
      <a:defRPr lang="ar-SA" sz="1600" kern="1200">
        <a:solidFill>
          <a:schemeClr val="tx1"/>
        </a:solidFill>
        <a:latin typeface="+mn-lt"/>
        <a:ea typeface="+mn-ea"/>
        <a:cs typeface="+mn-cs"/>
      </a:defRPr>
    </a:lvl8pPr>
    <a:lvl9pPr marL="4875947" algn="r" defTabSz="1218987" rtl="0" eaLnBrk="1" latinLnBrk="0" hangingPunct="1">
      <a:defRPr lang="ar-SA"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36612" y="1498601"/>
            <a:ext cx="7008574" cy="3298825"/>
          </a:xfrm>
        </p:spPr>
        <p:txBody>
          <a:bodyPr>
            <a:normAutofit/>
          </a:bodyPr>
          <a:lstStyle>
            <a:lvl1pPr algn="r" latinLnBrk="0">
              <a:lnSpc>
                <a:spcPct val="90000"/>
              </a:lnSpc>
              <a:defRPr lang="ar-SA" sz="5400" cap="none" baseline="0"/>
            </a:lvl1pPr>
          </a:lstStyle>
          <a:p>
            <a:pPr algn="r" rtl="1"/>
            <a:r>
              <a:rPr lang="ar-SA"/>
              <a:t>انقر لتحرير نمط العنوان الرئيسي</a:t>
            </a:r>
          </a:p>
        </p:txBody>
      </p:sp>
      <p:sp>
        <p:nvSpPr>
          <p:cNvPr id="3" name="عنوان فرعي 2"/>
          <p:cNvSpPr>
            <a:spLocks noGrp="1"/>
          </p:cNvSpPr>
          <p:nvPr>
            <p:ph type="subTitle" idx="1"/>
          </p:nvPr>
        </p:nvSpPr>
        <p:spPr>
          <a:xfrm>
            <a:off x="836612" y="4927600"/>
            <a:ext cx="7008574" cy="1244600"/>
          </a:xfrm>
        </p:spPr>
        <p:txBody>
          <a:bodyPr>
            <a:normAutofit/>
          </a:bodyPr>
          <a:lstStyle>
            <a:lvl1pPr marL="0" indent="0" algn="r" latinLnBrk="0">
              <a:spcBef>
                <a:spcPts val="0"/>
              </a:spcBef>
              <a:buNone/>
              <a:defRPr lang="ar-SA" sz="2800" b="0">
                <a:solidFill>
                  <a:schemeClr val="tx1"/>
                </a:solidFill>
              </a:defRPr>
            </a:lvl1pPr>
            <a:lvl2pPr marL="609493" indent="0" algn="r" latinLnBrk="0">
              <a:buNone/>
              <a:defRPr lang="ar-SA">
                <a:solidFill>
                  <a:schemeClr val="tx1">
                    <a:tint val="75000"/>
                  </a:schemeClr>
                </a:solidFill>
              </a:defRPr>
            </a:lvl2pPr>
            <a:lvl3pPr marL="1218987" indent="0" algn="r" latinLnBrk="0">
              <a:buNone/>
              <a:defRPr lang="ar-SA">
                <a:solidFill>
                  <a:schemeClr val="tx1">
                    <a:tint val="75000"/>
                  </a:schemeClr>
                </a:solidFill>
              </a:defRPr>
            </a:lvl3pPr>
            <a:lvl4pPr marL="1828480" indent="0" algn="r" latinLnBrk="0">
              <a:buNone/>
              <a:defRPr lang="ar-SA">
                <a:solidFill>
                  <a:schemeClr val="tx1">
                    <a:tint val="75000"/>
                  </a:schemeClr>
                </a:solidFill>
              </a:defRPr>
            </a:lvl4pPr>
            <a:lvl5pPr marL="2437973" indent="0" algn="r" latinLnBrk="0">
              <a:buNone/>
              <a:defRPr lang="ar-SA">
                <a:solidFill>
                  <a:schemeClr val="tx1">
                    <a:tint val="75000"/>
                  </a:schemeClr>
                </a:solidFill>
              </a:defRPr>
            </a:lvl5pPr>
            <a:lvl6pPr marL="3047467" indent="0" algn="r" latinLnBrk="0">
              <a:buNone/>
              <a:defRPr lang="ar-SA">
                <a:solidFill>
                  <a:schemeClr val="tx1">
                    <a:tint val="75000"/>
                  </a:schemeClr>
                </a:solidFill>
              </a:defRPr>
            </a:lvl6pPr>
            <a:lvl7pPr marL="3656960" indent="0" algn="r" latinLnBrk="0">
              <a:buNone/>
              <a:defRPr lang="ar-SA">
                <a:solidFill>
                  <a:schemeClr val="tx1">
                    <a:tint val="75000"/>
                  </a:schemeClr>
                </a:solidFill>
              </a:defRPr>
            </a:lvl7pPr>
            <a:lvl8pPr marL="4266453" indent="0" algn="r" latinLnBrk="0">
              <a:buNone/>
              <a:defRPr lang="ar-SA">
                <a:solidFill>
                  <a:schemeClr val="tx1">
                    <a:tint val="75000"/>
                  </a:schemeClr>
                </a:solidFill>
              </a:defRPr>
            </a:lvl8pPr>
            <a:lvl9pPr marL="4875947" indent="0" algn="r" latinLnBrk="0">
              <a:buNone/>
              <a:defRPr lang="ar-SA">
                <a:solidFill>
                  <a:schemeClr val="tx1">
                    <a:tint val="75000"/>
                  </a:schemeClr>
                </a:solidFill>
              </a:defRPr>
            </a:lvl9pPr>
          </a:lstStyle>
          <a:p>
            <a:pPr algn="r" rtl="1"/>
            <a:r>
              <a:rPr lang="ar-SA"/>
              <a:t>انقر لتحرير نمط العنوان الثانوي الرئيسي</a:t>
            </a: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محتوى 2"/>
          <p:cNvSpPr>
            <a:spLocks noGrp="1"/>
          </p:cNvSpPr>
          <p:nvPr>
            <p:ph idx="1"/>
          </p:nvPr>
        </p:nvSpPr>
        <p:spPr/>
        <p:txBody>
          <a:bodyPr/>
          <a:lstStyle>
            <a:lvl5pPr algn="r" latinLnBrk="0">
              <a:defRPr lang="ar-SA"/>
            </a:lvl5pPr>
            <a:lvl6pPr algn="r" latinLnBrk="0">
              <a:defRPr lang="ar-SA"/>
            </a:lvl6pPr>
            <a:lvl7pPr algn="r" latinLnBrk="0">
              <a:defRPr lang="ar-SA" baseline="0"/>
            </a:lvl7pPr>
            <a:lvl8pPr algn="r" latinLnBrk="0">
              <a:defRPr lang="ar-SA" baseline="0"/>
            </a:lvl8pPr>
            <a:lvl9pPr algn="r" latinLnBrk="0">
              <a:defRPr lang="ar-SA" baseline="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7" name="عنصر نائب للتاريخ 3"/>
          <p:cNvSpPr>
            <a:spLocks noGrp="1"/>
          </p:cNvSpPr>
          <p:nvPr>
            <p:ph type="dt" sz="half" idx="2"/>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8"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9"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265612" y="4445000"/>
            <a:ext cx="7008574" cy="1930400"/>
          </a:xfrm>
        </p:spPr>
        <p:txBody>
          <a:bodyPr anchor="t">
            <a:normAutofit/>
          </a:bodyPr>
          <a:lstStyle>
            <a:lvl1pPr algn="r" latinLnBrk="0">
              <a:defRPr lang="ar-SA" sz="5400" b="0" cap="none" baseline="0"/>
            </a:lvl1pPr>
          </a:lstStyle>
          <a:p>
            <a:pPr algn="r" rtl="1"/>
            <a:r>
              <a:rPr lang="ar-SA"/>
              <a:t>انقر لتحرير نمط العنوان الرئيسي</a:t>
            </a:r>
          </a:p>
        </p:txBody>
      </p:sp>
      <p:sp>
        <p:nvSpPr>
          <p:cNvPr id="3" name="عنصر نائب للنص 2"/>
          <p:cNvSpPr>
            <a:spLocks noGrp="1"/>
          </p:cNvSpPr>
          <p:nvPr>
            <p:ph type="body" idx="1"/>
          </p:nvPr>
        </p:nvSpPr>
        <p:spPr>
          <a:xfrm>
            <a:off x="4265612" y="3124200"/>
            <a:ext cx="7008574" cy="1296987"/>
          </a:xfrm>
        </p:spPr>
        <p:txBody>
          <a:bodyPr anchor="b">
            <a:normAutofit/>
          </a:bodyPr>
          <a:lstStyle>
            <a:lvl1pPr marL="0" indent="0" algn="r" latinLnBrk="0">
              <a:spcBef>
                <a:spcPts val="0"/>
              </a:spcBef>
              <a:buNone/>
              <a:defRPr lang="ar-SA" sz="2800">
                <a:solidFill>
                  <a:schemeClr val="tx1"/>
                </a:solidFill>
              </a:defRPr>
            </a:lvl1pPr>
            <a:lvl2pPr marL="609493" indent="0" algn="r" latinLnBrk="0">
              <a:buNone/>
              <a:defRPr lang="ar-SA" sz="2400">
                <a:solidFill>
                  <a:schemeClr val="tx1">
                    <a:tint val="75000"/>
                  </a:schemeClr>
                </a:solidFill>
              </a:defRPr>
            </a:lvl2pPr>
            <a:lvl3pPr marL="1218987" indent="0" algn="r" latinLnBrk="0">
              <a:buNone/>
              <a:defRPr lang="ar-SA" sz="2100">
                <a:solidFill>
                  <a:schemeClr val="tx1">
                    <a:tint val="75000"/>
                  </a:schemeClr>
                </a:solidFill>
              </a:defRPr>
            </a:lvl3pPr>
            <a:lvl4pPr marL="1828480" indent="0" algn="r" latinLnBrk="0">
              <a:buNone/>
              <a:defRPr lang="ar-SA" sz="1900">
                <a:solidFill>
                  <a:schemeClr val="tx1">
                    <a:tint val="75000"/>
                  </a:schemeClr>
                </a:solidFill>
              </a:defRPr>
            </a:lvl4pPr>
            <a:lvl5pPr marL="2437973" indent="0" algn="r" latinLnBrk="0">
              <a:buNone/>
              <a:defRPr lang="ar-SA" sz="1900">
                <a:solidFill>
                  <a:schemeClr val="tx1">
                    <a:tint val="75000"/>
                  </a:schemeClr>
                </a:solidFill>
              </a:defRPr>
            </a:lvl5pPr>
            <a:lvl6pPr marL="3047467" indent="0" algn="r" latinLnBrk="0">
              <a:buNone/>
              <a:defRPr lang="ar-SA" sz="1900">
                <a:solidFill>
                  <a:schemeClr val="tx1">
                    <a:tint val="75000"/>
                  </a:schemeClr>
                </a:solidFill>
              </a:defRPr>
            </a:lvl6pPr>
            <a:lvl7pPr marL="3656960" indent="0" algn="r" latinLnBrk="0">
              <a:buNone/>
              <a:defRPr lang="ar-SA" sz="1900">
                <a:solidFill>
                  <a:schemeClr val="tx1">
                    <a:tint val="75000"/>
                  </a:schemeClr>
                </a:solidFill>
              </a:defRPr>
            </a:lvl7pPr>
            <a:lvl8pPr marL="4266453" indent="0" algn="r" latinLnBrk="0">
              <a:buNone/>
              <a:defRPr lang="ar-SA" sz="1900">
                <a:solidFill>
                  <a:schemeClr val="tx1">
                    <a:tint val="75000"/>
                  </a:schemeClr>
                </a:solidFill>
              </a:defRPr>
            </a:lvl8pPr>
            <a:lvl9pPr marL="4875947" indent="0" algn="r" latinLnBrk="0">
              <a:buNone/>
              <a:defRPr lang="ar-SA" sz="1900">
                <a:solidFill>
                  <a:schemeClr val="tx1">
                    <a:tint val="75000"/>
                  </a:schemeClr>
                </a:solidFill>
              </a:defRPr>
            </a:lvl9pPr>
          </a:lstStyle>
          <a:p>
            <a:pPr lvl="0" algn="r" rtl="1"/>
            <a:r>
              <a:rPr lang="ar-SA"/>
              <a:t>تحرير أنماط النص الرئيسي</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محتوى 2"/>
          <p:cNvSpPr>
            <a:spLocks noGrp="1"/>
          </p:cNvSpPr>
          <p:nvPr>
            <p:ph sz="half" idx="1"/>
          </p:nvPr>
        </p:nvSpPr>
        <p:spPr>
          <a:xfrm>
            <a:off x="1117309" y="1701800"/>
            <a:ext cx="4977104" cy="4470400"/>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800"/>
            </a:lvl4pPr>
            <a:lvl5pPr marL="2011328" algn="r" latinLnBrk="0">
              <a:defRPr lang="ar-SA" sz="1800"/>
            </a:lvl5pPr>
            <a:lvl6pPr marL="2011328" algn="r" latinLnBrk="0">
              <a:defRPr lang="ar-SA" sz="1800"/>
            </a:lvl6pPr>
            <a:lvl7pPr marL="2011328" algn="r" latinLnBrk="0">
              <a:defRPr lang="ar-SA" sz="1800"/>
            </a:lvl7pPr>
            <a:lvl8pPr marL="2011328" algn="r" latinLnBrk="0">
              <a:defRPr lang="ar-SA" sz="1800"/>
            </a:lvl8pPr>
            <a:lvl9pPr marL="2011328" algn="r" latinLnBrk="0">
              <a:defRPr lang="ar-SA" sz="18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محتوى 3"/>
          <p:cNvSpPr>
            <a:spLocks noGrp="1"/>
          </p:cNvSpPr>
          <p:nvPr>
            <p:ph sz="half" idx="2"/>
          </p:nvPr>
        </p:nvSpPr>
        <p:spPr>
          <a:xfrm>
            <a:off x="6297559" y="1701800"/>
            <a:ext cx="4977104" cy="4470400"/>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800"/>
            </a:lvl4pPr>
            <a:lvl5pPr marL="2011328" algn="r" latinLnBrk="0">
              <a:defRPr lang="ar-SA" sz="1800"/>
            </a:lvl5pPr>
            <a:lvl6pPr marL="2011328" algn="r" latinLnBrk="0">
              <a:defRPr lang="ar-SA" sz="1800"/>
            </a:lvl6pPr>
            <a:lvl7pPr marL="2011328" algn="r" latinLnBrk="0">
              <a:defRPr lang="ar-SA" sz="1800"/>
            </a:lvl7pPr>
            <a:lvl8pPr marL="2011328" algn="r" latinLnBrk="0">
              <a:defRPr lang="ar-SA" sz="1800"/>
            </a:lvl8pPr>
            <a:lvl9pPr marL="2011328" algn="r" latinLnBrk="0">
              <a:defRPr lang="ar-SA" sz="18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8" name="عنصر نائب للتاريخ 3"/>
          <p:cNvSpPr>
            <a:spLocks noGrp="1"/>
          </p:cNvSpPr>
          <p:nvPr>
            <p:ph type="dt" sz="half" idx="10"/>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9"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10"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r" latinLnBrk="0">
              <a:defRPr lang="ar-SA"/>
            </a:lvl1pPr>
          </a:lstStyle>
          <a:p>
            <a:pPr algn="r" rtl="1"/>
            <a:r>
              <a:rPr lang="ar-SA"/>
              <a:t>انقر لتحرير نمط العنوان الرئيسي</a:t>
            </a:r>
          </a:p>
        </p:txBody>
      </p:sp>
      <p:sp>
        <p:nvSpPr>
          <p:cNvPr id="3" name="عنصر نائب للنص 2"/>
          <p:cNvSpPr>
            <a:spLocks noGrp="1"/>
          </p:cNvSpPr>
          <p:nvPr>
            <p:ph type="body" idx="1"/>
          </p:nvPr>
        </p:nvSpPr>
        <p:spPr>
          <a:xfrm>
            <a:off x="1121372" y="1608836"/>
            <a:ext cx="4973041" cy="512064"/>
          </a:xfrm>
        </p:spPr>
        <p:txBody>
          <a:bodyPr anchor="b">
            <a:noAutofit/>
          </a:bodyPr>
          <a:lstStyle>
            <a:lvl1pPr marL="0" indent="0" algn="r" latinLnBrk="0">
              <a:spcBef>
                <a:spcPts val="0"/>
              </a:spcBef>
              <a:buNone/>
              <a:defRPr lang="ar-SA" sz="2400" b="1"/>
            </a:lvl1pPr>
            <a:lvl2pPr marL="609493" indent="0" algn="r" latinLnBrk="0">
              <a:buNone/>
              <a:defRPr lang="ar-SA" sz="2700" b="1"/>
            </a:lvl2pPr>
            <a:lvl3pPr marL="1218987" indent="0" algn="r" latinLnBrk="0">
              <a:buNone/>
              <a:defRPr lang="ar-SA" sz="2400" b="1"/>
            </a:lvl3pPr>
            <a:lvl4pPr marL="1828480" indent="0" algn="r" latinLnBrk="0">
              <a:buNone/>
              <a:defRPr lang="ar-SA" sz="2100" b="1"/>
            </a:lvl4pPr>
            <a:lvl5pPr marL="2437973" indent="0" algn="r" latinLnBrk="0">
              <a:buNone/>
              <a:defRPr lang="ar-SA" sz="2100" b="1"/>
            </a:lvl5pPr>
            <a:lvl6pPr marL="3047467" indent="0" algn="r" latinLnBrk="0">
              <a:buNone/>
              <a:defRPr lang="ar-SA" sz="2100" b="1"/>
            </a:lvl6pPr>
            <a:lvl7pPr marL="3656960" indent="0" algn="r" latinLnBrk="0">
              <a:buNone/>
              <a:defRPr lang="ar-SA" sz="2100" b="1"/>
            </a:lvl7pPr>
            <a:lvl8pPr marL="4266453" indent="0" algn="r" latinLnBrk="0">
              <a:buNone/>
              <a:defRPr lang="ar-SA" sz="2100" b="1"/>
            </a:lvl8pPr>
            <a:lvl9pPr marL="4875947" indent="0" algn="r" latinLnBrk="0">
              <a:buNone/>
              <a:defRPr lang="ar-SA" sz="2100" b="1"/>
            </a:lvl9pPr>
          </a:lstStyle>
          <a:p>
            <a:pPr lvl="0" algn="r" rtl="1"/>
            <a:r>
              <a:rPr lang="ar-SA"/>
              <a:t>تحرير أنماط النص الرئيسي</a:t>
            </a:r>
          </a:p>
        </p:txBody>
      </p:sp>
      <p:sp>
        <p:nvSpPr>
          <p:cNvPr id="4" name="عنصر نائب للمحتوى 3"/>
          <p:cNvSpPr>
            <a:spLocks noGrp="1"/>
          </p:cNvSpPr>
          <p:nvPr>
            <p:ph sz="half" idx="2"/>
          </p:nvPr>
        </p:nvSpPr>
        <p:spPr>
          <a:xfrm>
            <a:off x="1117309" y="2209800"/>
            <a:ext cx="4977104" cy="3962400"/>
          </a:xfrm>
        </p:spPr>
        <p:txBody>
          <a:bodyPr>
            <a:normAutofit/>
          </a:bodyPr>
          <a:lstStyle>
            <a:lvl1pPr algn="r" latinLnBrk="0">
              <a:defRPr lang="ar-SA" sz="2000"/>
            </a:lvl1pPr>
            <a:lvl2pPr algn="r" latinLnBrk="0">
              <a:defRPr lang="ar-SA" sz="1800"/>
            </a:lvl2pPr>
            <a:lvl3pPr algn="r" latinLnBrk="0">
              <a:defRPr lang="ar-SA" sz="1800"/>
            </a:lvl3pPr>
            <a:lvl4pPr algn="r" latinLnBrk="0">
              <a:defRPr lang="ar-SA" sz="1800"/>
            </a:lvl4pPr>
            <a:lvl5pPr marL="2011328" algn="r" latinLnBrk="0">
              <a:defRPr lang="ar-SA" sz="1800"/>
            </a:lvl5pPr>
            <a:lvl6pPr marL="2011328" algn="r" latinLnBrk="0">
              <a:defRPr lang="ar-SA" sz="1800"/>
            </a:lvl6pPr>
            <a:lvl7pPr marL="2011328" algn="r" latinLnBrk="0">
              <a:defRPr lang="ar-SA" sz="1800"/>
            </a:lvl7pPr>
            <a:lvl8pPr marL="2011328" algn="r" latinLnBrk="0">
              <a:defRPr lang="ar-SA" sz="1800"/>
            </a:lvl8pPr>
            <a:lvl9pPr marL="2011328" algn="r" latinLnBrk="0">
              <a:defRPr lang="ar-SA" sz="18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5" name="عنصر نائب للنص 4"/>
          <p:cNvSpPr>
            <a:spLocks noGrp="1"/>
          </p:cNvSpPr>
          <p:nvPr>
            <p:ph type="body" sz="quarter" idx="3"/>
          </p:nvPr>
        </p:nvSpPr>
        <p:spPr>
          <a:xfrm>
            <a:off x="6301622" y="1608836"/>
            <a:ext cx="4973041" cy="512064"/>
          </a:xfrm>
        </p:spPr>
        <p:txBody>
          <a:bodyPr anchor="b">
            <a:noAutofit/>
          </a:bodyPr>
          <a:lstStyle>
            <a:lvl1pPr marL="0" indent="0" algn="r" latinLnBrk="0">
              <a:spcBef>
                <a:spcPts val="0"/>
              </a:spcBef>
              <a:buNone/>
              <a:defRPr lang="ar-SA" sz="2400" b="1"/>
            </a:lvl1pPr>
            <a:lvl2pPr marL="609493" indent="0" algn="r" latinLnBrk="0">
              <a:buNone/>
              <a:defRPr lang="ar-SA" sz="2700" b="1"/>
            </a:lvl2pPr>
            <a:lvl3pPr marL="1218987" indent="0" algn="r" latinLnBrk="0">
              <a:buNone/>
              <a:defRPr lang="ar-SA" sz="2400" b="1"/>
            </a:lvl3pPr>
            <a:lvl4pPr marL="1828480" indent="0" algn="r" latinLnBrk="0">
              <a:buNone/>
              <a:defRPr lang="ar-SA" sz="2100" b="1"/>
            </a:lvl4pPr>
            <a:lvl5pPr marL="2437973" indent="0" algn="r" latinLnBrk="0">
              <a:buNone/>
              <a:defRPr lang="ar-SA" sz="2100" b="1"/>
            </a:lvl5pPr>
            <a:lvl6pPr marL="3047467" indent="0" algn="r" latinLnBrk="0">
              <a:buNone/>
              <a:defRPr lang="ar-SA" sz="2100" b="1"/>
            </a:lvl6pPr>
            <a:lvl7pPr marL="3656960" indent="0" algn="r" latinLnBrk="0">
              <a:buNone/>
              <a:defRPr lang="ar-SA" sz="2100" b="1"/>
            </a:lvl7pPr>
            <a:lvl8pPr marL="4266453" indent="0" algn="r" latinLnBrk="0">
              <a:buNone/>
              <a:defRPr lang="ar-SA" sz="2100" b="1"/>
            </a:lvl8pPr>
            <a:lvl9pPr marL="4875947" indent="0" algn="r" latinLnBrk="0">
              <a:buNone/>
              <a:defRPr lang="ar-SA" sz="2100" b="1"/>
            </a:lvl9pPr>
          </a:lstStyle>
          <a:p>
            <a:pPr lvl="0" algn="r" rtl="1"/>
            <a:r>
              <a:rPr lang="ar-SA"/>
              <a:t>تحرير أنماط النص الرئيسي</a:t>
            </a:r>
          </a:p>
        </p:txBody>
      </p:sp>
      <p:sp>
        <p:nvSpPr>
          <p:cNvPr id="6" name="عنصر نائب للمحتوى 5"/>
          <p:cNvSpPr>
            <a:spLocks noGrp="1"/>
          </p:cNvSpPr>
          <p:nvPr>
            <p:ph sz="quarter" idx="4"/>
          </p:nvPr>
        </p:nvSpPr>
        <p:spPr>
          <a:xfrm>
            <a:off x="6297559" y="2209800"/>
            <a:ext cx="4977104" cy="3962400"/>
          </a:xfrm>
        </p:spPr>
        <p:txBody>
          <a:bodyPr>
            <a:normAutofit/>
          </a:bodyPr>
          <a:lstStyle>
            <a:lvl1pPr algn="r" latinLnBrk="0">
              <a:defRPr lang="ar-SA" sz="2000"/>
            </a:lvl1pPr>
            <a:lvl2pPr algn="r" latinLnBrk="0">
              <a:defRPr lang="ar-SA" sz="1800"/>
            </a:lvl2pPr>
            <a:lvl3pPr algn="r" latinLnBrk="0">
              <a:defRPr lang="ar-SA" sz="1800"/>
            </a:lvl3pPr>
            <a:lvl4pPr algn="r" latinLnBrk="0">
              <a:defRPr lang="ar-SA" sz="1800"/>
            </a:lvl4pPr>
            <a:lvl5pPr marL="2011328" algn="r" latinLnBrk="0">
              <a:defRPr lang="ar-SA" sz="1800"/>
            </a:lvl5pPr>
            <a:lvl6pPr marL="2011328" algn="r" latinLnBrk="0">
              <a:defRPr lang="ar-SA" sz="1800"/>
            </a:lvl6pPr>
            <a:lvl7pPr marL="2011328" algn="r" latinLnBrk="0">
              <a:defRPr lang="ar-SA" sz="1800"/>
            </a:lvl7pPr>
            <a:lvl8pPr marL="2011328" algn="r" latinLnBrk="0">
              <a:defRPr lang="ar-SA" sz="1800"/>
            </a:lvl8pPr>
            <a:lvl9pPr marL="2011328" algn="r" latinLnBrk="0">
              <a:defRPr lang="ar-SA" sz="18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10" name="عنصر نائب للتاريخ 3"/>
          <p:cNvSpPr>
            <a:spLocks noGrp="1"/>
          </p:cNvSpPr>
          <p:nvPr>
            <p:ph type="dt" sz="half" idx="10"/>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11" name="عنصر نائب للتذييل 4"/>
          <p:cNvSpPr>
            <a:spLocks noGrp="1"/>
          </p:cNvSpPr>
          <p:nvPr>
            <p:ph type="ftr" sz="quarter" idx="11"/>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12" name="عنصر نائب لرقم الشريحة 5"/>
          <p:cNvSpPr>
            <a:spLocks noGrp="1"/>
          </p:cNvSpPr>
          <p:nvPr>
            <p:ph type="sldNum" sz="quarter" idx="12"/>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ال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6" name="عنصر نائب للتاريخ 3"/>
          <p:cNvSpPr>
            <a:spLocks noGrp="1"/>
          </p:cNvSpPr>
          <p:nvPr>
            <p:ph type="dt" sz="half" idx="2"/>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7"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8"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عنصر نائب للتاريخ 3"/>
          <p:cNvSpPr>
            <a:spLocks noGrp="1"/>
          </p:cNvSpPr>
          <p:nvPr>
            <p:ph type="dt" sz="half" idx="2"/>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6"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7"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 name="عنوان 1"/>
          <p:cNvSpPr>
            <a:spLocks noGrp="1"/>
          </p:cNvSpPr>
          <p:nvPr>
            <p:ph type="title"/>
          </p:nvPr>
        </p:nvSpPr>
        <p:spPr>
          <a:xfrm>
            <a:off x="8380412" y="1701800"/>
            <a:ext cx="3351927" cy="2844800"/>
          </a:xfrm>
        </p:spPr>
        <p:txBody>
          <a:bodyPr anchor="b">
            <a:normAutofit/>
          </a:bodyPr>
          <a:lstStyle>
            <a:lvl1pPr algn="r" latinLnBrk="0">
              <a:defRPr lang="ar-SA" sz="2000" b="1"/>
            </a:lvl1pPr>
          </a:lstStyle>
          <a:p>
            <a:pPr algn="r" rtl="1"/>
            <a:r>
              <a:rPr lang="ar-SA"/>
              <a:t>انقر لتحرير نمط العنوان الرئيسي</a:t>
            </a:r>
          </a:p>
        </p:txBody>
      </p:sp>
      <p:sp>
        <p:nvSpPr>
          <p:cNvPr id="3" name="عنصر نائب للمحتوى 2"/>
          <p:cNvSpPr>
            <a:spLocks noGrp="1"/>
          </p:cNvSpPr>
          <p:nvPr>
            <p:ph idx="1"/>
          </p:nvPr>
        </p:nvSpPr>
        <p:spPr>
          <a:xfrm>
            <a:off x="558654" y="482600"/>
            <a:ext cx="6805427" cy="5892800"/>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800"/>
            </a:lvl4pPr>
            <a:lvl5pPr algn="r" latinLnBrk="0">
              <a:defRPr lang="ar-SA" sz="1800"/>
            </a:lvl5pPr>
            <a:lvl6pPr algn="r" latinLnBrk="0">
              <a:defRPr lang="ar-SA" sz="1800"/>
            </a:lvl6pPr>
            <a:lvl7pPr algn="r" latinLnBrk="0">
              <a:defRPr lang="ar-SA" sz="1800"/>
            </a:lvl7pPr>
            <a:lvl8pPr algn="r" latinLnBrk="0">
              <a:defRPr lang="ar-SA" sz="1800"/>
            </a:lvl8pPr>
            <a:lvl9pPr algn="r" latinLnBrk="0">
              <a:defRPr lang="ar-SA" sz="18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نص 3"/>
          <p:cNvSpPr>
            <a:spLocks noGrp="1"/>
          </p:cNvSpPr>
          <p:nvPr>
            <p:ph type="body" sz="half" idx="2"/>
          </p:nvPr>
        </p:nvSpPr>
        <p:spPr>
          <a:xfrm>
            <a:off x="8380412" y="4648200"/>
            <a:ext cx="3351927" cy="1727200"/>
          </a:xfrm>
        </p:spPr>
        <p:txBody>
          <a:bodyPr>
            <a:normAutofit/>
          </a:bodyPr>
          <a:lstStyle>
            <a:lvl1pPr marL="0" indent="0" algn="r" latinLnBrk="0">
              <a:spcBef>
                <a:spcPts val="1200"/>
              </a:spcBef>
              <a:buNone/>
              <a:defRPr lang="ar-SA" sz="1600"/>
            </a:lvl1pPr>
            <a:lvl2pPr marL="609493" indent="0" algn="r" latinLnBrk="0">
              <a:buNone/>
              <a:defRPr lang="ar-SA" sz="1600"/>
            </a:lvl2pPr>
            <a:lvl3pPr marL="1218987" indent="0" algn="r" latinLnBrk="0">
              <a:buNone/>
              <a:defRPr lang="ar-SA" sz="1300"/>
            </a:lvl3pPr>
            <a:lvl4pPr marL="1828480" indent="0" algn="r" latinLnBrk="0">
              <a:buNone/>
              <a:defRPr lang="ar-SA" sz="1200"/>
            </a:lvl4pPr>
            <a:lvl5pPr marL="2437973" indent="0" algn="r" latinLnBrk="0">
              <a:buNone/>
              <a:defRPr lang="ar-SA" sz="1200"/>
            </a:lvl5pPr>
            <a:lvl6pPr marL="3047467" indent="0" algn="r" latinLnBrk="0">
              <a:buNone/>
              <a:defRPr lang="ar-SA" sz="1200"/>
            </a:lvl6pPr>
            <a:lvl7pPr marL="3656960" indent="0" algn="r" latinLnBrk="0">
              <a:buNone/>
              <a:defRPr lang="ar-SA" sz="1200"/>
            </a:lvl7pPr>
            <a:lvl8pPr marL="4266453" indent="0" algn="r" latinLnBrk="0">
              <a:buNone/>
              <a:defRPr lang="ar-SA" sz="1200"/>
            </a:lvl8pPr>
            <a:lvl9pPr marL="4875947" indent="0" algn="r" latinLnBrk="0">
              <a:buNone/>
              <a:defRPr lang="ar-SA" sz="1200"/>
            </a:lvl9pPr>
          </a:lstStyle>
          <a:p>
            <a:pPr lvl="0" algn="r" rtl="1"/>
            <a:r>
              <a:rPr lang="ar-SA"/>
              <a:t>تحرير أنماط النص الرئيسي</a:t>
            </a:r>
          </a:p>
        </p:txBody>
      </p:sp>
      <p:sp>
        <p:nvSpPr>
          <p:cNvPr id="9" name="عنصر نائب للتاريخ 3"/>
          <p:cNvSpPr>
            <a:spLocks noGrp="1"/>
          </p:cNvSpPr>
          <p:nvPr>
            <p:ph type="dt" sz="half" idx="10"/>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10"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11"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ات تسمية توضيحية">
    <p:spTree>
      <p:nvGrpSpPr>
        <p:cNvPr id="1" name=""/>
        <p:cNvGrpSpPr/>
        <p:nvPr/>
      </p:nvGrpSpPr>
      <p:grpSpPr>
        <a:xfrm>
          <a:off x="0" y="0"/>
          <a:ext cx="0" cy="0"/>
          <a:chOff x="0" y="0"/>
          <a:chExt cx="0" cy="0"/>
        </a:xfrm>
      </p:grpSpPr>
      <p:sp>
        <p:nvSpPr>
          <p:cNvPr id="8" name="مستطيل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 name="عنوان 1"/>
          <p:cNvSpPr>
            <a:spLocks noGrp="1"/>
          </p:cNvSpPr>
          <p:nvPr>
            <p:ph type="title"/>
          </p:nvPr>
        </p:nvSpPr>
        <p:spPr>
          <a:xfrm>
            <a:off x="2437765" y="4800600"/>
            <a:ext cx="7313295" cy="762000"/>
          </a:xfrm>
        </p:spPr>
        <p:txBody>
          <a:bodyPr anchor="b">
            <a:normAutofit/>
          </a:bodyPr>
          <a:lstStyle>
            <a:lvl1pPr algn="r" latinLnBrk="0">
              <a:defRPr lang="ar-SA" sz="2000" b="1"/>
            </a:lvl1pPr>
          </a:lstStyle>
          <a:p>
            <a:pPr algn="r" rtl="1"/>
            <a:r>
              <a:rPr lang="ar-SA"/>
              <a:t>انقر لتحرير نمط العنوان الرئيسي</a:t>
            </a:r>
          </a:p>
        </p:txBody>
      </p:sp>
      <p:sp>
        <p:nvSpPr>
          <p:cNvPr id="3" name="عنصر نائب للصورة 2"/>
          <p:cNvSpPr>
            <a:spLocks noGrp="1"/>
          </p:cNvSpPr>
          <p:nvPr>
            <p:ph type="pic" idx="1"/>
          </p:nvPr>
        </p:nvSpPr>
        <p:spPr>
          <a:xfrm>
            <a:off x="2437765" y="279401"/>
            <a:ext cx="7313295" cy="4448175"/>
          </a:xfrm>
        </p:spPr>
        <p:txBody>
          <a:bodyPr>
            <a:normAutofit/>
          </a:bodyPr>
          <a:lstStyle>
            <a:lvl1pPr marL="0" indent="0" algn="r" latinLnBrk="0">
              <a:buNone/>
              <a:defRPr lang="ar-SA" sz="2800"/>
            </a:lvl1pPr>
            <a:lvl2pPr marL="609493" indent="0" algn="r" latinLnBrk="0">
              <a:buNone/>
              <a:defRPr lang="ar-SA" sz="3700"/>
            </a:lvl2pPr>
            <a:lvl3pPr marL="1218987" indent="0" algn="r" latinLnBrk="0">
              <a:buNone/>
              <a:defRPr lang="ar-SA" sz="3200"/>
            </a:lvl3pPr>
            <a:lvl4pPr marL="1828480" indent="0" algn="r" latinLnBrk="0">
              <a:buNone/>
              <a:defRPr lang="ar-SA" sz="2700"/>
            </a:lvl4pPr>
            <a:lvl5pPr marL="2437973" indent="0" algn="r" latinLnBrk="0">
              <a:buNone/>
              <a:defRPr lang="ar-SA" sz="2700"/>
            </a:lvl5pPr>
            <a:lvl6pPr marL="3047467" indent="0" algn="r" latinLnBrk="0">
              <a:buNone/>
              <a:defRPr lang="ar-SA" sz="2700"/>
            </a:lvl6pPr>
            <a:lvl7pPr marL="3656960" indent="0" algn="r" latinLnBrk="0">
              <a:buNone/>
              <a:defRPr lang="ar-SA" sz="2700"/>
            </a:lvl7pPr>
            <a:lvl8pPr marL="4266453" indent="0" algn="r" latinLnBrk="0">
              <a:buNone/>
              <a:defRPr lang="ar-SA" sz="2700"/>
            </a:lvl8pPr>
            <a:lvl9pPr marL="4875947" indent="0" algn="r" latinLnBrk="0">
              <a:buNone/>
              <a:defRPr lang="ar-SA" sz="2700"/>
            </a:lvl9pPr>
          </a:lstStyle>
          <a:p>
            <a:pPr algn="r" rtl="1"/>
            <a:r>
              <a:rPr lang="ar-SA"/>
              <a:t>انقر فوق الأيقونة لإضافة صورة</a:t>
            </a:r>
          </a:p>
        </p:txBody>
      </p:sp>
      <p:sp>
        <p:nvSpPr>
          <p:cNvPr id="4" name="عنصر نائب للنص 3"/>
          <p:cNvSpPr>
            <a:spLocks noGrp="1"/>
          </p:cNvSpPr>
          <p:nvPr>
            <p:ph type="body" sz="half" idx="2"/>
          </p:nvPr>
        </p:nvSpPr>
        <p:spPr>
          <a:xfrm>
            <a:off x="2437765" y="5562600"/>
            <a:ext cx="7313295" cy="812800"/>
          </a:xfrm>
        </p:spPr>
        <p:txBody>
          <a:bodyPr>
            <a:normAutofit/>
          </a:bodyPr>
          <a:lstStyle>
            <a:lvl1pPr marL="0" indent="0" algn="r" latinLnBrk="0">
              <a:spcBef>
                <a:spcPts val="0"/>
              </a:spcBef>
              <a:buNone/>
              <a:defRPr lang="ar-SA" sz="1600"/>
            </a:lvl1pPr>
            <a:lvl2pPr marL="609493" indent="0" algn="r" latinLnBrk="0">
              <a:buNone/>
              <a:defRPr lang="ar-SA" sz="1600"/>
            </a:lvl2pPr>
            <a:lvl3pPr marL="1218987" indent="0" algn="r" latinLnBrk="0">
              <a:buNone/>
              <a:defRPr lang="ar-SA" sz="1300"/>
            </a:lvl3pPr>
            <a:lvl4pPr marL="1828480" indent="0" algn="r" latinLnBrk="0">
              <a:buNone/>
              <a:defRPr lang="ar-SA" sz="1200"/>
            </a:lvl4pPr>
            <a:lvl5pPr marL="2437973" indent="0" algn="r" latinLnBrk="0">
              <a:buNone/>
              <a:defRPr lang="ar-SA" sz="1200"/>
            </a:lvl5pPr>
            <a:lvl6pPr marL="3047467" indent="0" algn="r" latinLnBrk="0">
              <a:buNone/>
              <a:defRPr lang="ar-SA" sz="1200"/>
            </a:lvl6pPr>
            <a:lvl7pPr marL="3656960" indent="0" algn="r" latinLnBrk="0">
              <a:buNone/>
              <a:defRPr lang="ar-SA" sz="1200"/>
            </a:lvl7pPr>
            <a:lvl8pPr marL="4266453" indent="0" algn="r" latinLnBrk="0">
              <a:buNone/>
              <a:defRPr lang="ar-SA" sz="1200"/>
            </a:lvl8pPr>
            <a:lvl9pPr marL="4875947" indent="0" algn="r" latinLnBrk="0">
              <a:buNone/>
              <a:defRPr lang="ar-SA" sz="1200"/>
            </a:lvl9pPr>
          </a:lstStyle>
          <a:p>
            <a:pPr lvl="0" algn="r" rtl="1"/>
            <a:r>
              <a:rPr lang="ar-SA"/>
              <a:t>تحرير أنماط النص الرئيسي</a:t>
            </a:r>
          </a:p>
        </p:txBody>
      </p:sp>
      <p:sp>
        <p:nvSpPr>
          <p:cNvPr id="9" name="عنصر نائب للتاريخ 3"/>
          <p:cNvSpPr>
            <a:spLocks noGrp="1"/>
          </p:cNvSpPr>
          <p:nvPr>
            <p:ph type="dt" sz="half" idx="10"/>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10"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11"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نص العمودي 2"/>
          <p:cNvSpPr>
            <a:spLocks noGrp="1"/>
          </p:cNvSpPr>
          <p:nvPr>
            <p:ph type="body" orient="vert" idx="1"/>
          </p:nvPr>
        </p:nvSpPr>
        <p:spPr/>
        <p:txBody>
          <a:bodyPr vert="eaVert"/>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7" name="عنصر نائب للتاريخ 3"/>
          <p:cNvSpPr>
            <a:spLocks noGrp="1"/>
          </p:cNvSpPr>
          <p:nvPr>
            <p:ph type="dt" sz="half" idx="2"/>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8"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9"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9852633" y="274638"/>
            <a:ext cx="1422030" cy="5897561"/>
          </a:xfrm>
        </p:spPr>
        <p:txBody>
          <a:bodyPr vert="eaVert"/>
          <a:lstStyle/>
          <a:p>
            <a:pPr algn="r" rtl="1"/>
            <a:r>
              <a:rPr lang="ar-SA"/>
              <a:t>انقر لتحرير نمط العنوان الرئيسي</a:t>
            </a:r>
          </a:p>
        </p:txBody>
      </p:sp>
      <p:sp>
        <p:nvSpPr>
          <p:cNvPr id="3" name="عنصر نائب للنص العمودي 2"/>
          <p:cNvSpPr>
            <a:spLocks noGrp="1"/>
          </p:cNvSpPr>
          <p:nvPr>
            <p:ph type="body" orient="vert" idx="1"/>
          </p:nvPr>
        </p:nvSpPr>
        <p:spPr>
          <a:xfrm>
            <a:off x="1117309" y="274638"/>
            <a:ext cx="8532178" cy="5897561"/>
          </a:xfrm>
        </p:spPr>
        <p:txBody>
          <a:bodyPr vert="eaVert"/>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7" name="عنصر نائب للتاريخ 3"/>
          <p:cNvSpPr>
            <a:spLocks noGrp="1"/>
          </p:cNvSpPr>
          <p:nvPr>
            <p:ph type="dt" sz="half" idx="2"/>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8"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9"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مستطيل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2" name="عنصر نائب للعنوان 1"/>
          <p:cNvSpPr>
            <a:spLocks noGrp="1"/>
          </p:cNvSpPr>
          <p:nvPr>
            <p:ph type="title"/>
          </p:nvPr>
        </p:nvSpPr>
        <p:spPr>
          <a:xfrm>
            <a:off x="1117309" y="76200"/>
            <a:ext cx="10157354" cy="1397000"/>
          </a:xfrm>
          <a:prstGeom prst="rect">
            <a:avLst/>
          </a:prstGeom>
        </p:spPr>
        <p:txBody>
          <a:bodyPr vert="horz" lIns="121899" tIns="60949" rIns="121899" bIns="60949" rtlCol="1" anchor="b">
            <a:normAutofit/>
          </a:bodyPr>
          <a:lstStyle/>
          <a:p>
            <a:pPr algn="r" rtl="1"/>
            <a:r>
              <a:rPr lang="ar-SA"/>
              <a:t>انقر لتحرير نمط العنوان الرئيسي</a:t>
            </a:r>
          </a:p>
        </p:txBody>
      </p:sp>
      <p:sp>
        <p:nvSpPr>
          <p:cNvPr id="3" name="عنصر نائب للنص 2"/>
          <p:cNvSpPr>
            <a:spLocks noGrp="1"/>
          </p:cNvSpPr>
          <p:nvPr>
            <p:ph type="body" idx="1"/>
          </p:nvPr>
        </p:nvSpPr>
        <p:spPr>
          <a:xfrm>
            <a:off x="1117309" y="1701800"/>
            <a:ext cx="10157354" cy="4470400"/>
          </a:xfrm>
          <a:prstGeom prst="rect">
            <a:avLst/>
          </a:prstGeom>
        </p:spPr>
        <p:txBody>
          <a:bodyPr vert="horz" lIns="121899" tIns="60949" rIns="121899" bIns="60949" rtlCol="1">
            <a:normAutofit/>
          </a:body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2"/>
          </p:nvPr>
        </p:nvSpPr>
        <p:spPr>
          <a:xfrm>
            <a:off x="8532177" y="6400801"/>
            <a:ext cx="2742486"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fld id="{2DD204D1-F9BD-4643-8480-6EA41EB484F1}" type="datetimeFigureOut">
              <a:rPr lang="ar-SA" smtClean="0"/>
              <a:pPr rtl="1"/>
              <a:t>22/12/1437</a:t>
            </a:fld>
            <a:endParaRPr lang="ar-SA"/>
          </a:p>
        </p:txBody>
      </p:sp>
      <p:sp>
        <p:nvSpPr>
          <p:cNvPr id="5" name="عنصر نائب للتذييل 4"/>
          <p:cNvSpPr>
            <a:spLocks noGrp="1"/>
          </p:cNvSpPr>
          <p:nvPr>
            <p:ph type="ftr" sz="quarter" idx="3"/>
          </p:nvPr>
        </p:nvSpPr>
        <p:spPr>
          <a:xfrm>
            <a:off x="2272452" y="6400801"/>
            <a:ext cx="6216301"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pPr rtl="1"/>
            <a:endParaRPr lang="ar-SA" dirty="0"/>
          </a:p>
        </p:txBody>
      </p:sp>
      <p:sp>
        <p:nvSpPr>
          <p:cNvPr id="6" name="عنصر نائب لرقم الشريحة 5"/>
          <p:cNvSpPr>
            <a:spLocks noGrp="1"/>
          </p:cNvSpPr>
          <p:nvPr>
            <p:ph type="sldNum" sz="quarter" idx="4"/>
          </p:nvPr>
        </p:nvSpPr>
        <p:spPr>
          <a:xfrm>
            <a:off x="1117309" y="6400801"/>
            <a:ext cx="1107518" cy="320675"/>
          </a:xfrm>
          <a:prstGeom prst="rect">
            <a:avLst/>
          </a:prstGeom>
        </p:spPr>
        <p:txBody>
          <a:bodyPr vert="horz" lIns="121899" tIns="60949" rIns="121899" bIns="60949" rtlCol="1" anchor="b"/>
          <a:lstStyle>
            <a:lvl1pPr algn="r" latinLnBrk="0">
              <a:defRPr lang="ar-SA" sz="1200">
                <a:solidFill>
                  <a:schemeClr val="tx2">
                    <a:lumMod val="50000"/>
                    <a:lumOff val="50000"/>
                  </a:schemeClr>
                </a:solidFill>
                <a:latin typeface="Arial" panose="020B0604020202020204" pitchFamily="34" charset="0"/>
                <a:cs typeface="Arial" panose="020B0604020202020204" pitchFamily="34" charset="0"/>
              </a:defRPr>
            </a:lvl1pPr>
          </a:lstStyle>
          <a:p>
            <a:fld id="{EB37DED6-D4C7-42EE-AB49-D2E39E64FDE4}" type="slidenum">
              <a:rPr lang="ar-SA" smtClean="0"/>
              <a:pPr/>
              <a:t>‹#›</a:t>
            </a:fld>
            <a:endParaRPr lang="ar-SA"/>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1218987" rtl="0" eaLnBrk="1" latinLnBrk="0" hangingPunct="1">
        <a:lnSpc>
          <a:spcPct val="85000"/>
        </a:lnSpc>
        <a:spcBef>
          <a:spcPct val="0"/>
        </a:spcBef>
        <a:buNone/>
        <a:tabLst/>
        <a:defRPr lang="ar-SA" sz="4400" kern="1200" cap="none" baseline="0">
          <a:solidFill>
            <a:schemeClr val="tx1"/>
          </a:solidFill>
          <a:latin typeface="Arial" panose="020B0604020202020204" pitchFamily="34" charset="0"/>
          <a:ea typeface="+mj-ea"/>
          <a:cs typeface="Arial" panose="020B0604020202020204" pitchFamily="34" charset="0"/>
        </a:defRPr>
      </a:lvl1pPr>
    </p:titleStyle>
    <p:bodyStyle>
      <a:lvl1pPr marL="304747" indent="-304747" algn="r" defTabSz="1218987" rtl="0" eaLnBrk="1" latinLnBrk="0" hangingPunct="1">
        <a:lnSpc>
          <a:spcPct val="95000"/>
        </a:lnSpc>
        <a:spcBef>
          <a:spcPts val="1866"/>
        </a:spcBef>
        <a:buSzPct val="100000"/>
        <a:buFont typeface="Arial" pitchFamily="34" charset="0"/>
        <a:buChar char="•"/>
        <a:defRPr lang="ar-SA" sz="2400" kern="1200">
          <a:solidFill>
            <a:schemeClr val="tx1"/>
          </a:solidFill>
          <a:latin typeface="Arial" panose="020B0604020202020204" pitchFamily="34" charset="0"/>
          <a:ea typeface="+mn-ea"/>
          <a:cs typeface="Arial" panose="020B0604020202020204" pitchFamily="34" charset="0"/>
        </a:defRPr>
      </a:lvl1pPr>
      <a:lvl2pPr marL="731392" indent="-304747" algn="r" defTabSz="1218987" rtl="0" eaLnBrk="1" latinLnBrk="0" hangingPunct="1">
        <a:lnSpc>
          <a:spcPct val="95000"/>
        </a:lnSpc>
        <a:spcBef>
          <a:spcPts val="1066"/>
        </a:spcBef>
        <a:buSzPct val="100000"/>
        <a:buFont typeface="Century Gothic" pitchFamily="34" charset="0"/>
        <a:buChar char="–"/>
        <a:defRPr lang="ar-SA" sz="2000" kern="1200">
          <a:solidFill>
            <a:schemeClr val="tx1"/>
          </a:solidFill>
          <a:latin typeface="Arial" panose="020B0604020202020204" pitchFamily="34" charset="0"/>
          <a:ea typeface="+mn-ea"/>
          <a:cs typeface="Arial" panose="020B0604020202020204" pitchFamily="34" charset="0"/>
        </a:defRPr>
      </a:lvl2pPr>
      <a:lvl3pPr marL="1158037" indent="-304747" algn="r" defTabSz="1218987" rtl="0" eaLnBrk="1" latinLnBrk="0" hangingPunct="1">
        <a:lnSpc>
          <a:spcPct val="95000"/>
        </a:lnSpc>
        <a:spcBef>
          <a:spcPts val="1066"/>
        </a:spcBef>
        <a:buSzPct val="100000"/>
        <a:buFont typeface="Century Gothic" pitchFamily="34" charset="0"/>
        <a:buChar char="–"/>
        <a:defRPr lang="ar-SA" sz="1800" kern="1200">
          <a:solidFill>
            <a:schemeClr val="tx1"/>
          </a:solidFill>
          <a:latin typeface="Arial" panose="020B0604020202020204" pitchFamily="34" charset="0"/>
          <a:ea typeface="+mn-ea"/>
          <a:cs typeface="Arial" panose="020B0604020202020204" pitchFamily="34" charset="0"/>
        </a:defRPr>
      </a:lvl3pPr>
      <a:lvl4pPr marL="1584683" indent="-304747" algn="r" defTabSz="1218987" rtl="0" eaLnBrk="1" latinLnBrk="0" hangingPunct="1">
        <a:lnSpc>
          <a:spcPct val="95000"/>
        </a:lnSpc>
        <a:spcBef>
          <a:spcPts val="1066"/>
        </a:spcBef>
        <a:buSzPct val="100000"/>
        <a:buFont typeface="Century Gothic" pitchFamily="34" charset="0"/>
        <a:buChar char="–"/>
        <a:defRPr lang="ar-SA" sz="1800" kern="1200">
          <a:solidFill>
            <a:schemeClr val="tx1"/>
          </a:solidFill>
          <a:latin typeface="Arial" panose="020B0604020202020204" pitchFamily="34" charset="0"/>
          <a:ea typeface="+mn-ea"/>
          <a:cs typeface="Arial" panose="020B0604020202020204" pitchFamily="34" charset="0"/>
        </a:defRPr>
      </a:lvl4pPr>
      <a:lvl5pPr marL="2011328" indent="-304747" algn="r" defTabSz="1218987" rtl="0" eaLnBrk="1" latinLnBrk="0" hangingPunct="1">
        <a:lnSpc>
          <a:spcPct val="95000"/>
        </a:lnSpc>
        <a:spcBef>
          <a:spcPts val="1066"/>
        </a:spcBef>
        <a:buSzPct val="100000"/>
        <a:buFont typeface="Century Gothic" pitchFamily="34" charset="0"/>
        <a:buChar char="–"/>
        <a:defRPr lang="ar-SA" sz="1800" kern="1200">
          <a:solidFill>
            <a:schemeClr val="tx1"/>
          </a:solidFill>
          <a:latin typeface="Arial" panose="020B0604020202020204" pitchFamily="34" charset="0"/>
          <a:ea typeface="+mn-ea"/>
          <a:cs typeface="Arial" panose="020B0604020202020204" pitchFamily="34" charset="0"/>
        </a:defRPr>
      </a:lvl5pPr>
      <a:lvl6pPr marL="2437973" indent="-304747" algn="r" defTabSz="1218987" rtl="0" eaLnBrk="1" latinLnBrk="0" hangingPunct="1">
        <a:lnSpc>
          <a:spcPct val="95000"/>
        </a:lnSpc>
        <a:spcBef>
          <a:spcPts val="1066"/>
        </a:spcBef>
        <a:buSzPct val="90000"/>
        <a:buFont typeface="Century Gothic" pitchFamily="34" charset="0"/>
        <a:buChar char="–"/>
        <a:defRPr lang="ar-SA" sz="1800" kern="1200">
          <a:solidFill>
            <a:schemeClr val="tx1"/>
          </a:solidFill>
          <a:latin typeface="+mn-lt"/>
          <a:ea typeface="+mn-ea"/>
          <a:cs typeface="+mn-cs"/>
        </a:defRPr>
      </a:lvl6pPr>
      <a:lvl7pPr marL="2864619" indent="-304747" algn="r" defTabSz="1218987" rtl="0" eaLnBrk="1" latinLnBrk="0" hangingPunct="1">
        <a:lnSpc>
          <a:spcPct val="95000"/>
        </a:lnSpc>
        <a:spcBef>
          <a:spcPts val="1066"/>
        </a:spcBef>
        <a:buSzPct val="90000"/>
        <a:buFont typeface="Century Gothic" pitchFamily="34" charset="0"/>
        <a:buChar char="–"/>
        <a:defRPr lang="ar-SA" sz="1800" kern="1200">
          <a:solidFill>
            <a:schemeClr val="tx1"/>
          </a:solidFill>
          <a:latin typeface="+mn-lt"/>
          <a:ea typeface="+mn-ea"/>
          <a:cs typeface="+mn-cs"/>
        </a:defRPr>
      </a:lvl7pPr>
      <a:lvl8pPr marL="3291264" indent="-304747" algn="r" defTabSz="1218987" rtl="0" eaLnBrk="1" latinLnBrk="0" hangingPunct="1">
        <a:lnSpc>
          <a:spcPct val="95000"/>
        </a:lnSpc>
        <a:spcBef>
          <a:spcPts val="1066"/>
        </a:spcBef>
        <a:buSzPct val="90000"/>
        <a:buFont typeface="Century Gothic" pitchFamily="34" charset="0"/>
        <a:buChar char="–"/>
        <a:defRPr lang="ar-SA" sz="1800" kern="1200">
          <a:solidFill>
            <a:schemeClr val="tx1"/>
          </a:solidFill>
          <a:latin typeface="+mn-lt"/>
          <a:ea typeface="+mn-ea"/>
          <a:cs typeface="+mn-cs"/>
        </a:defRPr>
      </a:lvl8pPr>
      <a:lvl9pPr marL="3778859" indent="-304747" algn="r" defTabSz="1218987" rtl="0" eaLnBrk="1" latinLnBrk="0" hangingPunct="1">
        <a:lnSpc>
          <a:spcPct val="95000"/>
        </a:lnSpc>
        <a:spcBef>
          <a:spcPts val="1066"/>
        </a:spcBef>
        <a:buSzPct val="90000"/>
        <a:buFont typeface="Century Gothic" pitchFamily="34" charset="0"/>
        <a:buChar char="–"/>
        <a:defRPr lang="ar-SA" sz="1800" kern="1200">
          <a:solidFill>
            <a:schemeClr val="tx1"/>
          </a:solidFill>
          <a:latin typeface="+mn-lt"/>
          <a:ea typeface="+mn-ea"/>
          <a:cs typeface="+mn-cs"/>
        </a:defRPr>
      </a:lvl9pPr>
    </p:bodyStyle>
    <p:otherStyle>
      <a:defPPr>
        <a:defRPr lang="ar-SA"/>
      </a:defPPr>
      <a:lvl1pPr marL="0" algn="r" defTabSz="1218987" rtl="0" eaLnBrk="1" latinLnBrk="0" hangingPunct="1">
        <a:defRPr lang="ar-SA" sz="2400" kern="1200">
          <a:solidFill>
            <a:schemeClr val="tx1"/>
          </a:solidFill>
          <a:latin typeface="+mn-lt"/>
          <a:ea typeface="+mn-ea"/>
          <a:cs typeface="+mn-cs"/>
        </a:defRPr>
      </a:lvl1pPr>
      <a:lvl2pPr marL="609493" algn="r" defTabSz="1218987" rtl="0" eaLnBrk="1" latinLnBrk="0" hangingPunct="1">
        <a:defRPr lang="ar-SA" sz="2400" kern="1200">
          <a:solidFill>
            <a:schemeClr val="tx1"/>
          </a:solidFill>
          <a:latin typeface="+mn-lt"/>
          <a:ea typeface="+mn-ea"/>
          <a:cs typeface="+mn-cs"/>
        </a:defRPr>
      </a:lvl2pPr>
      <a:lvl3pPr marL="1218987" algn="r" defTabSz="1218987" rtl="0" eaLnBrk="1" latinLnBrk="0" hangingPunct="1">
        <a:defRPr lang="ar-SA" sz="2400" kern="1200">
          <a:solidFill>
            <a:schemeClr val="tx1"/>
          </a:solidFill>
          <a:latin typeface="+mn-lt"/>
          <a:ea typeface="+mn-ea"/>
          <a:cs typeface="+mn-cs"/>
        </a:defRPr>
      </a:lvl3pPr>
      <a:lvl4pPr marL="1828480" algn="r" defTabSz="1218987" rtl="0" eaLnBrk="1" latinLnBrk="0" hangingPunct="1">
        <a:defRPr lang="ar-SA" sz="2400" kern="1200">
          <a:solidFill>
            <a:schemeClr val="tx1"/>
          </a:solidFill>
          <a:latin typeface="+mn-lt"/>
          <a:ea typeface="+mn-ea"/>
          <a:cs typeface="+mn-cs"/>
        </a:defRPr>
      </a:lvl4pPr>
      <a:lvl5pPr marL="2437973" algn="r" defTabSz="1218987" rtl="0" eaLnBrk="1" latinLnBrk="0" hangingPunct="1">
        <a:defRPr lang="ar-SA" sz="2400" kern="1200">
          <a:solidFill>
            <a:schemeClr val="tx1"/>
          </a:solidFill>
          <a:latin typeface="+mn-lt"/>
          <a:ea typeface="+mn-ea"/>
          <a:cs typeface="+mn-cs"/>
        </a:defRPr>
      </a:lvl5pPr>
      <a:lvl6pPr marL="3047467" algn="r" defTabSz="1218987" rtl="0" eaLnBrk="1" latinLnBrk="0" hangingPunct="1">
        <a:defRPr lang="ar-SA" sz="2400" kern="1200">
          <a:solidFill>
            <a:schemeClr val="tx1"/>
          </a:solidFill>
          <a:latin typeface="+mn-lt"/>
          <a:ea typeface="+mn-ea"/>
          <a:cs typeface="+mn-cs"/>
        </a:defRPr>
      </a:lvl6pPr>
      <a:lvl7pPr marL="3656960" algn="r" defTabSz="1218987" rtl="0" eaLnBrk="1" latinLnBrk="0" hangingPunct="1">
        <a:defRPr lang="ar-SA" sz="2400" kern="1200">
          <a:solidFill>
            <a:schemeClr val="tx1"/>
          </a:solidFill>
          <a:latin typeface="+mn-lt"/>
          <a:ea typeface="+mn-ea"/>
          <a:cs typeface="+mn-cs"/>
        </a:defRPr>
      </a:lvl7pPr>
      <a:lvl8pPr marL="4266453" algn="r" defTabSz="1218987" rtl="0" eaLnBrk="1" latinLnBrk="0" hangingPunct="1">
        <a:defRPr lang="ar-SA" sz="2400" kern="1200">
          <a:solidFill>
            <a:schemeClr val="tx1"/>
          </a:solidFill>
          <a:latin typeface="+mn-lt"/>
          <a:ea typeface="+mn-ea"/>
          <a:cs typeface="+mn-cs"/>
        </a:defRPr>
      </a:lvl8pPr>
      <a:lvl9pPr marL="4875947" algn="r" defTabSz="1218987" rtl="0" eaLnBrk="1" latinLnBrk="0" hangingPunct="1">
        <a:defRPr lang="ar-SA"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18012" y="4191000"/>
            <a:ext cx="7008574" cy="1930400"/>
          </a:xfrm>
        </p:spPr>
        <p:txBody>
          <a:bodyPr>
            <a:normAutofit fontScale="90000"/>
          </a:bodyPr>
          <a:lstStyle/>
          <a:p>
            <a:pPr algn="ctr" rtl="1"/>
            <a:br>
              <a:rPr lang="ar-AE" dirty="0"/>
            </a:br>
            <a:r>
              <a:rPr lang="ar-AE" sz="11100" dirty="0">
                <a:solidFill>
                  <a:schemeClr val="accent6">
                    <a:lumMod val="75000"/>
                  </a:schemeClr>
                </a:solidFill>
                <a:latin typeface="Arabic Typesetting" panose="03020402040406030203" pitchFamily="66" charset="-78"/>
                <a:cs typeface="Arabic Typesetting" panose="03020402040406030203" pitchFamily="66" charset="-78"/>
              </a:rPr>
              <a:t>جلسائنا في أكتوبر</a:t>
            </a:r>
            <a:endParaRPr lang="ar-SA" sz="11100" dirty="0">
              <a:solidFill>
                <a:schemeClr val="accent6">
                  <a:lumMod val="75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99769798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212" y="3429000"/>
            <a:ext cx="2133600" cy="3028524"/>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2612" y="1851991"/>
            <a:ext cx="1981200" cy="2971800"/>
          </a:xfrm>
          <a:prstGeom prst="rect">
            <a:avLst/>
          </a:prstGeom>
        </p:spPr>
      </p:pic>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411" y="1938129"/>
            <a:ext cx="2102114" cy="2905540"/>
          </a:xfrm>
          <a:prstGeom prst="rect">
            <a:avLst/>
          </a:prstGeom>
        </p:spPr>
      </p:pic>
      <p:pic>
        <p:nvPicPr>
          <p:cNvPr id="2" name="صورة 1"/>
          <p:cNvPicPr>
            <a:picLocks noChangeAspect="1"/>
          </p:cNvPicPr>
          <p:nvPr/>
        </p:nvPicPr>
        <p:blipFill>
          <a:blip r:embed="rId5"/>
          <a:stretch>
            <a:fillRect/>
          </a:stretch>
        </p:blipFill>
        <p:spPr>
          <a:xfrm>
            <a:off x="989013" y="2667000"/>
            <a:ext cx="2211798" cy="3054387"/>
          </a:xfrm>
          <a:prstGeom prst="rect">
            <a:avLst/>
          </a:prstGeom>
        </p:spPr>
      </p:pic>
    </p:spTree>
    <p:extLst>
      <p:ext uri="{BB962C8B-B14F-4D97-AF65-F5344CB8AC3E}">
        <p14:creationId xmlns:p14="http://schemas.microsoft.com/office/powerpoint/2010/main" val="16539435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6612" y="1300065"/>
            <a:ext cx="6705600" cy="4495800"/>
          </a:xfrm>
        </p:spPr>
        <p:txBody>
          <a:bodyPr>
            <a:normAutofit/>
          </a:bodyPr>
          <a:lstStyle/>
          <a:p>
            <a:pPr marL="0" indent="0" rtl="1">
              <a:buNone/>
            </a:pPr>
            <a:r>
              <a:rPr lang="ar-SA" sz="2800" dirty="0">
                <a:solidFill>
                  <a:schemeClr val="accent6">
                    <a:lumMod val="50000"/>
                  </a:schemeClr>
                </a:solidFill>
                <a:latin typeface="Arabic Typesetting" panose="03020402040406030203" pitchFamily="66" charset="-78"/>
                <a:cs typeface="Arabic Typesetting" panose="03020402040406030203" pitchFamily="66" charset="-78"/>
              </a:rPr>
              <a:t>لقد تخلت جاكلين نوفوجراتس عن عملها كموظفة بنوك دولية لقضاء حياتها في السعي لفهم الفقر العالمي وايجاد طرق جديدة قوية لمعالجة هذه المشكلة. فبداية من جهودها المتعثرة كناشطة شابة تغامر بالذهاب الى أفريقيا، ووصولا إلى انشاء المؤسسة الرائعة التي تديرها الآن، تحكي نوفوجراتس قصصا تحوي شخصيات لا تنسى. كما أنها تظهر بطرق مرحة وأيضا موجعة للقلب كيفية فشل المؤسسات الخيرية التقليدية في معظم الأحيان، بالإضافة الى مدى ما يمكن للشكل الجديد من الاستثمار في الخير، والذي يسمى رأس المال الصبور، أن يساعد الناس على الوصول للاكتفاء الذاتي وتغيير حياة الملايين. وبعيدا عن كتب السير الذاتية وكتيبات الارشاد العملي التي تتناول مشكلة الفقر، فان هذا الكتاب يعد نداء للعمل، والذي يحثنا على منح الكرامة للفقراء واعادة التفكير في مدى ترابطنا بالعالم. </a:t>
            </a:r>
          </a:p>
        </p:txBody>
      </p:sp>
      <p:pic>
        <p:nvPicPr>
          <p:cNvPr id="5" name="صورة 4"/>
          <p:cNvPicPr>
            <a:picLocks noChangeAspect="1"/>
          </p:cNvPicPr>
          <p:nvPr/>
        </p:nvPicPr>
        <p:blipFill>
          <a:blip r:embed="rId2"/>
          <a:stretch>
            <a:fillRect/>
          </a:stretch>
        </p:blipFill>
        <p:spPr>
          <a:xfrm>
            <a:off x="8380412" y="1524000"/>
            <a:ext cx="2590800" cy="38053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 name="مربع نص 6"/>
          <p:cNvSpPr txBox="1"/>
          <p:nvPr/>
        </p:nvSpPr>
        <p:spPr>
          <a:xfrm>
            <a:off x="7580312" y="5638800"/>
            <a:ext cx="4191000" cy="625556"/>
          </a:xfrm>
          <a:prstGeom prst="rect">
            <a:avLst/>
          </a:prstGeom>
          <a:noFill/>
        </p:spPr>
        <p:txBody>
          <a:bodyPr wrap="square" rtlCol="0">
            <a:spAutoFit/>
          </a:bodyPr>
          <a:lstStyle/>
          <a:p>
            <a:pPr algn="ctr">
              <a:lnSpc>
                <a:spcPct val="95000"/>
              </a:lnSpc>
            </a:pPr>
            <a:r>
              <a:rPr lang="ar-AE" sz="3600" dirty="0">
                <a:latin typeface="Arabic Typesetting" panose="03020402040406030203" pitchFamily="66" charset="-78"/>
                <a:cs typeface="Arabic Typesetting" panose="03020402040406030203" pitchFamily="66" charset="-78"/>
              </a:rPr>
              <a:t>يقع الكتاب في </a:t>
            </a:r>
            <a:r>
              <a:rPr lang="ar-AE" sz="3600" dirty="0">
                <a:solidFill>
                  <a:srgbClr val="FF0000"/>
                </a:solidFill>
                <a:latin typeface="Arabic Typesetting" panose="03020402040406030203" pitchFamily="66" charset="-78"/>
                <a:cs typeface="Arabic Typesetting" panose="03020402040406030203" pitchFamily="66" charset="-78"/>
              </a:rPr>
              <a:t>346</a:t>
            </a:r>
            <a:r>
              <a:rPr lang="ar-AE" sz="3600" dirty="0">
                <a:latin typeface="Arabic Typesetting" panose="03020402040406030203" pitchFamily="66" charset="-78"/>
                <a:cs typeface="Arabic Typesetting" panose="03020402040406030203" pitchFamily="66" charset="-78"/>
              </a:rPr>
              <a:t> من الصفحات </a:t>
            </a:r>
            <a:endParaRPr lang="en-US" sz="36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7506889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60412" y="2667000"/>
            <a:ext cx="6805427" cy="2032000"/>
          </a:xfrm>
        </p:spPr>
        <p:txBody>
          <a:bodyPr>
            <a:normAutofit/>
          </a:bodyPr>
          <a:lstStyle/>
          <a:p>
            <a:pPr marL="0" indent="0" rtl="1">
              <a:buNone/>
            </a:pPr>
            <a:r>
              <a:rPr lang="ar-AE" sz="3200" dirty="0">
                <a:latin typeface="Arabic Typesetting" panose="03020402040406030203" pitchFamily="66" charset="-78"/>
                <a:cs typeface="Arabic Typesetting" panose="03020402040406030203" pitchFamily="66" charset="-78"/>
              </a:rPr>
              <a:t>جاكلين نوفوجراتس هي المؤسسة والمديرة التنفيذية لمؤسسة أكيومن فند؛ مؤسسة غير ربحية برأس مال ضخم لأجل الفقراء، والتي تقوم بالاستثمار في مشارع مستدامة.</a:t>
            </a:r>
            <a:endParaRPr lang="en-US" sz="3200" dirty="0">
              <a:latin typeface="Arabic Typesetting" panose="03020402040406030203" pitchFamily="66" charset="-78"/>
              <a:cs typeface="Arabic Typesetting" panose="03020402040406030203" pitchFamily="66" charset="-78"/>
            </a:endParaRPr>
          </a:p>
        </p:txBody>
      </p:sp>
      <p:pic>
        <p:nvPicPr>
          <p:cNvPr id="5" name="صورة 4"/>
          <p:cNvPicPr>
            <a:picLocks noChangeAspect="1"/>
          </p:cNvPicPr>
          <p:nvPr/>
        </p:nvPicPr>
        <p:blipFill rotWithShape="1">
          <a:blip r:embed="rId2" cstate="print">
            <a:extLst>
              <a:ext uri="{28A0092B-C50C-407E-A947-70E740481C1C}">
                <a14:useLocalDpi xmlns:a14="http://schemas.microsoft.com/office/drawing/2010/main" val="0"/>
              </a:ext>
            </a:extLst>
          </a:blip>
          <a:srcRect l="13220" r="24659"/>
          <a:stretch/>
        </p:blipFill>
        <p:spPr>
          <a:xfrm>
            <a:off x="8609012" y="2057400"/>
            <a:ext cx="2057400" cy="28243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3560179"/>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8638409" y="1692387"/>
            <a:ext cx="2593794" cy="36062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مربع نص 2"/>
          <p:cNvSpPr txBox="1"/>
          <p:nvPr/>
        </p:nvSpPr>
        <p:spPr>
          <a:xfrm>
            <a:off x="1065212" y="990600"/>
            <a:ext cx="6934200" cy="5009833"/>
          </a:xfrm>
          <a:prstGeom prst="rect">
            <a:avLst/>
          </a:prstGeom>
          <a:noFill/>
        </p:spPr>
        <p:txBody>
          <a:bodyPr wrap="square" rtlCol="0">
            <a:spAutoFit/>
          </a:bodyPr>
          <a:lstStyle/>
          <a:p>
            <a:pPr algn="r">
              <a:lnSpc>
                <a:spcPct val="95000"/>
              </a:lnSpc>
            </a:pPr>
            <a:r>
              <a:rPr lang="ar-AE" sz="2800" dirty="0">
                <a:solidFill>
                  <a:schemeClr val="accent6">
                    <a:lumMod val="50000"/>
                  </a:schemeClr>
                </a:solidFill>
                <a:latin typeface="Arabic Typesetting" panose="03020402040406030203" pitchFamily="66" charset="-78"/>
                <a:cs typeface="Arabic Typesetting" panose="03020402040406030203" pitchFamily="66" charset="-78"/>
              </a:rPr>
              <a:t>رواية بينما ينام العالم رواية تلامس الواقع الفلسطيني المر فلسطين التي توقف فيها الزمن من تاريخ 1948 ميلادي .. تروي هذه الرواية عائلة فلسطينية من ثلاثة اجيال فككها شيء واحد اسمه " الدولة الجديدة " هذه الدولة فرقت الحب المتبادل لديهم .. زرعت البعد والهجر والضياع والابتلاء ..لكنها زرعت فيهم حب البقاء والصمود والصبر ...مشاهد مؤلمة تعرضت لها هذه العائلة .. لم تجد الفرح كثيرا الا ابتلت بحزن طويل جدا .. ففي هذا لمكان المسمى " فلسطين" يا لصعوبة ايجاد الروح والذات .. رواية تستحق القراءة تجذب روحك لمتابعة القراءة لا تبعث الملل وتهيض فينا المشاعر الانسانية وتبعث فينا روح الانتماء. </a:t>
            </a:r>
          </a:p>
          <a:p>
            <a:pPr algn="r">
              <a:lnSpc>
                <a:spcPct val="95000"/>
              </a:lnSpc>
            </a:pPr>
            <a:endParaRPr lang="ar-AE" sz="2800" dirty="0">
              <a:solidFill>
                <a:schemeClr val="accent6">
                  <a:lumMod val="50000"/>
                </a:schemeClr>
              </a:solidFill>
              <a:latin typeface="Arabic Typesetting" panose="03020402040406030203" pitchFamily="66" charset="-78"/>
              <a:cs typeface="Arabic Typesetting" panose="03020402040406030203" pitchFamily="66" charset="-78"/>
            </a:endParaRPr>
          </a:p>
          <a:p>
            <a:pPr algn="r">
              <a:lnSpc>
                <a:spcPct val="95000"/>
              </a:lnSpc>
            </a:pPr>
            <a:r>
              <a:rPr lang="ar-AE" sz="2800" dirty="0">
                <a:solidFill>
                  <a:schemeClr val="accent6">
                    <a:lumMod val="50000"/>
                  </a:schemeClr>
                </a:solidFill>
                <a:latin typeface="Arabic Typesetting" panose="03020402040406030203" pitchFamily="66" charset="-78"/>
                <a:cs typeface="Arabic Typesetting" panose="03020402040406030203" pitchFamily="66" charset="-78"/>
              </a:rPr>
              <a:t>تتتبع رواية بينما ينام العالم أربعة أجيال من عائلة أبو الهيجا، كانوا يعيشون في قرية فلسطينية هادئة، يزرعون الزيتون. وتروي ما تعرَّضوا له من معاناة منذ إعلان دولة إسرائيل عام، وكيف انهارت حياتهم المسالمة للأبد، وتم ترحيلهم قسرًا عن قريتهم وأرض أجدادهم إلى مخيم للاجئين في جنين لتبدأ مأساة ما زالت مستمرة حتى اليوم. </a:t>
            </a:r>
          </a:p>
        </p:txBody>
      </p:sp>
      <p:pic>
        <p:nvPicPr>
          <p:cNvPr id="5" name="صورة 4"/>
          <p:cNvPicPr>
            <a:picLocks noChangeAspect="1"/>
          </p:cNvPicPr>
          <p:nvPr/>
        </p:nvPicPr>
        <p:blipFill>
          <a:blip r:embed="rId3"/>
          <a:stretch>
            <a:fillRect/>
          </a:stretch>
        </p:blipFill>
        <p:spPr>
          <a:xfrm>
            <a:off x="8498704" y="5410200"/>
            <a:ext cx="2725148" cy="853514"/>
          </a:xfrm>
          <a:prstGeom prst="rect">
            <a:avLst/>
          </a:prstGeom>
        </p:spPr>
      </p:pic>
    </p:spTree>
    <p:extLst>
      <p:ext uri="{BB962C8B-B14F-4D97-AF65-F5344CB8AC3E}">
        <p14:creationId xmlns:p14="http://schemas.microsoft.com/office/powerpoint/2010/main" val="30309845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212" y="1600200"/>
            <a:ext cx="2590800" cy="3624263"/>
          </a:xfrm>
          <a:prstGeom prst="rect">
            <a:avLst/>
          </a:prstGeom>
          <a:ln>
            <a:noFill/>
          </a:ln>
          <a:effectLst>
            <a:outerShdw blurRad="292100" dist="139700" dir="2700000" algn="tl" rotWithShape="0">
              <a:srgbClr val="333333">
                <a:alpha val="65000"/>
              </a:srgbClr>
            </a:outerShdw>
          </a:effectLst>
        </p:spPr>
      </p:pic>
      <p:sp>
        <p:nvSpPr>
          <p:cNvPr id="6" name="مربع نص 5"/>
          <p:cNvSpPr txBox="1"/>
          <p:nvPr/>
        </p:nvSpPr>
        <p:spPr>
          <a:xfrm>
            <a:off x="4570412" y="1066800"/>
            <a:ext cx="6781800" cy="5009833"/>
          </a:xfrm>
          <a:prstGeom prst="rect">
            <a:avLst/>
          </a:prstGeom>
          <a:noFill/>
        </p:spPr>
        <p:txBody>
          <a:bodyPr wrap="square" rtlCol="0">
            <a:spAutoFit/>
          </a:bodyPr>
          <a:lstStyle/>
          <a:p>
            <a:pPr algn="r">
              <a:lnSpc>
                <a:spcPct val="95000"/>
              </a:lnSpc>
            </a:pPr>
            <a:r>
              <a:rPr lang="ar-AE" sz="2800" dirty="0">
                <a:solidFill>
                  <a:schemeClr val="accent6">
                    <a:lumMod val="50000"/>
                  </a:schemeClr>
                </a:solidFill>
                <a:latin typeface="Arabic Typesetting" panose="03020402040406030203" pitchFamily="66" charset="-78"/>
                <a:cs typeface="Arabic Typesetting" panose="03020402040406030203" pitchFamily="66" charset="-78"/>
              </a:rPr>
              <a:t>سوزان أبو الهوى هي ابنة للاجئين فلسطينيين من حرب عام 1967. ترعرعت في الكويت والأردن والقدس الشرقية المحتلة، والولايات المتحدة. أكملت أبو الهوى دراستها العليا في جامعة ولاية كارولينا الجنوبية، وكان لها عمل في مجال العلوم الطبية.</a:t>
            </a:r>
          </a:p>
          <a:p>
            <a:pPr algn="r">
              <a:lnSpc>
                <a:spcPct val="95000"/>
              </a:lnSpc>
            </a:pPr>
            <a:r>
              <a:rPr lang="ar-AE" sz="2800" dirty="0">
                <a:solidFill>
                  <a:schemeClr val="accent6">
                    <a:lumMod val="50000"/>
                  </a:schemeClr>
                </a:solidFill>
                <a:latin typeface="Arabic Typesetting" panose="03020402040406030203" pitchFamily="66" charset="-78"/>
                <a:cs typeface="Arabic Typesetting" panose="03020402040406030203" pitchFamily="66" charset="-78"/>
              </a:rPr>
              <a:t>و قد انتقلت في وقت لاحق إلى مجال الصحافة والرواية وقد ساهمت في مجموعتين من المقتطفات، وقد نشرت في الصحف الأميركية والدولية الرئيسية والثانوية والدوريات الأخرى. </a:t>
            </a:r>
          </a:p>
          <a:p>
            <a:pPr algn="r">
              <a:lnSpc>
                <a:spcPct val="95000"/>
              </a:lnSpc>
            </a:pPr>
            <a:r>
              <a:rPr lang="en-US" sz="2800" dirty="0">
                <a:solidFill>
                  <a:schemeClr val="accent6">
                    <a:lumMod val="50000"/>
                  </a:schemeClr>
                </a:solidFill>
                <a:latin typeface="Arabic Typesetting" panose="03020402040406030203" pitchFamily="66" charset="-78"/>
                <a:cs typeface="Arabic Typesetting" panose="03020402040406030203" pitchFamily="66" charset="-78"/>
              </a:rPr>
              <a:t>Mornings in Jenin (</a:t>
            </a:r>
            <a:r>
              <a:rPr lang="ar-AE" sz="2800" dirty="0">
                <a:solidFill>
                  <a:schemeClr val="accent6">
                    <a:lumMod val="50000"/>
                  </a:schemeClr>
                </a:solidFill>
                <a:latin typeface="Arabic Typesetting" panose="03020402040406030203" pitchFamily="66" charset="-78"/>
                <a:cs typeface="Arabic Typesetting" panose="03020402040406030203" pitchFamily="66" charset="-78"/>
              </a:rPr>
              <a:t>نشرت في الأصل في عام 2006 ك </a:t>
            </a:r>
            <a:r>
              <a:rPr lang="en-US" sz="2800" dirty="0">
                <a:solidFill>
                  <a:schemeClr val="accent6">
                    <a:lumMod val="50000"/>
                  </a:schemeClr>
                </a:solidFill>
                <a:latin typeface="Arabic Typesetting" panose="03020402040406030203" pitchFamily="66" charset="-78"/>
                <a:cs typeface="Arabic Typesetting" panose="03020402040406030203" pitchFamily="66" charset="-78"/>
              </a:rPr>
              <a:t>The Scar of David) </a:t>
            </a:r>
            <a:r>
              <a:rPr lang="ar-AE" sz="2800" dirty="0">
                <a:solidFill>
                  <a:schemeClr val="accent6">
                    <a:lumMod val="50000"/>
                  </a:schemeClr>
                </a:solidFill>
                <a:latin typeface="Arabic Typesetting" panose="03020402040406030203" pitchFamily="66" charset="-78"/>
                <a:cs typeface="Arabic Typesetting" panose="03020402040406030203" pitchFamily="66" charset="-78"/>
              </a:rPr>
              <a:t>هي روايتها الأولى. و قد تم ترجمة الرواية فيما بعد الى اللغة العربية بعنوان "بينما ينام العالم". </a:t>
            </a:r>
          </a:p>
          <a:p>
            <a:pPr algn="r">
              <a:lnSpc>
                <a:spcPct val="95000"/>
              </a:lnSpc>
            </a:pPr>
            <a:r>
              <a:rPr lang="ar-AE" sz="2800" dirty="0">
                <a:solidFill>
                  <a:schemeClr val="accent6">
                    <a:lumMod val="50000"/>
                  </a:schemeClr>
                </a:solidFill>
                <a:latin typeface="Arabic Typesetting" panose="03020402040406030203" pitchFamily="66" charset="-78"/>
                <a:cs typeface="Arabic Typesetting" panose="03020402040406030203" pitchFamily="66" charset="-78"/>
              </a:rPr>
              <a:t>أبو الهوى هي مؤسسة "ملاعب من أجل فلسطين"، وهي منظمة غير حكومية تدافع عن الأطفال الفلسطينيين من خلال بناء الملاعب في فلسطين و مخيمات اللاجئين للأمم المتحدة في لبنان. شيد الملعب الأول في مطلع عام 2002.</a:t>
            </a:r>
            <a:endParaRPr lang="en-US" sz="2800" dirty="0">
              <a:solidFill>
                <a:schemeClr val="accent6">
                  <a:lumMod val="50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761302454"/>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p:cNvSpPr txBox="1"/>
          <p:nvPr/>
        </p:nvSpPr>
        <p:spPr>
          <a:xfrm>
            <a:off x="8532812" y="5638800"/>
            <a:ext cx="2971800" cy="566309"/>
          </a:xfrm>
          <a:prstGeom prst="rect">
            <a:avLst/>
          </a:prstGeom>
          <a:noFill/>
        </p:spPr>
        <p:txBody>
          <a:bodyPr wrap="square" rtlCol="0">
            <a:spAutoFit/>
          </a:bodyPr>
          <a:lstStyle/>
          <a:p>
            <a:pPr algn="ctr">
              <a:lnSpc>
                <a:spcPct val="95000"/>
              </a:lnSpc>
            </a:pPr>
            <a:r>
              <a:rPr lang="ar-AE" sz="3200" dirty="0">
                <a:solidFill>
                  <a:schemeClr val="tx1">
                    <a:lumMod val="75000"/>
                  </a:schemeClr>
                </a:solidFill>
                <a:latin typeface="Arabic Typesetting" panose="03020402040406030203" pitchFamily="66" charset="-78"/>
                <a:cs typeface="Arabic Typesetting" panose="03020402040406030203" pitchFamily="66" charset="-78"/>
              </a:rPr>
              <a:t>يقع الكتاب في </a:t>
            </a:r>
            <a:r>
              <a:rPr lang="ar-AE" sz="3200" dirty="0">
                <a:solidFill>
                  <a:srgbClr val="FF0000"/>
                </a:solidFill>
                <a:latin typeface="Arabic Typesetting" panose="03020402040406030203" pitchFamily="66" charset="-78"/>
                <a:cs typeface="Arabic Typesetting" panose="03020402040406030203" pitchFamily="66" charset="-78"/>
              </a:rPr>
              <a:t>446 </a:t>
            </a:r>
            <a:r>
              <a:rPr lang="ar-AE" sz="3200" dirty="0">
                <a:solidFill>
                  <a:schemeClr val="tx1">
                    <a:lumMod val="75000"/>
                  </a:schemeClr>
                </a:solidFill>
                <a:latin typeface="Arabic Typesetting" panose="03020402040406030203" pitchFamily="66" charset="-78"/>
                <a:cs typeface="Arabic Typesetting" panose="03020402040406030203" pitchFamily="66" charset="-78"/>
              </a:rPr>
              <a:t>صفحة</a:t>
            </a:r>
            <a:endParaRPr lang="en-US" sz="3200" dirty="0">
              <a:solidFill>
                <a:schemeClr val="tx1">
                  <a:lumMod val="75000"/>
                </a:schemeClr>
              </a:solidFill>
              <a:latin typeface="Arabic Typesetting" panose="03020402040406030203" pitchFamily="66" charset="-78"/>
              <a:cs typeface="Arabic Typesetting" panose="03020402040406030203" pitchFamily="66" charset="-78"/>
            </a:endParaRPr>
          </a:p>
        </p:txBody>
      </p:sp>
      <p:pic>
        <p:nvPicPr>
          <p:cNvPr id="2" name="صورة 1"/>
          <p:cNvPicPr>
            <a:picLocks noChangeAspect="1"/>
          </p:cNvPicPr>
          <p:nvPr/>
        </p:nvPicPr>
        <p:blipFill rotWithShape="1">
          <a:blip r:embed="rId2">
            <a:extLst>
              <a:ext uri="{28A0092B-C50C-407E-A947-70E740481C1C}">
                <a14:useLocalDpi xmlns:a14="http://schemas.microsoft.com/office/drawing/2010/main" val="0"/>
              </a:ext>
            </a:extLst>
          </a:blip>
          <a:srcRect l="25479" r="25479"/>
          <a:stretch/>
        </p:blipFill>
        <p:spPr>
          <a:xfrm>
            <a:off x="8802670" y="1676400"/>
            <a:ext cx="2432084" cy="33575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مستطيل 2"/>
          <p:cNvSpPr/>
          <p:nvPr/>
        </p:nvSpPr>
        <p:spPr>
          <a:xfrm>
            <a:off x="836612" y="1676400"/>
            <a:ext cx="7086600" cy="3785652"/>
          </a:xfrm>
          <a:prstGeom prst="rect">
            <a:avLst/>
          </a:prstGeom>
        </p:spPr>
        <p:txBody>
          <a:bodyPr wrap="square">
            <a:spAutoFit/>
          </a:bodyPr>
          <a:lstStyle/>
          <a:p>
            <a:pPr algn="r"/>
            <a:r>
              <a:rPr lang="ar-AE" dirty="0">
                <a:solidFill>
                  <a:schemeClr val="accent6">
                    <a:lumMod val="50000"/>
                  </a:schemeClr>
                </a:solidFill>
                <a:latin typeface="Arabic Typesetting" panose="03020402040406030203" pitchFamily="66" charset="-78"/>
                <a:cs typeface="Arabic Typesetting" panose="03020402040406030203" pitchFamily="66" charset="-78"/>
              </a:rPr>
              <a:t>أن تقتل عصفوراً محاكياً أو أن تقتل طائرًا بريئًا وترجمت أيضًا إلى لا تقتل عصفورًا ساخرًا (بالإنجليزية : )</a:t>
            </a:r>
            <a:r>
              <a:rPr lang="en-US" dirty="0" err="1">
                <a:solidFill>
                  <a:schemeClr val="accent6">
                    <a:lumMod val="50000"/>
                  </a:schemeClr>
                </a:solidFill>
                <a:latin typeface="Arabic Typesetting" panose="03020402040406030203" pitchFamily="66" charset="-78"/>
                <a:cs typeface="Arabic Typesetting" panose="03020402040406030203" pitchFamily="66" charset="-78"/>
              </a:rPr>
              <a:t>ToKill</a:t>
            </a:r>
            <a:r>
              <a:rPr lang="en-US" dirty="0">
                <a:solidFill>
                  <a:schemeClr val="accent6">
                    <a:lumMod val="50000"/>
                  </a:schemeClr>
                </a:solidFill>
                <a:latin typeface="Arabic Typesetting" panose="03020402040406030203" pitchFamily="66" charset="-78"/>
                <a:cs typeface="Arabic Typesetting" panose="03020402040406030203" pitchFamily="66" charset="-78"/>
              </a:rPr>
              <a:t> a Mockingbird) </a:t>
            </a:r>
            <a:r>
              <a:rPr lang="ar-AE" dirty="0">
                <a:solidFill>
                  <a:schemeClr val="accent6">
                    <a:lumMod val="50000"/>
                  </a:schemeClr>
                </a:solidFill>
                <a:latin typeface="Arabic Typesetting" panose="03020402040406030203" pitchFamily="66" charset="-78"/>
                <a:cs typeface="Arabic Typesetting" panose="03020402040406030203" pitchFamily="66" charset="-78"/>
              </a:rPr>
              <a:t>رواية للكاتبة الأمريكية نيللي هاربر لي، نشرت عام 1960 وفازت بالبوليتزر. حققت نجاحاً سريعاً وأصبحت علامة في الأدب الأمريكي الحديث. الرواية مبنية على حياة الكاتبة ومشاهداتها وعلاقاتها بالعائلة والجيران. وأيضاً على حادثة وقعت بالقرب من بلدتها عام 1936 حينما كانت في العاشرة.</a:t>
            </a:r>
          </a:p>
          <a:p>
            <a:pPr algn="r"/>
            <a:endParaRPr lang="ar-AE" dirty="0">
              <a:solidFill>
                <a:schemeClr val="accent6">
                  <a:lumMod val="50000"/>
                </a:schemeClr>
              </a:solidFill>
              <a:latin typeface="Arabic Typesetting" panose="03020402040406030203" pitchFamily="66" charset="-78"/>
              <a:cs typeface="Arabic Typesetting" panose="03020402040406030203" pitchFamily="66" charset="-78"/>
            </a:endParaRPr>
          </a:p>
          <a:p>
            <a:pPr algn="r"/>
            <a:r>
              <a:rPr lang="ar-AE" dirty="0">
                <a:solidFill>
                  <a:schemeClr val="accent6">
                    <a:lumMod val="50000"/>
                  </a:schemeClr>
                </a:solidFill>
                <a:latin typeface="Arabic Typesetting" panose="03020402040406030203" pitchFamily="66" charset="-78"/>
                <a:cs typeface="Arabic Typesetting" panose="03020402040406030203" pitchFamily="66" charset="-78"/>
              </a:rPr>
              <a:t>يُحسب للرواية فكاهتها ودفئها، رغم تعاملها مع مواضيع جادة مثل المحاكمات الجنائية والتفرقة العنصرية. والد الراوية آتيكوس فينتش صار بطلاً أخلاقياً للعديد من القرّاء ونموذجاً لنزاهة المحامين. يقول أحد النقاد : "في القرن العشرين، ((أن تقتل عصفوراً محاكياً)) هو الكتاب الأكثر قراءة في أمريكا والذي يتناول قضية العنصر، وبطله آتيكوس فينتش، أكثر الشخصيات الخيالية شعبية وبطولة في هذه القضية."</a:t>
            </a:r>
          </a:p>
        </p:txBody>
      </p:sp>
    </p:spTree>
    <p:extLst>
      <p:ext uri="{BB962C8B-B14F-4D97-AF65-F5344CB8AC3E}">
        <p14:creationId xmlns:p14="http://schemas.microsoft.com/office/powerpoint/2010/main" val="28743376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ستطيل 7"/>
          <p:cNvSpPr/>
          <p:nvPr/>
        </p:nvSpPr>
        <p:spPr>
          <a:xfrm>
            <a:off x="912812" y="1210775"/>
            <a:ext cx="6400800" cy="4893647"/>
          </a:xfrm>
          <a:prstGeom prst="rect">
            <a:avLst/>
          </a:prstGeom>
        </p:spPr>
        <p:txBody>
          <a:bodyPr wrap="square">
            <a:spAutoFit/>
          </a:bodyPr>
          <a:lstStyle/>
          <a:p>
            <a:pPr algn="r" rtl="1"/>
            <a:r>
              <a:rPr lang="ar-AE" dirty="0">
                <a:solidFill>
                  <a:schemeClr val="accent6">
                    <a:lumMod val="50000"/>
                  </a:schemeClr>
                </a:solidFill>
                <a:latin typeface="Arabic Typesetting" panose="03020402040406030203" pitchFamily="66" charset="-78"/>
                <a:cs typeface="Arabic Typesetting" panose="03020402040406030203" pitchFamily="66" charset="-78"/>
              </a:rPr>
              <a:t>ولدت الكاتبة الشهيرة نيللي هاربر لي في 28 إبريل / نيسان عام 1926، وفي عام 1960 نشرت روايتها الشهيرة (</a:t>
            </a:r>
            <a:r>
              <a:rPr lang="en-US" dirty="0">
                <a:solidFill>
                  <a:schemeClr val="accent6">
                    <a:lumMod val="50000"/>
                  </a:schemeClr>
                </a:solidFill>
                <a:latin typeface="Arabic Typesetting" panose="03020402040406030203" pitchFamily="66" charset="-78"/>
                <a:cs typeface="Arabic Typesetting" panose="03020402040406030203" pitchFamily="66" charset="-78"/>
              </a:rPr>
              <a:t>To Kill a Mockingbird) </a:t>
            </a:r>
            <a:r>
              <a:rPr lang="ar-AE" dirty="0">
                <a:solidFill>
                  <a:schemeClr val="accent6">
                    <a:lumMod val="50000"/>
                  </a:schemeClr>
                </a:solidFill>
                <a:latin typeface="Arabic Typesetting" panose="03020402040406030203" pitchFamily="66" charset="-78"/>
                <a:cs typeface="Arabic Typesetting" panose="03020402040406030203" pitchFamily="66" charset="-78"/>
              </a:rPr>
              <a:t>"أن تقتل طائرا بريا" (ترجمة داليا الشيال)</a:t>
            </a:r>
            <a:r>
              <a:rPr lang="en-US" dirty="0">
                <a:solidFill>
                  <a:schemeClr val="accent6">
                    <a:lumMod val="50000"/>
                  </a:schemeClr>
                </a:solidFill>
                <a:latin typeface="Arabic Typesetting" panose="03020402040406030203" pitchFamily="66" charset="-78"/>
                <a:cs typeface="Arabic Typesetting" panose="03020402040406030203" pitchFamily="66" charset="-78"/>
              </a:rPr>
              <a:t> </a:t>
            </a:r>
            <a:r>
              <a:rPr lang="ar-AE" dirty="0">
                <a:solidFill>
                  <a:schemeClr val="accent6">
                    <a:lumMod val="50000"/>
                  </a:schemeClr>
                </a:solidFill>
                <a:latin typeface="Arabic Typesetting" panose="03020402040406030203" pitchFamily="66" charset="-78"/>
                <a:cs typeface="Arabic Typesetting" panose="03020402040406030203" pitchFamily="66" charset="-78"/>
              </a:rPr>
              <a:t>،او " لا تقتل عصفورا ساخرا" (ترجمة توفيق الاسدي) التي لاقت نجاحا أدبيا وتجاريا عظيما وفازت بجائزة بوليتزر ولم تصدر لي رواية ثانية الا في عام 2015، وهي رواية "عين لنفسك حارسا"</a:t>
            </a:r>
            <a:endParaRPr lang="en-US" dirty="0">
              <a:solidFill>
                <a:schemeClr val="accent6">
                  <a:lumMod val="50000"/>
                </a:schemeClr>
              </a:solidFill>
              <a:latin typeface="Arabic Typesetting" panose="03020402040406030203" pitchFamily="66" charset="-78"/>
              <a:cs typeface="Arabic Typesetting" panose="03020402040406030203" pitchFamily="66" charset="-78"/>
            </a:endParaRPr>
          </a:p>
          <a:p>
            <a:pPr algn="r" rtl="1"/>
            <a:r>
              <a:rPr lang="ar-AE" dirty="0">
                <a:solidFill>
                  <a:schemeClr val="accent6">
                    <a:lumMod val="50000"/>
                  </a:schemeClr>
                </a:solidFill>
                <a:latin typeface="Arabic Typesetting" panose="03020402040406030203" pitchFamily="66" charset="-78"/>
                <a:cs typeface="Arabic Typesetting" panose="03020402040406030203" pitchFamily="66" charset="-78"/>
              </a:rPr>
              <a:t>وبيعت من الرواية الاولى عالميا 30 مليون نسخة.</a:t>
            </a:r>
          </a:p>
          <a:p>
            <a:pPr algn="r" rtl="1"/>
            <a:endParaRPr lang="ar-AE" dirty="0">
              <a:solidFill>
                <a:schemeClr val="accent6">
                  <a:lumMod val="50000"/>
                </a:schemeClr>
              </a:solidFill>
              <a:latin typeface="Arabic Typesetting" panose="03020402040406030203" pitchFamily="66" charset="-78"/>
              <a:cs typeface="Arabic Typesetting" panose="03020402040406030203" pitchFamily="66" charset="-78"/>
            </a:endParaRPr>
          </a:p>
          <a:p>
            <a:pPr algn="r" rtl="1"/>
            <a:r>
              <a:rPr lang="ar-AE" dirty="0">
                <a:solidFill>
                  <a:schemeClr val="accent6">
                    <a:lumMod val="50000"/>
                  </a:schemeClr>
                </a:solidFill>
                <a:latin typeface="Arabic Typesetting" panose="03020402040406030203" pitchFamily="66" charset="-78"/>
                <a:cs typeface="Arabic Typesetting" panose="03020402040406030203" pitchFamily="66" charset="-78"/>
              </a:rPr>
              <a:t>وكانت لي طيلة حياتها شخصية منعزلة تحظى بحب واحترام وحماية ابناء بلدتها مونروفيل، ونادرا ما كانت توافق على اجراء المقابلات مع وسائل الاعلام. توفيت في 19/ فبراير / 2016</a:t>
            </a:r>
          </a:p>
          <a:p>
            <a:pPr algn="r" rtl="1"/>
            <a:endParaRPr lang="ar-AE" dirty="0">
              <a:solidFill>
                <a:schemeClr val="accent6">
                  <a:lumMod val="50000"/>
                </a:schemeClr>
              </a:solidFill>
              <a:latin typeface="Arabic Typesetting" panose="03020402040406030203" pitchFamily="66" charset="-78"/>
              <a:cs typeface="Arabic Typesetting" panose="03020402040406030203" pitchFamily="66" charset="-78"/>
            </a:endParaRPr>
          </a:p>
          <a:p>
            <a:pPr algn="r" rtl="1"/>
            <a:r>
              <a:rPr lang="ar-AE" dirty="0">
                <a:solidFill>
                  <a:schemeClr val="accent6">
                    <a:lumMod val="50000"/>
                  </a:schemeClr>
                </a:solidFill>
                <a:latin typeface="Arabic Typesetting" panose="03020402040406030203" pitchFamily="66" charset="-78"/>
                <a:cs typeface="Arabic Typesetting" panose="03020402040406030203" pitchFamily="66" charset="-78"/>
              </a:rPr>
              <a:t>وقال سبنسر مادري، الذي يملك محلا صغيرا لبيع الكتب في مونروفيل "لقد خسر العالم ذهنا ثاقبا وكاتبة رائعة. سنتذكر هاربر لي لصراحتها وموهبتها والحقائق التي كشفتها امام العالم ربما قبل ان يكون العالم مستعدا لتقبل هذه الحقائق. ونحن شاكرون لأننا عرفنا مؤلفة كان لها هذا القدر من العطاء."</a:t>
            </a:r>
          </a:p>
        </p:txBody>
      </p:sp>
      <p:pic>
        <p:nvPicPr>
          <p:cNvPr id="9" name="صورة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0412" y="1676398"/>
            <a:ext cx="2743200" cy="39623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9529839"/>
      </p:ext>
    </p:extLst>
  </p:cSld>
  <p:clrMapOvr>
    <a:masterClrMapping/>
  </p:clrMapOvr>
  <p:transition spd="slow">
    <p:cover dir="l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065212" y="1447800"/>
            <a:ext cx="6781799" cy="5105400"/>
          </a:xfrm>
        </p:spPr>
        <p:txBody>
          <a:bodyPr>
            <a:normAutofit/>
          </a:bodyPr>
          <a:lstStyle/>
          <a:p>
            <a:r>
              <a:rPr lang="ar-AE" sz="2800" dirty="0">
                <a:latin typeface="Arabic Typesetting" panose="03020402040406030203" pitchFamily="66" charset="-78"/>
                <a:cs typeface="Arabic Typesetting" panose="03020402040406030203" pitchFamily="66" charset="-78"/>
              </a:rPr>
              <a:t>رواية نفسية مشوّقة. رواية ستغير إلى الأبد نظرتك إلى حياة الآخرين.</a:t>
            </a:r>
          </a:p>
          <a:p>
            <a:r>
              <a:rPr lang="ar-AE" sz="2800" dirty="0">
                <a:latin typeface="Arabic Typesetting" panose="03020402040406030203" pitchFamily="66" charset="-78"/>
                <a:cs typeface="Arabic Typesetting" panose="03020402040406030203" pitchFamily="66" charset="-78"/>
              </a:rPr>
              <a:t>رواية تجبرك على قراءتها...تغمر انفعالات القارئ ومشاعره... عمل شديد الإثارة.</a:t>
            </a:r>
          </a:p>
          <a:p>
            <a:r>
              <a:rPr lang="ar-AE" sz="2800" dirty="0">
                <a:latin typeface="Arabic Typesetting" panose="03020402040406030203" pitchFamily="66" charset="-78"/>
                <a:cs typeface="Arabic Typesetting" panose="03020402040406030203" pitchFamily="66" charset="-78"/>
              </a:rPr>
              <a:t>تأخذ ريتشل قطارها نفسه كل صباح. وهي تسير على تلك السكة كل يوم. تمر سريعاً بسلسلة من بيوت الضواحي اللطيفة. يتوقف القطار عند تلك الإشارة الضوئية فتنظر، كل يوم، إلى رجل وامرأة يتناولان إفطارهما على الشرفة. صارت تحسّ أنها تعرفهما، وأسمتهما "جس" و"جيسون". صارت ترى حياتهما كاملة، حياة غير بعيدة عن حياة خسرتها منذ وقت قريب.</a:t>
            </a:r>
          </a:p>
          <a:p>
            <a:r>
              <a:rPr lang="ar-AE" sz="2800" dirty="0">
                <a:latin typeface="Arabic Typesetting" panose="03020402040406030203" pitchFamily="66" charset="-78"/>
                <a:cs typeface="Arabic Typesetting" panose="03020402040406030203" pitchFamily="66" charset="-78"/>
              </a:rPr>
              <a:t>ثم ترى ما يصدمها. مرَّت دقيقة واحدة قبل أن يتحرك القطار لكنها كانت كافية. تغيّر كل شيء الآن. لم تستطع ريتشل كتم ما رأته فأخبرت الشرطة وصارت مرتبطة بما سيحدث بعد ذلك ارتباطاً لا فكاك منه مثلما صارت مرتبطة بحيوات كل من لهم علاقة بالأمر.</a:t>
            </a:r>
          </a:p>
          <a:p>
            <a:endParaRPr lang="ar-AE" sz="2800" dirty="0">
              <a:latin typeface="Arabic Typesetting" panose="03020402040406030203" pitchFamily="66" charset="-78"/>
              <a:cs typeface="Arabic Typesetting" panose="03020402040406030203" pitchFamily="66" charset="-78"/>
            </a:endParaRPr>
          </a:p>
          <a:p>
            <a:endParaRPr lang="ar-AE" sz="2800" dirty="0">
              <a:latin typeface="Arabic Typesetting" panose="03020402040406030203" pitchFamily="66" charset="-78"/>
              <a:cs typeface="Arabic Typesetting" panose="03020402040406030203" pitchFamily="66" charset="-78"/>
            </a:endParaRPr>
          </a:p>
          <a:p>
            <a:endParaRPr lang="ar-AE" sz="2800" dirty="0">
              <a:latin typeface="Arabic Typesetting" panose="03020402040406030203" pitchFamily="66" charset="-78"/>
              <a:cs typeface="Arabic Typesetting" panose="03020402040406030203" pitchFamily="66" charset="-78"/>
            </a:endParaRPr>
          </a:p>
          <a:p>
            <a:endParaRPr lang="ar-AE" sz="2800" dirty="0">
              <a:latin typeface="Arabic Typesetting" panose="03020402040406030203" pitchFamily="66" charset="-78"/>
              <a:cs typeface="Arabic Typesetting" panose="03020402040406030203" pitchFamily="66"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7612" y="1905000"/>
            <a:ext cx="2133600" cy="32004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330454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760412" y="533400"/>
            <a:ext cx="7313295" cy="5867400"/>
          </a:xfrm>
        </p:spPr>
        <p:txBody>
          <a:bodyPr>
            <a:noAutofit/>
          </a:bodyPr>
          <a:lstStyle/>
          <a:p>
            <a:pPr rtl="1"/>
            <a:r>
              <a:rPr lang="ar-AE" sz="2800" dirty="0">
                <a:latin typeface="Arabic Typesetting" panose="03020402040406030203" pitchFamily="66" charset="-78"/>
                <a:cs typeface="Arabic Typesetting" panose="03020402040406030203" pitchFamily="66" charset="-78"/>
              </a:rPr>
              <a:t>باولا هوكينز (بالإنجليزية: </a:t>
            </a:r>
            <a:r>
              <a:rPr lang="en-US" sz="2800" dirty="0">
                <a:latin typeface="Arabic Typesetting" panose="03020402040406030203" pitchFamily="66" charset="-78"/>
                <a:cs typeface="Arabic Typesetting" panose="03020402040406030203" pitchFamily="66" charset="-78"/>
              </a:rPr>
              <a:t>Paula Hawkins) </a:t>
            </a:r>
            <a:r>
              <a:rPr lang="ar-AE" sz="2800" dirty="0">
                <a:latin typeface="Arabic Typesetting" panose="03020402040406030203" pitchFamily="66" charset="-78"/>
                <a:cs typeface="Arabic Typesetting" panose="03020402040406030203" pitchFamily="66" charset="-78"/>
              </a:rPr>
              <a:t>كاتبة بريطانية مواليد 26 أغسطس 1972، اشتهرت بسبب روايتها فتاة القطار التي صدرت في مطلع عام 2015، تصدرت الرواية قائمة نيويورك تايمز للروايات الأكثر مبيعا لـ 16 أسبوعا حتى الآن في عام 2015، كما تصدرت قوائم الكتب الأكثر مبيعا في بريطانيا لـ 20 أسبوعا.</a:t>
            </a:r>
          </a:p>
          <a:p>
            <a:pPr rtl="1"/>
            <a:r>
              <a:rPr lang="ar-AE" sz="2800" dirty="0">
                <a:latin typeface="Arabic Typesetting" panose="03020402040406030203" pitchFamily="66" charset="-78"/>
                <a:cs typeface="Arabic Typesetting" panose="03020402040406030203" pitchFamily="66" charset="-78"/>
              </a:rPr>
              <a:t> باولا ولدت وترعرعت في مدينة هراري في زيمبابوي، وكان والدها صحفيا وهو أستاذ في الاقتصاد والمالية، عادت إلى لندن في عام 1989 بعمر 17 سنة ثم درست الفلسفة والسياسة والاقتصاد في جامعة أوكسفورد، عملت بعد ذلك كصحفية في التايمز تكتب تقارير عن الأعمال التجارية، ثم عملت مع عدد من دور النشر وكتبت بعد ذلك كتابا فيه نصائح مالية للمرأة.</a:t>
            </a:r>
          </a:p>
          <a:p>
            <a:pPr rtl="1"/>
            <a:r>
              <a:rPr lang="ar-AE" sz="2800" dirty="0">
                <a:latin typeface="Arabic Typesetting" panose="03020402040406030203" pitchFamily="66" charset="-78"/>
                <a:cs typeface="Arabic Typesetting" panose="03020402040406030203" pitchFamily="66" charset="-78"/>
              </a:rPr>
              <a:t> بحلول عام 2009 بدأت بكتابة عدد من القصص الخيالية الرومانسية ذات الطابع الكوميدي تحت اسم مستعار باسم ايمي الفضية، كتبت 4 روايات من ضمنها "اعترافات ريسيشنيستا المترددة" ولم تحقق اي انجاز يذكر بعد ذلك تحدت باولا نفسها وبدأت بكتابة رواية أكثر سوداوية التي تصدرت قوائم مبيعات الكتب لعدة أسابيع وهي رواية "فتاة القطار "أخذت منها الرواية 6 أشهر في الكتابة وكانت تعيش في أزمة مالية صعبة وكانت تقترض من والدها لأجل إتمام الرواية.</a:t>
            </a:r>
            <a:endParaRPr lang="en-US" sz="2800" dirty="0">
              <a:latin typeface="Arabic Typesetting" panose="03020402040406030203" pitchFamily="66" charset="-78"/>
              <a:cs typeface="Arabic Typesetting" panose="03020402040406030203" pitchFamily="66" charset="-78"/>
            </a:endParaRPr>
          </a:p>
        </p:txBody>
      </p:sp>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9012" y="1295400"/>
            <a:ext cx="2592705" cy="40661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649774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827212" y="3200400"/>
            <a:ext cx="8077200" cy="1069908"/>
          </a:xfrm>
          <a:prstGeom prst="rect">
            <a:avLst/>
          </a:prstGeom>
          <a:noFill/>
        </p:spPr>
        <p:txBody>
          <a:bodyPr wrap="square" rtlCol="0">
            <a:spAutoFit/>
          </a:bodyPr>
          <a:lstStyle/>
          <a:p>
            <a:pPr algn="ctr">
              <a:lnSpc>
                <a:spcPct val="95000"/>
              </a:lnSpc>
            </a:pPr>
            <a:r>
              <a:rPr lang="ar-AE" sz="6600" dirty="0">
                <a:solidFill>
                  <a:schemeClr val="accent6">
                    <a:lumMod val="50000"/>
                  </a:schemeClr>
                </a:solidFill>
                <a:latin typeface="Arabic Typesetting" panose="03020402040406030203" pitchFamily="66" charset="-78"/>
                <a:cs typeface="Arabic Typesetting" panose="03020402040406030203" pitchFamily="66" charset="-78"/>
              </a:rPr>
              <a:t>على جمر من اللهفة ننتظر ترشيحاتكن</a:t>
            </a:r>
            <a:endParaRPr lang="en-US" sz="6600" dirty="0">
              <a:solidFill>
                <a:schemeClr val="accent6">
                  <a:lumMod val="50000"/>
                </a:schemeClr>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1722244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theme/theme1.xml><?xml version="1.0" encoding="utf-8"?>
<a:theme xmlns:a="http://schemas.openxmlformats.org/drawingml/2006/main" name="Books_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D69424-34CA-416D-8659-0C355AFC80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العرض التقديمي لرفوف الكتب الزرقاء (شاشة عريضة)</Template>
  <TotalTime>0</TotalTime>
  <Words>1140</Words>
  <Application>Microsoft Office PowerPoint</Application>
  <PresentationFormat>مخصص</PresentationFormat>
  <Paragraphs>31</Paragraphs>
  <Slides>11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11</vt:i4>
      </vt:variant>
    </vt:vector>
  </HeadingPairs>
  <TitlesOfParts>
    <vt:vector size="16" baseType="lpstr">
      <vt:lpstr>Arabic Typesetting</vt:lpstr>
      <vt:lpstr>Arial</vt:lpstr>
      <vt:lpstr>Century Gothic</vt:lpstr>
      <vt:lpstr>Tahoma</vt:lpstr>
      <vt:lpstr>Books_16x9</vt:lpstr>
      <vt:lpstr> جلسائنا في أكتوبر</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2016-09-23T09:28:57Z</dcterms:created>
  <dcterms:modified xsi:type="dcterms:W3CDTF">2016-09-24T05:07:57Z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