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20" r:id="rId2"/>
  </p:sldMasterIdLst>
  <p:notesMasterIdLst>
    <p:notesMasterId r:id="rId11"/>
  </p:notesMasterIdLst>
  <p:handoutMasterIdLst>
    <p:handoutMasterId r:id="rId12"/>
  </p:handoutMasterIdLst>
  <p:sldIdLst>
    <p:sldId id="269" r:id="rId3"/>
    <p:sldId id="268" r:id="rId4"/>
    <p:sldId id="279" r:id="rId5"/>
    <p:sldId id="270" r:id="rId6"/>
    <p:sldId id="280" r:id="rId7"/>
    <p:sldId id="281" r:id="rId8"/>
    <p:sldId id="282" r:id="rId9"/>
    <p:sldId id="283"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367">
          <p15:clr>
            <a:srgbClr val="A4A3A4"/>
          </p15:clr>
        </p15:guide>
        <p15:guide id="3" orient="horz" pos="3888">
          <p15:clr>
            <a:srgbClr val="A4A3A4"/>
          </p15:clr>
        </p15:guide>
        <p15:guide id="4" pos="3839">
          <p15:clr>
            <a:srgbClr val="A4A3A4"/>
          </p15:clr>
        </p15:guide>
        <p15:guide id="5" pos="815">
          <p15:clr>
            <a:srgbClr val="A4A3A4"/>
          </p15:clr>
        </p15:guide>
        <p15:guide id="6" pos="6863">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p:cViewPr>
        <p:scale>
          <a:sx n="72" d="100"/>
          <a:sy n="72" d="100"/>
        </p:scale>
        <p:origin x="-102" y="-420"/>
      </p:cViewPr>
      <p:guideLst>
        <p:guide orient="horz" pos="2160"/>
        <p:guide orient="horz" pos="367"/>
        <p:guide orient="horz" pos="3888"/>
        <p:guide pos="3839"/>
        <p:guide pos="815"/>
        <p:guide pos="6863"/>
      </p:guideLst>
    </p:cSldViewPr>
  </p:slideViewPr>
  <p:notesTextViewPr>
    <p:cViewPr>
      <p:scale>
        <a:sx n="100" d="100"/>
        <a:sy n="100" d="100"/>
      </p:scale>
      <p:origin x="0" y="0"/>
    </p:cViewPr>
  </p:notesTextViewPr>
  <p:notesViewPr>
    <p:cSldViewPr showGuides="1">
      <p:cViewPr varScale="1">
        <p:scale>
          <a:sx n="68" d="100"/>
          <a:sy n="68" d="100"/>
        </p:scale>
        <p:origin x="-277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0DCA0844-C266-46EC-A036-E1634F64C44A}" type="datetimeFigureOut">
              <a:rPr lang="ar-SA"/>
              <a:t>22/01/1438</a:t>
            </a:fld>
            <a:endParaRPr lang="ar-SA"/>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pPr algn="r" rtl="1"/>
            <a:fld id="{BCB088AA-226D-4237-A99F-5C4B97F43BA8}" type="slidenum">
              <a:rPr lang="ar-SA"/>
              <a:t>‹#›</a:t>
            </a:fld>
            <a:endParaRPr lang="ar-SA"/>
          </a:p>
        </p:txBody>
      </p:sp>
    </p:spTree>
    <p:extLst>
      <p:ext uri="{BB962C8B-B14F-4D97-AF65-F5344CB8AC3E}">
        <p14:creationId xmlns:p14="http://schemas.microsoft.com/office/powerpoint/2010/main" val="563136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28C08BCD-7B2F-4BCE-87AF-5D67EFFE4D17}" type="datetimeFigureOut">
              <a:t>22/01/1438</a:t>
            </a:fld>
            <a:endParaRPr lang="ar-SA"/>
          </a:p>
        </p:txBody>
      </p:sp>
      <p:sp>
        <p:nvSpPr>
          <p:cNvPr id="4" name="عنصر نائب لصورة الشريحة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pPr algn="r" rtl="1"/>
            <a:fld id="{1B6A1353-EEA5-436B-AB14-1D84B195E669}" type="slidenum">
              <a:t>‹#›</a:t>
            </a:fld>
            <a:endParaRPr lang="ar-SA"/>
          </a:p>
        </p:txBody>
      </p:sp>
    </p:spTree>
    <p:extLst>
      <p:ext uri="{BB962C8B-B14F-4D97-AF65-F5344CB8AC3E}">
        <p14:creationId xmlns:p14="http://schemas.microsoft.com/office/powerpoint/2010/main" val="3820675469"/>
      </p:ext>
    </p:extLst>
  </p:cSld>
  <p:clrMap bg1="lt1" tx1="dk1" bg2="lt2" tx2="dk2" accent1="accent1" accent2="accent2" accent3="accent3" accent4="accent4" accent5="accent5" accent6="accent6" hlink="hlink" folHlink="folHlink"/>
  <p:notesStyle>
    <a:lvl1pPr marL="0" algn="r" defTabSz="914400" rtl="0" eaLnBrk="1" latinLnBrk="0" hangingPunct="1">
      <a:defRPr lang="ar-SA" sz="1200" kern="1200">
        <a:solidFill>
          <a:schemeClr val="tx2"/>
        </a:solidFill>
        <a:latin typeface="+mn-lt"/>
        <a:ea typeface="+mn-ea"/>
        <a:cs typeface="+mn-cs"/>
      </a:defRPr>
    </a:lvl1pPr>
    <a:lvl2pPr marL="457200" algn="r" defTabSz="914400" rtl="0" eaLnBrk="1" latinLnBrk="0" hangingPunct="1">
      <a:defRPr lang="ar-SA" sz="1200" kern="1200">
        <a:solidFill>
          <a:schemeClr val="tx2"/>
        </a:solidFill>
        <a:latin typeface="+mn-lt"/>
        <a:ea typeface="+mn-ea"/>
        <a:cs typeface="+mn-cs"/>
      </a:defRPr>
    </a:lvl2pPr>
    <a:lvl3pPr marL="914400" algn="r" defTabSz="914400" rtl="0" eaLnBrk="1" latinLnBrk="0" hangingPunct="1">
      <a:defRPr lang="ar-SA" sz="1200" kern="1200">
        <a:solidFill>
          <a:schemeClr val="tx2"/>
        </a:solidFill>
        <a:latin typeface="+mn-lt"/>
        <a:ea typeface="+mn-ea"/>
        <a:cs typeface="+mn-cs"/>
      </a:defRPr>
    </a:lvl3pPr>
    <a:lvl4pPr marL="1371600" algn="r" defTabSz="914400" rtl="0" eaLnBrk="1" latinLnBrk="0" hangingPunct="1">
      <a:defRPr lang="ar-SA" sz="1200" kern="1200">
        <a:solidFill>
          <a:schemeClr val="tx2"/>
        </a:solidFill>
        <a:latin typeface="+mn-lt"/>
        <a:ea typeface="+mn-ea"/>
        <a:cs typeface="+mn-cs"/>
      </a:defRPr>
    </a:lvl4pPr>
    <a:lvl5pPr marL="1828800" algn="r" defTabSz="914400" rtl="0" eaLnBrk="1" latinLnBrk="0" hangingPunct="1">
      <a:defRPr lang="ar-SA" sz="1200" kern="1200">
        <a:solidFill>
          <a:schemeClr val="tx2"/>
        </a:solidFill>
        <a:latin typeface="+mn-lt"/>
        <a:ea typeface="+mn-ea"/>
        <a:cs typeface="+mn-cs"/>
      </a:defRPr>
    </a:lvl5pPr>
    <a:lvl6pPr marL="2286000" algn="r" defTabSz="914400" rtl="0" eaLnBrk="1" latinLnBrk="0" hangingPunct="1">
      <a:defRPr lang="ar-SA" sz="1200" kern="1200">
        <a:solidFill>
          <a:schemeClr val="tx1"/>
        </a:solidFill>
        <a:latin typeface="+mn-lt"/>
        <a:ea typeface="+mn-ea"/>
        <a:cs typeface="+mn-cs"/>
      </a:defRPr>
    </a:lvl6pPr>
    <a:lvl7pPr marL="2743200" algn="r" defTabSz="914400" rtl="0" eaLnBrk="1" latinLnBrk="0" hangingPunct="1">
      <a:defRPr lang="ar-SA" sz="1200" kern="1200">
        <a:solidFill>
          <a:schemeClr val="tx1"/>
        </a:solidFill>
        <a:latin typeface="+mn-lt"/>
        <a:ea typeface="+mn-ea"/>
        <a:cs typeface="+mn-cs"/>
      </a:defRPr>
    </a:lvl7pPr>
    <a:lvl8pPr marL="3200400" algn="r" defTabSz="914400" rtl="0" eaLnBrk="1" latinLnBrk="0" hangingPunct="1">
      <a:defRPr lang="ar-SA" sz="1200" kern="1200">
        <a:solidFill>
          <a:schemeClr val="tx1"/>
        </a:solidFill>
        <a:latin typeface="+mn-lt"/>
        <a:ea typeface="+mn-ea"/>
        <a:cs typeface="+mn-cs"/>
      </a:defRPr>
    </a:lvl8pPr>
    <a:lvl9pPr marL="3657600" algn="r" defTabSz="914400" rtl="0" eaLnBrk="1" latinLnBrk="0" hangingPunct="1">
      <a:defRPr lang="ar-SA"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1</a:t>
            </a:fld>
            <a:endParaRPr lang="ar-SA"/>
          </a:p>
        </p:txBody>
      </p:sp>
    </p:spTree>
    <p:extLst>
      <p:ext uri="{BB962C8B-B14F-4D97-AF65-F5344CB8AC3E}">
        <p14:creationId xmlns:p14="http://schemas.microsoft.com/office/powerpoint/2010/main" val="1238771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2</a:t>
            </a:fld>
            <a:endParaRPr lang="ar-SA"/>
          </a:p>
        </p:txBody>
      </p:sp>
    </p:spTree>
    <p:extLst>
      <p:ext uri="{BB962C8B-B14F-4D97-AF65-F5344CB8AC3E}">
        <p14:creationId xmlns:p14="http://schemas.microsoft.com/office/powerpoint/2010/main" val="1340141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3</a:t>
            </a:fld>
            <a:endParaRPr lang="ar-SA"/>
          </a:p>
        </p:txBody>
      </p:sp>
    </p:spTree>
    <p:extLst>
      <p:ext uri="{BB962C8B-B14F-4D97-AF65-F5344CB8AC3E}">
        <p14:creationId xmlns:p14="http://schemas.microsoft.com/office/powerpoint/2010/main" val="2547451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4</a:t>
            </a:fld>
            <a:endParaRPr lang="ar-SA"/>
          </a:p>
        </p:txBody>
      </p:sp>
    </p:spTree>
    <p:extLst>
      <p:ext uri="{BB962C8B-B14F-4D97-AF65-F5344CB8AC3E}">
        <p14:creationId xmlns:p14="http://schemas.microsoft.com/office/powerpoint/2010/main" val="3475106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5</a:t>
            </a:fld>
            <a:endParaRPr lang="ar-SA"/>
          </a:p>
        </p:txBody>
      </p:sp>
    </p:spTree>
    <p:extLst>
      <p:ext uri="{BB962C8B-B14F-4D97-AF65-F5344CB8AC3E}">
        <p14:creationId xmlns:p14="http://schemas.microsoft.com/office/powerpoint/2010/main" val="33627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6</a:t>
            </a:fld>
            <a:endParaRPr lang="ar-SA"/>
          </a:p>
        </p:txBody>
      </p:sp>
    </p:spTree>
    <p:extLst>
      <p:ext uri="{BB962C8B-B14F-4D97-AF65-F5344CB8AC3E}">
        <p14:creationId xmlns:p14="http://schemas.microsoft.com/office/powerpoint/2010/main" val="95072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latin typeface="Arial" panose="020B0604020202020204" pitchFamily="34" charset="0"/>
              <a:cs typeface="Arial" panose="020B0604020202020204" pitchFamily="34" charset="0"/>
            </a:endParaRPr>
          </a:p>
        </p:txBody>
      </p:sp>
      <p:sp>
        <p:nvSpPr>
          <p:cNvPr id="4" name="عنصر نائب لرقم الشريحة 3"/>
          <p:cNvSpPr>
            <a:spLocks noGrp="1"/>
          </p:cNvSpPr>
          <p:nvPr>
            <p:ph type="sldNum" sz="quarter" idx="10"/>
          </p:nvPr>
        </p:nvSpPr>
        <p:spPr/>
        <p:txBody>
          <a:bodyPr/>
          <a:lstStyle/>
          <a:p>
            <a:pPr algn="r" rtl="1"/>
            <a:fld id="{1B6A1353-EEA5-436B-AB14-1D84B195E669}" type="slidenum">
              <a:rPr lang="ar-SA" smtClean="0"/>
              <a:t>7</a:t>
            </a:fld>
            <a:endParaRPr lang="ar-SA"/>
          </a:p>
        </p:txBody>
      </p:sp>
    </p:spTree>
    <p:extLst>
      <p:ext uri="{BB962C8B-B14F-4D97-AF65-F5344CB8AC3E}">
        <p14:creationId xmlns:p14="http://schemas.microsoft.com/office/powerpoint/2010/main" val="3378525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6"/>
          <p:cNvSpPr/>
          <p:nvPr/>
        </p:nvSpPr>
        <p:spPr>
          <a:xfrm>
            <a:off x="2" y="0"/>
            <a:ext cx="12188823"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8" name="مستطيل ذو زاوية واحدة مستديرة 7"/>
          <p:cNvSpPr/>
          <p:nvPr/>
        </p:nvSpPr>
        <p:spPr bwMode="ltGray">
          <a:xfrm rot="10800000" flipV="1">
            <a:off x="221158" y="228598"/>
            <a:ext cx="5035054" cy="5715002"/>
          </a:xfrm>
          <a:prstGeom prst="round1Rect">
            <a:avLst>
              <a:gd name="adj" fmla="val 589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9" name="مستطيل 8"/>
          <p:cNvSpPr/>
          <p:nvPr/>
        </p:nvSpPr>
        <p:spPr>
          <a:xfrm>
            <a:off x="5263656" y="3"/>
            <a:ext cx="6926756"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10" name="مستطيل 9"/>
          <p:cNvSpPr/>
          <p:nvPr/>
        </p:nvSpPr>
        <p:spPr>
          <a:xfrm>
            <a:off x="0" y="6172200"/>
            <a:ext cx="12188952" cy="6858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2" name="عنوان 1"/>
          <p:cNvSpPr>
            <a:spLocks noGrp="1"/>
          </p:cNvSpPr>
          <p:nvPr>
            <p:ph type="ctrTitle"/>
          </p:nvPr>
        </p:nvSpPr>
        <p:spPr>
          <a:xfrm>
            <a:off x="5865812" y="1703718"/>
            <a:ext cx="5791200" cy="3733800"/>
          </a:xfrm>
        </p:spPr>
        <p:txBody>
          <a:bodyPr>
            <a:normAutofit/>
          </a:bodyPr>
          <a:lstStyle>
            <a:lvl1pPr algn="r" latinLnBrk="0">
              <a:lnSpc>
                <a:spcPct val="80000"/>
              </a:lnSpc>
              <a:defRPr lang="ar-SA" sz="6000">
                <a:solidFill>
                  <a:schemeClr val="bg1"/>
                </a:solidFill>
                <a:effectLst>
                  <a:outerShdw blurRad="88900" algn="ctr" rotWithShape="0">
                    <a:prstClr val="black">
                      <a:alpha val="35000"/>
                    </a:prstClr>
                  </a:outerShdw>
                </a:effectLst>
                <a:latin typeface="Arial" panose="020B0604020202020204" pitchFamily="34" charset="0"/>
                <a:cs typeface="Arial" panose="020B0604020202020204" pitchFamily="34" charset="0"/>
              </a:defRPr>
            </a:lvl1pPr>
          </a:lstStyle>
          <a:p>
            <a:pPr algn="r" rtl="1"/>
            <a:r>
              <a:rPr lang="ar-SA"/>
              <a:t>انقر لتحرير نمط العنوان الرئيسي</a:t>
            </a:r>
          </a:p>
        </p:txBody>
      </p:sp>
      <p:sp>
        <p:nvSpPr>
          <p:cNvPr id="3" name="عنوان فرعي 2"/>
          <p:cNvSpPr>
            <a:spLocks noGrp="1"/>
          </p:cNvSpPr>
          <p:nvPr>
            <p:ph type="subTitle" idx="1"/>
          </p:nvPr>
        </p:nvSpPr>
        <p:spPr>
          <a:xfrm>
            <a:off x="531812" y="3429000"/>
            <a:ext cx="4572000" cy="1905000"/>
          </a:xfrm>
        </p:spPr>
        <p:txBody>
          <a:bodyPr anchor="b"/>
          <a:lstStyle>
            <a:lvl1pPr marL="0" indent="0" algn="r" latinLnBrk="0">
              <a:spcBef>
                <a:spcPts val="0"/>
              </a:spcBef>
              <a:buNone/>
              <a:defRPr lang="ar-SA">
                <a:solidFill>
                  <a:schemeClr val="tx1"/>
                </a:solidFill>
                <a:latin typeface="Arial" panose="020B0604020202020204" pitchFamily="34" charset="0"/>
                <a:cs typeface="Arial" panose="020B0604020202020204" pitchFamily="34" charset="0"/>
              </a:defRPr>
            </a:lvl1pPr>
            <a:lvl2pPr marL="457200" indent="0" algn="r" latinLnBrk="0">
              <a:buNone/>
              <a:defRPr lang="ar-SA">
                <a:solidFill>
                  <a:schemeClr val="tx1">
                    <a:tint val="75000"/>
                  </a:schemeClr>
                </a:solidFill>
              </a:defRPr>
            </a:lvl2pPr>
            <a:lvl3pPr marL="914400" indent="0" algn="r" latinLnBrk="0">
              <a:buNone/>
              <a:defRPr lang="ar-SA">
                <a:solidFill>
                  <a:schemeClr val="tx1">
                    <a:tint val="75000"/>
                  </a:schemeClr>
                </a:solidFill>
              </a:defRPr>
            </a:lvl3pPr>
            <a:lvl4pPr marL="1371600" indent="0" algn="r" latinLnBrk="0">
              <a:buNone/>
              <a:defRPr lang="ar-SA">
                <a:solidFill>
                  <a:schemeClr val="tx1">
                    <a:tint val="75000"/>
                  </a:schemeClr>
                </a:solidFill>
              </a:defRPr>
            </a:lvl4pPr>
            <a:lvl5pPr marL="1828800" indent="0" algn="r" latinLnBrk="0">
              <a:buNone/>
              <a:defRPr lang="ar-SA">
                <a:solidFill>
                  <a:schemeClr val="tx1">
                    <a:tint val="75000"/>
                  </a:schemeClr>
                </a:solidFill>
              </a:defRPr>
            </a:lvl5pPr>
            <a:lvl6pPr marL="2286000" indent="0" algn="r" latinLnBrk="0">
              <a:buNone/>
              <a:defRPr lang="ar-SA">
                <a:solidFill>
                  <a:schemeClr val="tx1">
                    <a:tint val="75000"/>
                  </a:schemeClr>
                </a:solidFill>
              </a:defRPr>
            </a:lvl6pPr>
            <a:lvl7pPr marL="2743200" indent="0" algn="r" latinLnBrk="0">
              <a:buNone/>
              <a:defRPr lang="ar-SA">
                <a:solidFill>
                  <a:schemeClr val="tx1">
                    <a:tint val="75000"/>
                  </a:schemeClr>
                </a:solidFill>
              </a:defRPr>
            </a:lvl7pPr>
            <a:lvl8pPr marL="3200400" indent="0" algn="r" latinLnBrk="0">
              <a:buNone/>
              <a:defRPr lang="ar-SA">
                <a:solidFill>
                  <a:schemeClr val="tx1">
                    <a:tint val="75000"/>
                  </a:schemeClr>
                </a:solidFill>
              </a:defRPr>
            </a:lvl8pPr>
            <a:lvl9pPr marL="3657600" indent="0" algn="r" latinLnBrk="0">
              <a:buNone/>
              <a:defRPr lang="ar-SA">
                <a:solidFill>
                  <a:schemeClr val="tx1">
                    <a:tint val="75000"/>
                  </a:schemeClr>
                </a:solidFill>
              </a:defRPr>
            </a:lvl9pPr>
          </a:lstStyle>
          <a:p>
            <a:pPr algn="r" rtl="1"/>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pPr rtl="1"/>
            <a:fld id="{97D0D5FC-F427-445D-B028-01CCB704A0EF}" type="uaqdatetime1">
              <a:rPr lang="ar-SA" smtClean="0"/>
              <a:t>20/01/1438</a:t>
            </a:fld>
            <a:endParaRPr lang="ar-SA"/>
          </a:p>
        </p:txBody>
      </p:sp>
      <p:sp>
        <p:nvSpPr>
          <p:cNvPr id="5" name="عنصر نائب للتذييل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rtl="1"/>
            <a:r>
              <a:rPr lang="en-US"/>
              <a:t>seejaalbookclub</a:t>
            </a:r>
            <a:endParaRPr lang="ar-SA"/>
          </a:p>
        </p:txBody>
      </p:sp>
      <p:sp>
        <p:nvSpPr>
          <p:cNvPr id="6" name="عنصر نائب لرقم الشريحة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F28FB93-0A08-4E7D-8E63-9EFA29F1E093}"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idx="1"/>
          </p:nvPr>
        </p:nvSpPr>
        <p:spPr/>
        <p:txBody>
          <a:bodyPr/>
          <a:lstStyle>
            <a:lvl5pPr algn="r" latinLnBrk="0">
              <a:defRPr lang="ar-SA"/>
            </a:lvl5pPr>
            <a:lvl6pPr algn="r" latinLnBrk="0">
              <a:defRPr lang="ar-SA"/>
            </a:lvl6pPr>
            <a:lvl7pPr algn="r" latinLnBrk="0">
              <a:defRPr lang="ar-SA" baseline="0"/>
            </a:lvl7pPr>
            <a:lvl8pPr algn="r" latinLnBrk="0">
              <a:defRPr lang="ar-SA" baseline="0"/>
            </a:lvl8pPr>
            <a:lvl9pPr algn="r" latinLnBrk="0">
              <a:defRPr lang="ar-SA" baseline="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algn="r" rtl="1"/>
            <a:fld id="{0BF02B73-704A-4B6F-871B-B5B2255666AC}" type="uaqdatetime1">
              <a:rPr lang="ar-SA" smtClean="0"/>
              <a:t>20/01/1438</a:t>
            </a:fld>
            <a:endParaRPr lang="ar-SA"/>
          </a:p>
        </p:txBody>
      </p:sp>
      <p:sp>
        <p:nvSpPr>
          <p:cNvPr id="5" name="عنصر نائب للتذييل 4"/>
          <p:cNvSpPr>
            <a:spLocks noGrp="1"/>
          </p:cNvSpPr>
          <p:nvPr>
            <p:ph type="ftr" sz="quarter" idx="11"/>
          </p:nvPr>
        </p:nvSpPr>
        <p:spPr/>
        <p:txBody>
          <a:bodyPr/>
          <a:lstStyle/>
          <a:p>
            <a:pPr algn="r" rtl="1"/>
            <a:r>
              <a:rPr lang="en-US"/>
              <a:t>seejaalbookclub</a:t>
            </a:r>
            <a:endParaRPr lang="ar-SA"/>
          </a:p>
        </p:txBody>
      </p:sp>
      <p:sp>
        <p:nvSpPr>
          <p:cNvPr id="6" name="عنصر نائب لرقم الشريحة 5"/>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شريحة عنوان بصورة">
    <p:spTree>
      <p:nvGrpSpPr>
        <p:cNvPr id="1" name=""/>
        <p:cNvGrpSpPr/>
        <p:nvPr/>
      </p:nvGrpSpPr>
      <p:grpSpPr>
        <a:xfrm>
          <a:off x="0" y="0"/>
          <a:ext cx="0" cy="0"/>
          <a:chOff x="0" y="0"/>
          <a:chExt cx="0" cy="0"/>
        </a:xfrm>
      </p:grpSpPr>
      <p:sp>
        <p:nvSpPr>
          <p:cNvPr id="11" name="مستطيل 10"/>
          <p:cNvSpPr/>
          <p:nvPr/>
        </p:nvSpPr>
        <p:spPr>
          <a:xfrm>
            <a:off x="0"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2" name="مستطيل 11"/>
          <p:cNvSpPr/>
          <p:nvPr/>
        </p:nvSpPr>
        <p:spPr>
          <a:xfrm>
            <a:off x="7010400" y="3"/>
            <a:ext cx="5180012"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13" name="مستطيل 12"/>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2" name="عنوان 1"/>
          <p:cNvSpPr>
            <a:spLocks noGrp="1"/>
          </p:cNvSpPr>
          <p:nvPr>
            <p:ph type="ctrTitle"/>
          </p:nvPr>
        </p:nvSpPr>
        <p:spPr>
          <a:xfrm>
            <a:off x="7466012" y="914400"/>
            <a:ext cx="4190999" cy="3886200"/>
          </a:xfrm>
        </p:spPr>
        <p:txBody>
          <a:bodyPr>
            <a:normAutofit/>
          </a:bodyPr>
          <a:lstStyle>
            <a:lvl1pPr algn="r" latinLnBrk="0">
              <a:lnSpc>
                <a:spcPct val="80000"/>
              </a:lnSpc>
              <a:defRPr lang="ar-SA" sz="6000">
                <a:solidFill>
                  <a:schemeClr val="bg1"/>
                </a:solidFill>
                <a:effectLst>
                  <a:outerShdw blurRad="88900" algn="ctr" rotWithShape="0">
                    <a:prstClr val="black">
                      <a:alpha val="35000"/>
                    </a:prstClr>
                  </a:outerShdw>
                </a:effectLst>
                <a:latin typeface="Arial" panose="020B0604020202020204" pitchFamily="34" charset="0"/>
                <a:cs typeface="Arial" panose="020B0604020202020204" pitchFamily="34" charset="0"/>
              </a:defRPr>
            </a:lvl1pPr>
          </a:lstStyle>
          <a:p>
            <a:pPr algn="r" rtl="1"/>
            <a:r>
              <a:rPr lang="ar-SA"/>
              <a:t>انقر لتحرير نمط العنوان الرئيسي</a:t>
            </a:r>
          </a:p>
        </p:txBody>
      </p:sp>
      <p:sp>
        <p:nvSpPr>
          <p:cNvPr id="3" name="عنوان فرعي 2"/>
          <p:cNvSpPr>
            <a:spLocks noGrp="1"/>
          </p:cNvSpPr>
          <p:nvPr>
            <p:ph type="subTitle" idx="1"/>
          </p:nvPr>
        </p:nvSpPr>
        <p:spPr>
          <a:xfrm>
            <a:off x="7455799" y="4953000"/>
            <a:ext cx="4201213" cy="990599"/>
          </a:xfrm>
        </p:spPr>
        <p:txBody>
          <a:bodyPr anchor="t">
            <a:normAutofit/>
          </a:bodyPr>
          <a:lstStyle>
            <a:lvl1pPr marL="0" indent="0" algn="r" latinLnBrk="0">
              <a:spcBef>
                <a:spcPts val="0"/>
              </a:spcBef>
              <a:buNone/>
              <a:defRPr lang="ar-SA" sz="2000">
                <a:solidFill>
                  <a:schemeClr val="accent1">
                    <a:lumMod val="20000"/>
                    <a:lumOff val="80000"/>
                  </a:schemeClr>
                </a:solidFill>
                <a:latin typeface="Arial" panose="020B0604020202020204" pitchFamily="34" charset="0"/>
                <a:cs typeface="Arial" panose="020B0604020202020204" pitchFamily="34" charset="0"/>
              </a:defRPr>
            </a:lvl1pPr>
            <a:lvl2pPr marL="457200" indent="0" algn="r" latinLnBrk="0">
              <a:buNone/>
              <a:defRPr lang="ar-SA">
                <a:solidFill>
                  <a:schemeClr val="tx1">
                    <a:tint val="75000"/>
                  </a:schemeClr>
                </a:solidFill>
              </a:defRPr>
            </a:lvl2pPr>
            <a:lvl3pPr marL="914400" indent="0" algn="r" latinLnBrk="0">
              <a:buNone/>
              <a:defRPr lang="ar-SA">
                <a:solidFill>
                  <a:schemeClr val="tx1">
                    <a:tint val="75000"/>
                  </a:schemeClr>
                </a:solidFill>
              </a:defRPr>
            </a:lvl3pPr>
            <a:lvl4pPr marL="1371600" indent="0" algn="r" latinLnBrk="0">
              <a:buNone/>
              <a:defRPr lang="ar-SA">
                <a:solidFill>
                  <a:schemeClr val="tx1">
                    <a:tint val="75000"/>
                  </a:schemeClr>
                </a:solidFill>
              </a:defRPr>
            </a:lvl4pPr>
            <a:lvl5pPr marL="1828800" indent="0" algn="r" latinLnBrk="0">
              <a:buNone/>
              <a:defRPr lang="ar-SA">
                <a:solidFill>
                  <a:schemeClr val="tx1">
                    <a:tint val="75000"/>
                  </a:schemeClr>
                </a:solidFill>
              </a:defRPr>
            </a:lvl5pPr>
            <a:lvl6pPr marL="2286000" indent="0" algn="r" latinLnBrk="0">
              <a:buNone/>
              <a:defRPr lang="ar-SA">
                <a:solidFill>
                  <a:schemeClr val="tx1">
                    <a:tint val="75000"/>
                  </a:schemeClr>
                </a:solidFill>
              </a:defRPr>
            </a:lvl6pPr>
            <a:lvl7pPr marL="2743200" indent="0" algn="r" latinLnBrk="0">
              <a:buNone/>
              <a:defRPr lang="ar-SA">
                <a:solidFill>
                  <a:schemeClr val="tx1">
                    <a:tint val="75000"/>
                  </a:schemeClr>
                </a:solidFill>
              </a:defRPr>
            </a:lvl7pPr>
            <a:lvl8pPr marL="3200400" indent="0" algn="r" latinLnBrk="0">
              <a:buNone/>
              <a:defRPr lang="ar-SA">
                <a:solidFill>
                  <a:schemeClr val="tx1">
                    <a:tint val="75000"/>
                  </a:schemeClr>
                </a:solidFill>
              </a:defRPr>
            </a:lvl8pPr>
            <a:lvl9pPr marL="3657600" indent="0" algn="r" latinLnBrk="0">
              <a:buNone/>
              <a:defRPr lang="ar-SA">
                <a:solidFill>
                  <a:schemeClr val="tx1">
                    <a:tint val="75000"/>
                  </a:schemeClr>
                </a:solidFill>
              </a:defRPr>
            </a:lvl9pPr>
          </a:lstStyle>
          <a:p>
            <a:pPr algn="r" rtl="1"/>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pPr rtl="1"/>
            <a:fld id="{3EDD52CA-2D9B-4257-B10A-10D5F8907E1F}" type="uaqdatetime1">
              <a:rPr lang="ar-SA" smtClean="0"/>
              <a:t>20/01/1438</a:t>
            </a:fld>
            <a:endParaRPr lang="ar-SA"/>
          </a:p>
        </p:txBody>
      </p:sp>
      <p:sp>
        <p:nvSpPr>
          <p:cNvPr id="5" name="عنصر نائب للتذييل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rtl="1"/>
            <a:r>
              <a:rPr lang="en-US"/>
              <a:t>seejaalbookclub</a:t>
            </a:r>
            <a:endParaRPr lang="ar-SA"/>
          </a:p>
        </p:txBody>
      </p:sp>
      <p:sp>
        <p:nvSpPr>
          <p:cNvPr id="6" name="عنصر نائب لرقم الشريحة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F28FB93-0A08-4E7D-8E63-9EFA29F1E093}" type="slidenum">
              <a:rPr lang="ar-SA" smtClean="0"/>
              <a:pPr/>
              <a:t>‹#›</a:t>
            </a:fld>
            <a:endParaRPr lang="ar-SA"/>
          </a:p>
        </p:txBody>
      </p:sp>
      <p:sp>
        <p:nvSpPr>
          <p:cNvPr id="14" name="عنصر نائب للصورة 4"/>
          <p:cNvSpPr>
            <a:spLocks noGrp="1"/>
          </p:cNvSpPr>
          <p:nvPr>
            <p:ph type="pic" sz="quarter" idx="13"/>
          </p:nvPr>
        </p:nvSpPr>
        <p:spPr>
          <a:xfrm flipH="1">
            <a:off x="227012" y="228600"/>
            <a:ext cx="6781800" cy="5715000"/>
          </a:xfrm>
          <a:prstGeom prst="round1Rect">
            <a:avLst>
              <a:gd name="adj" fmla="val 5636"/>
            </a:avLst>
          </a:prstGeom>
          <a:solidFill>
            <a:schemeClr val="bg2"/>
          </a:solidFill>
        </p:spPr>
        <p:txBody>
          <a:bodyPr tIns="914400"/>
          <a:lstStyle>
            <a:lvl1pPr marL="0" indent="0" algn="r" latinLnBrk="0">
              <a:buNone/>
              <a:defRPr lang="ar-SA">
                <a:latin typeface="Arial" panose="020B0604020202020204" pitchFamily="34" charset="0"/>
                <a:cs typeface="Arial" panose="020B0604020202020204" pitchFamily="34" charset="0"/>
              </a:defRPr>
            </a:lvl1pPr>
          </a:lstStyle>
          <a:p>
            <a:pPr algn="r" rtl="1"/>
            <a:r>
              <a:rPr lang="ar-SA"/>
              <a:t>انقر فوق الأيقونة لإضافة صورة</a:t>
            </a:r>
          </a:p>
        </p:txBody>
      </p:sp>
    </p:spTree>
    <p:extLst>
      <p:ext uri="{BB962C8B-B14F-4D97-AF65-F5344CB8AC3E}">
        <p14:creationId xmlns:p14="http://schemas.microsoft.com/office/powerpoint/2010/main" val="418713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8" name="مستطيل 7"/>
          <p:cNvSpPr/>
          <p:nvPr/>
        </p:nvSpPr>
        <p:spPr>
          <a:xfrm>
            <a:off x="0" y="2876"/>
            <a:ext cx="12188952"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9" name="مستطيل 8"/>
          <p:cNvSpPr/>
          <p:nvPr/>
        </p:nvSpPr>
        <p:spPr>
          <a:xfrm>
            <a:off x="-1588" y="0"/>
            <a:ext cx="4737681" cy="64770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10" name="مستطيل ذو زاوية واحدة مستديرة 9"/>
          <p:cNvSpPr/>
          <p:nvPr/>
        </p:nvSpPr>
        <p:spPr bwMode="ltGray">
          <a:xfrm rot="10800000" flipH="1" flipV="1">
            <a:off x="4724402" y="234351"/>
            <a:ext cx="7237410" cy="60140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1" name="مستطيل 10"/>
          <p:cNvSpPr/>
          <p:nvPr/>
        </p:nvSpPr>
        <p:spPr>
          <a:xfrm>
            <a:off x="0" y="6477000"/>
            <a:ext cx="12188952"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2" name="عنوان 1"/>
          <p:cNvSpPr>
            <a:spLocks noGrp="1"/>
          </p:cNvSpPr>
          <p:nvPr>
            <p:ph type="title"/>
          </p:nvPr>
        </p:nvSpPr>
        <p:spPr>
          <a:xfrm>
            <a:off x="5798242" y="685800"/>
            <a:ext cx="5638801" cy="4191000"/>
          </a:xfrm>
        </p:spPr>
        <p:txBody>
          <a:bodyPr anchor="b">
            <a:noAutofit/>
          </a:bodyPr>
          <a:lstStyle>
            <a:lvl1pPr algn="r" latinLnBrk="0">
              <a:defRPr lang="ar-SA" sz="5400" b="0" cap="none" baseline="0">
                <a:latin typeface="Arial" panose="020B0604020202020204" pitchFamily="34" charset="0"/>
                <a:cs typeface="Arial" panose="020B0604020202020204" pitchFamily="34" charset="0"/>
              </a:defRPr>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5798242" y="5029200"/>
            <a:ext cx="5638800" cy="914400"/>
          </a:xfrm>
        </p:spPr>
        <p:txBody>
          <a:bodyPr anchor="t">
            <a:normAutofit/>
          </a:bodyPr>
          <a:lstStyle>
            <a:lvl1pPr marL="0" indent="0" algn="r" latinLnBrk="0">
              <a:spcBef>
                <a:spcPts val="0"/>
              </a:spcBef>
              <a:buNone/>
              <a:defRPr lang="ar-SA" sz="2000">
                <a:solidFill>
                  <a:schemeClr val="accent1"/>
                </a:solidFill>
                <a:latin typeface="Arial" panose="020B0604020202020204" pitchFamily="34" charset="0"/>
                <a:cs typeface="Arial" panose="020B0604020202020204" pitchFamily="34" charset="0"/>
              </a:defRPr>
            </a:lvl1pPr>
            <a:lvl2pPr marL="457200" indent="0" algn="r" latinLnBrk="0">
              <a:buNone/>
              <a:defRPr lang="ar-SA" sz="1800">
                <a:solidFill>
                  <a:schemeClr val="tx1">
                    <a:tint val="75000"/>
                  </a:schemeClr>
                </a:solidFill>
              </a:defRPr>
            </a:lvl2pPr>
            <a:lvl3pPr marL="914400" indent="0" algn="r" latinLnBrk="0">
              <a:buNone/>
              <a:defRPr lang="ar-SA" sz="1600">
                <a:solidFill>
                  <a:schemeClr val="tx1">
                    <a:tint val="75000"/>
                  </a:schemeClr>
                </a:solidFill>
              </a:defRPr>
            </a:lvl3pPr>
            <a:lvl4pPr marL="1371600" indent="0" algn="r" latinLnBrk="0">
              <a:buNone/>
              <a:defRPr lang="ar-SA" sz="1400">
                <a:solidFill>
                  <a:schemeClr val="tx1">
                    <a:tint val="75000"/>
                  </a:schemeClr>
                </a:solidFill>
              </a:defRPr>
            </a:lvl4pPr>
            <a:lvl5pPr marL="1828800" indent="0" algn="r" latinLnBrk="0">
              <a:buNone/>
              <a:defRPr lang="ar-SA" sz="1400">
                <a:solidFill>
                  <a:schemeClr val="tx1">
                    <a:tint val="75000"/>
                  </a:schemeClr>
                </a:solidFill>
              </a:defRPr>
            </a:lvl5pPr>
            <a:lvl6pPr marL="2286000" indent="0" algn="r" latinLnBrk="0">
              <a:buNone/>
              <a:defRPr lang="ar-SA" sz="1400">
                <a:solidFill>
                  <a:schemeClr val="tx1">
                    <a:tint val="75000"/>
                  </a:schemeClr>
                </a:solidFill>
              </a:defRPr>
            </a:lvl6pPr>
            <a:lvl7pPr marL="2743200" indent="0" algn="r" latinLnBrk="0">
              <a:buNone/>
              <a:defRPr lang="ar-SA" sz="1400">
                <a:solidFill>
                  <a:schemeClr val="tx1">
                    <a:tint val="75000"/>
                  </a:schemeClr>
                </a:solidFill>
              </a:defRPr>
            </a:lvl7pPr>
            <a:lvl8pPr marL="3200400" indent="0" algn="r" latinLnBrk="0">
              <a:buNone/>
              <a:defRPr lang="ar-SA" sz="1400">
                <a:solidFill>
                  <a:schemeClr val="tx1">
                    <a:tint val="75000"/>
                  </a:schemeClr>
                </a:solidFill>
              </a:defRPr>
            </a:lvl8pPr>
            <a:lvl9pPr marL="3657600" indent="0" algn="r" latinLnBrk="0">
              <a:buNone/>
              <a:defRPr lang="ar-SA" sz="1400">
                <a:solidFill>
                  <a:schemeClr val="tx1">
                    <a:tint val="75000"/>
                  </a:schemeClr>
                </a:solidFill>
              </a:defRPr>
            </a:lvl9pPr>
          </a:lstStyle>
          <a:p>
            <a:pPr lvl="0" algn="r" rtl="1"/>
            <a:r>
              <a:rPr lang="ar-SA"/>
              <a:t>تحرير أنماط النص الرئيسي</a:t>
            </a:r>
          </a:p>
        </p:txBody>
      </p:sp>
      <p:sp>
        <p:nvSpPr>
          <p:cNvPr id="4" name="عنصر نائب للتاريخ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pPr rtl="1"/>
            <a:fld id="{8BD1020E-A2A3-4CA4-8D6F-5F82BF783537}" type="uaqdatetime1">
              <a:rPr lang="ar-SA" smtClean="0"/>
              <a:t>20/01/1438</a:t>
            </a:fld>
            <a:endParaRPr lang="ar-SA"/>
          </a:p>
        </p:txBody>
      </p:sp>
      <p:sp>
        <p:nvSpPr>
          <p:cNvPr id="5" name="عنصر نائب للتذييل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rtl="1"/>
            <a:r>
              <a:rPr lang="en-US"/>
              <a:t>seejaalbookclub</a:t>
            </a:r>
            <a:endParaRPr lang="ar-SA"/>
          </a:p>
        </p:txBody>
      </p:sp>
      <p:sp>
        <p:nvSpPr>
          <p:cNvPr id="6" name="عنصر نائب لرقم الشريحة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F28FB93-0A08-4E7D-8E63-9EFA29F1E093}" type="slidenum">
              <a:rPr lang="ar-SA" smtClean="0"/>
              <a:pPr/>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محتوى 2"/>
          <p:cNvSpPr>
            <a:spLocks noGrp="1"/>
          </p:cNvSpPr>
          <p:nvPr>
            <p:ph sz="half" idx="1"/>
          </p:nvPr>
        </p:nvSpPr>
        <p:spPr>
          <a:xfrm>
            <a:off x="1293813" y="1981200"/>
            <a:ext cx="4648201" cy="4191000"/>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600"/>
            </a:lvl4pPr>
            <a:lvl5pPr algn="r" latinLnBrk="0">
              <a:defRPr lang="ar-SA" sz="1600"/>
            </a:lvl5pPr>
            <a:lvl6pPr marL="1371600" algn="r" latinLnBrk="0">
              <a:defRPr lang="ar-SA" sz="1600"/>
            </a:lvl6pPr>
            <a:lvl7pPr marL="1600200" algn="r" latinLnBrk="0">
              <a:defRPr lang="ar-SA" sz="1600"/>
            </a:lvl7pPr>
            <a:lvl8pPr marL="1828800" algn="r" latinLnBrk="0">
              <a:defRPr lang="ar-SA" sz="1600"/>
            </a:lvl8pPr>
            <a:lvl9pPr marL="2057400" algn="r" latinLnBrk="0">
              <a:defRPr lang="ar-SA" sz="16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محتوى 3"/>
          <p:cNvSpPr>
            <a:spLocks noGrp="1"/>
          </p:cNvSpPr>
          <p:nvPr>
            <p:ph sz="half" idx="2"/>
          </p:nvPr>
        </p:nvSpPr>
        <p:spPr>
          <a:xfrm>
            <a:off x="6246811" y="1981200"/>
            <a:ext cx="4648203" cy="4191000"/>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600"/>
            </a:lvl4pPr>
            <a:lvl5pPr marL="1143000" algn="r" latinLnBrk="0">
              <a:defRPr lang="ar-SA" sz="1600"/>
            </a:lvl5pPr>
            <a:lvl6pPr marL="1371600" algn="r" latinLnBrk="0">
              <a:defRPr lang="ar-SA" sz="1600"/>
            </a:lvl6pPr>
            <a:lvl7pPr marL="1600200" algn="r" latinLnBrk="0">
              <a:defRPr lang="ar-SA" sz="1600"/>
            </a:lvl7pPr>
            <a:lvl8pPr marL="1828800" algn="r" latinLnBrk="0">
              <a:defRPr lang="ar-SA" sz="1600"/>
            </a:lvl8pPr>
            <a:lvl9pPr marL="2057400" algn="r" latinLnBrk="0">
              <a:defRPr lang="ar-SA" sz="16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5" name="عنصر نائب للتاريخ 4"/>
          <p:cNvSpPr>
            <a:spLocks noGrp="1"/>
          </p:cNvSpPr>
          <p:nvPr>
            <p:ph type="dt" sz="half" idx="10"/>
          </p:nvPr>
        </p:nvSpPr>
        <p:spPr/>
        <p:txBody>
          <a:bodyPr/>
          <a:lstStyle/>
          <a:p>
            <a:pPr algn="r" rtl="1"/>
            <a:fld id="{6E6E16C1-4CF3-4615-8289-6B2E2DB223FF}" type="uaqdatetime1">
              <a:rPr lang="ar-SA" smtClean="0"/>
              <a:t>20/01/1438</a:t>
            </a:fld>
            <a:endParaRPr lang="ar-SA"/>
          </a:p>
        </p:txBody>
      </p:sp>
      <p:sp>
        <p:nvSpPr>
          <p:cNvPr id="6" name="عنصر نائب للتذييل 5"/>
          <p:cNvSpPr>
            <a:spLocks noGrp="1"/>
          </p:cNvSpPr>
          <p:nvPr>
            <p:ph type="ftr" sz="quarter" idx="11"/>
          </p:nvPr>
        </p:nvSpPr>
        <p:spPr/>
        <p:txBody>
          <a:bodyPr/>
          <a:lstStyle/>
          <a:p>
            <a:pPr algn="r" rtl="1"/>
            <a:r>
              <a:rPr lang="en-US"/>
              <a:t>seejaalbookclub</a:t>
            </a:r>
            <a:endParaRPr lang="ar-SA"/>
          </a:p>
        </p:txBody>
      </p:sp>
      <p:sp>
        <p:nvSpPr>
          <p:cNvPr id="7" name="عنصر نائب لرقم الشريحة 6"/>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lgn="r" latinLnBrk="0">
              <a:defRPr lang="ar-SA"/>
            </a:lvl1pPr>
          </a:lstStyle>
          <a:p>
            <a:pPr algn="r" rtl="1"/>
            <a:r>
              <a:rPr lang="ar-SA"/>
              <a:t>انقر لتحرير نمط العنوان الرئيسي</a:t>
            </a:r>
          </a:p>
        </p:txBody>
      </p:sp>
      <p:sp>
        <p:nvSpPr>
          <p:cNvPr id="3" name="عنصر نائب للنص 2"/>
          <p:cNvSpPr>
            <a:spLocks noGrp="1"/>
          </p:cNvSpPr>
          <p:nvPr>
            <p:ph type="body" idx="1"/>
          </p:nvPr>
        </p:nvSpPr>
        <p:spPr>
          <a:xfrm>
            <a:off x="1293813" y="1981200"/>
            <a:ext cx="4645152" cy="762000"/>
          </a:xfrm>
        </p:spPr>
        <p:txBody>
          <a:bodyPr anchor="ctr">
            <a:normAutofit/>
          </a:bodyPr>
          <a:lstStyle>
            <a:lvl1pPr marL="0" indent="0" algn="r" latinLnBrk="0">
              <a:spcBef>
                <a:spcPts val="0"/>
              </a:spcBef>
              <a:buNone/>
              <a:defRPr lang="ar-SA" sz="2400" b="0"/>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a:t>تحرير أنماط النص الرئيسي</a:t>
            </a:r>
          </a:p>
        </p:txBody>
      </p:sp>
      <p:sp>
        <p:nvSpPr>
          <p:cNvPr id="4" name="عنصر نائب للمحتوى 3"/>
          <p:cNvSpPr>
            <a:spLocks noGrp="1"/>
          </p:cNvSpPr>
          <p:nvPr>
            <p:ph sz="half" idx="2"/>
          </p:nvPr>
        </p:nvSpPr>
        <p:spPr>
          <a:xfrm>
            <a:off x="1293813" y="2819400"/>
            <a:ext cx="4645152" cy="3352800"/>
          </a:xfrm>
        </p:spPr>
        <p:txBody>
          <a:bodyPr/>
          <a:lstStyle>
            <a:lvl1pPr algn="r" latinLnBrk="0">
              <a:defRPr lang="ar-SA" sz="2400"/>
            </a:lvl1pPr>
            <a:lvl2pPr algn="r" latinLnBrk="0">
              <a:defRPr lang="ar-SA" sz="2000"/>
            </a:lvl2pPr>
            <a:lvl3pPr algn="r" latinLnBrk="0">
              <a:defRPr lang="ar-SA" sz="1800"/>
            </a:lvl3pPr>
            <a:lvl4pPr algn="r" latinLnBrk="0">
              <a:defRPr lang="ar-SA" sz="1600"/>
            </a:lvl4pPr>
            <a:lvl5pPr algn="r" latinLnBrk="0">
              <a:defRPr lang="ar-SA" sz="1600"/>
            </a:lvl5pPr>
            <a:lvl6pPr marL="1371600" algn="r" latinLnBrk="0">
              <a:defRPr lang="ar-SA" sz="1600"/>
            </a:lvl6pPr>
            <a:lvl7pPr marL="1600200" algn="r" latinLnBrk="0">
              <a:defRPr lang="ar-SA" sz="1600"/>
            </a:lvl7pPr>
            <a:lvl8pPr marL="1828800" algn="r" latinLnBrk="0">
              <a:defRPr lang="ar-SA" sz="1600" baseline="0"/>
            </a:lvl8pPr>
            <a:lvl9pPr marL="2057400" algn="r" latinLnBrk="0">
              <a:defRPr lang="ar-SA" sz="1600" baseline="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5" name="عنصر نائب للنص 4"/>
          <p:cNvSpPr>
            <a:spLocks noGrp="1"/>
          </p:cNvSpPr>
          <p:nvPr>
            <p:ph type="body" sz="quarter" idx="3"/>
          </p:nvPr>
        </p:nvSpPr>
        <p:spPr>
          <a:xfrm>
            <a:off x="6249862" y="1981200"/>
            <a:ext cx="4645152" cy="762000"/>
          </a:xfrm>
        </p:spPr>
        <p:txBody>
          <a:bodyPr anchor="ctr">
            <a:normAutofit/>
          </a:bodyPr>
          <a:lstStyle>
            <a:lvl1pPr marL="0" indent="0" algn="r" latinLnBrk="0">
              <a:spcBef>
                <a:spcPts val="0"/>
              </a:spcBef>
              <a:buNone/>
              <a:defRPr lang="ar-SA" sz="2400" b="0"/>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a:t>تحرير أنماط النص الرئيسي</a:t>
            </a:r>
          </a:p>
        </p:txBody>
      </p:sp>
      <p:sp>
        <p:nvSpPr>
          <p:cNvPr id="6" name="عنصر نائب للمحتوى 5"/>
          <p:cNvSpPr>
            <a:spLocks noGrp="1"/>
          </p:cNvSpPr>
          <p:nvPr>
            <p:ph sz="quarter" idx="4"/>
          </p:nvPr>
        </p:nvSpPr>
        <p:spPr>
          <a:xfrm>
            <a:off x="6249862" y="2819400"/>
            <a:ext cx="4645152" cy="3352800"/>
          </a:xfrm>
        </p:spPr>
        <p:txBody>
          <a:bodyPr/>
          <a:lstStyle>
            <a:lvl1pPr algn="r" latinLnBrk="0">
              <a:defRPr lang="ar-SA" sz="2400"/>
            </a:lvl1pPr>
            <a:lvl2pPr algn="r" latinLnBrk="0">
              <a:defRPr lang="ar-SA" sz="2000"/>
            </a:lvl2pPr>
            <a:lvl3pPr algn="r" latinLnBrk="0">
              <a:defRPr lang="ar-SA" sz="1800"/>
            </a:lvl3pPr>
            <a:lvl4pPr algn="r" latinLnBrk="0">
              <a:defRPr lang="ar-SA" sz="1600"/>
            </a:lvl4pPr>
            <a:lvl5pPr marL="1143000" algn="r" latinLnBrk="0">
              <a:defRPr lang="ar-SA" sz="1600"/>
            </a:lvl5pPr>
            <a:lvl6pPr marL="1371600" algn="r" latinLnBrk="0">
              <a:defRPr lang="ar-SA" sz="1600"/>
            </a:lvl6pPr>
            <a:lvl7pPr marL="1600200" algn="r" latinLnBrk="0">
              <a:defRPr lang="ar-SA" sz="1600"/>
            </a:lvl7pPr>
            <a:lvl8pPr marL="1828800" algn="r" latinLnBrk="0">
              <a:defRPr lang="ar-SA" sz="1600"/>
            </a:lvl8pPr>
            <a:lvl9pPr marL="2057400" algn="r" latinLnBrk="0">
              <a:defRPr lang="ar-SA" sz="16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7" name="عنصر نائب للتاريخ 6"/>
          <p:cNvSpPr>
            <a:spLocks noGrp="1"/>
          </p:cNvSpPr>
          <p:nvPr>
            <p:ph type="dt" sz="half" idx="10"/>
          </p:nvPr>
        </p:nvSpPr>
        <p:spPr/>
        <p:txBody>
          <a:bodyPr/>
          <a:lstStyle/>
          <a:p>
            <a:pPr algn="r" rtl="1"/>
            <a:fld id="{9D6890E2-4098-478A-9357-9CC1C4700F4D}" type="uaqdatetime1">
              <a:rPr lang="ar-SA" smtClean="0"/>
              <a:t>20/01/1438</a:t>
            </a:fld>
            <a:endParaRPr lang="ar-SA"/>
          </a:p>
        </p:txBody>
      </p:sp>
      <p:sp>
        <p:nvSpPr>
          <p:cNvPr id="8" name="عنصر نائب للتذييل 7"/>
          <p:cNvSpPr>
            <a:spLocks noGrp="1"/>
          </p:cNvSpPr>
          <p:nvPr>
            <p:ph type="ftr" sz="quarter" idx="11"/>
          </p:nvPr>
        </p:nvSpPr>
        <p:spPr/>
        <p:txBody>
          <a:bodyPr/>
          <a:lstStyle/>
          <a:p>
            <a:pPr algn="r" rtl="1"/>
            <a:r>
              <a:rPr lang="en-US"/>
              <a:t>seejaalbookclub</a:t>
            </a:r>
            <a:endParaRPr lang="ar-SA"/>
          </a:p>
        </p:txBody>
      </p:sp>
      <p:sp>
        <p:nvSpPr>
          <p:cNvPr id="9" name="عنصر نائب لرقم الشريحة 8"/>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ال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تاريخ 2"/>
          <p:cNvSpPr>
            <a:spLocks noGrp="1"/>
          </p:cNvSpPr>
          <p:nvPr>
            <p:ph type="dt" sz="half" idx="10"/>
          </p:nvPr>
        </p:nvSpPr>
        <p:spPr/>
        <p:txBody>
          <a:bodyPr/>
          <a:lstStyle/>
          <a:p>
            <a:pPr algn="r" rtl="1"/>
            <a:fld id="{6B97A7E0-7814-4C0D-9294-3FEDAD16BB26}" type="uaqdatetime1">
              <a:rPr lang="ar-SA" smtClean="0"/>
              <a:t>20/01/1438</a:t>
            </a:fld>
            <a:endParaRPr lang="ar-SA"/>
          </a:p>
        </p:txBody>
      </p:sp>
      <p:sp>
        <p:nvSpPr>
          <p:cNvPr id="4" name="عنصر نائب للتذييل 3"/>
          <p:cNvSpPr>
            <a:spLocks noGrp="1"/>
          </p:cNvSpPr>
          <p:nvPr>
            <p:ph type="ftr" sz="quarter" idx="11"/>
          </p:nvPr>
        </p:nvSpPr>
        <p:spPr/>
        <p:txBody>
          <a:bodyPr/>
          <a:lstStyle/>
          <a:p>
            <a:pPr algn="r" rtl="1"/>
            <a:r>
              <a:rPr lang="en-US"/>
              <a:t>seejaalbookclub</a:t>
            </a:r>
            <a:endParaRPr lang="ar-SA"/>
          </a:p>
        </p:txBody>
      </p:sp>
      <p:sp>
        <p:nvSpPr>
          <p:cNvPr id="5" name="عنصر نائب لرقم الشريحة 4"/>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lgn="r" rtl="1"/>
            <a:fld id="{CDEE2D67-174A-4895-A158-00559098C2D0}" type="uaqdatetime1">
              <a:rPr lang="ar-SA" smtClean="0"/>
              <a:t>20/01/1438</a:t>
            </a:fld>
            <a:endParaRPr lang="ar-SA"/>
          </a:p>
        </p:txBody>
      </p:sp>
      <p:sp>
        <p:nvSpPr>
          <p:cNvPr id="3" name="عنصر نائب للتذييل 2"/>
          <p:cNvSpPr>
            <a:spLocks noGrp="1"/>
          </p:cNvSpPr>
          <p:nvPr>
            <p:ph type="ftr" sz="quarter" idx="11"/>
          </p:nvPr>
        </p:nvSpPr>
        <p:spPr/>
        <p:txBody>
          <a:bodyPr/>
          <a:lstStyle/>
          <a:p>
            <a:pPr algn="r" rtl="1"/>
            <a:r>
              <a:rPr lang="en-US"/>
              <a:t>seejaalbookclub</a:t>
            </a:r>
            <a:endParaRPr lang="ar-SA"/>
          </a:p>
        </p:txBody>
      </p:sp>
      <p:sp>
        <p:nvSpPr>
          <p:cNvPr id="4" name="عنصر نائب لرقم الشريحة 3"/>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9" name="مستطيل 8"/>
          <p:cNvSpPr/>
          <p:nvPr/>
        </p:nvSpPr>
        <p:spPr>
          <a:xfrm>
            <a:off x="2"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0" name="مستطيل ذو زاوية واحدة مستديرة 9"/>
          <p:cNvSpPr/>
          <p:nvPr/>
        </p:nvSpPr>
        <p:spPr bwMode="ltGray">
          <a:xfrm rot="10800000" flipV="1">
            <a:off x="227013" y="234351"/>
            <a:ext cx="7237538"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1" name="مستطيل 10"/>
          <p:cNvSpPr/>
          <p:nvPr/>
        </p:nvSpPr>
        <p:spPr>
          <a:xfrm>
            <a:off x="7467601" y="1"/>
            <a:ext cx="4722811" cy="6172200"/>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2" name="عنوان 1"/>
          <p:cNvSpPr>
            <a:spLocks noGrp="1"/>
          </p:cNvSpPr>
          <p:nvPr>
            <p:ph type="title"/>
          </p:nvPr>
        </p:nvSpPr>
        <p:spPr>
          <a:xfrm>
            <a:off x="8059798" y="234351"/>
            <a:ext cx="3773863" cy="4642450"/>
          </a:xfrm>
        </p:spPr>
        <p:txBody>
          <a:bodyPr anchor="b">
            <a:normAutofit/>
          </a:bodyPr>
          <a:lstStyle>
            <a:lvl1pPr algn="r" latinLnBrk="0">
              <a:defRPr lang="ar-SA" sz="4400" b="0">
                <a:solidFill>
                  <a:schemeClr val="bg1"/>
                </a:solidFill>
                <a:effectLst>
                  <a:outerShdw blurRad="88900" algn="ctr" rotWithShape="0">
                    <a:prstClr val="black">
                      <a:alpha val="35000"/>
                    </a:prstClr>
                  </a:outerShdw>
                </a:effectLst>
                <a:latin typeface="Arial" panose="020B0604020202020204" pitchFamily="34" charset="0"/>
                <a:cs typeface="Arial" panose="020B0604020202020204" pitchFamily="34" charset="0"/>
              </a:defRPr>
            </a:lvl1pPr>
          </a:lstStyle>
          <a:p>
            <a:pPr algn="r" rtl="1"/>
            <a:r>
              <a:rPr lang="ar-SA"/>
              <a:t>انقر لتحرير نمط العنوان الرئيسي</a:t>
            </a:r>
          </a:p>
        </p:txBody>
      </p:sp>
      <p:sp>
        <p:nvSpPr>
          <p:cNvPr id="4" name="عنصر نائب للنص 3"/>
          <p:cNvSpPr>
            <a:spLocks noGrp="1"/>
          </p:cNvSpPr>
          <p:nvPr>
            <p:ph type="body" sz="half" idx="2"/>
          </p:nvPr>
        </p:nvSpPr>
        <p:spPr>
          <a:xfrm>
            <a:off x="8049584" y="5029199"/>
            <a:ext cx="3782586" cy="914401"/>
          </a:xfrm>
        </p:spPr>
        <p:txBody>
          <a:bodyPr>
            <a:normAutofit/>
          </a:bodyPr>
          <a:lstStyle>
            <a:lvl1pPr marL="0" indent="0" algn="r" latinLnBrk="0">
              <a:spcBef>
                <a:spcPts val="0"/>
              </a:spcBef>
              <a:buNone/>
              <a:defRPr lang="ar-SA" sz="2000">
                <a:solidFill>
                  <a:schemeClr val="accent1">
                    <a:lumMod val="20000"/>
                    <a:lumOff val="80000"/>
                  </a:schemeClr>
                </a:solidFill>
                <a:latin typeface="Arial" panose="020B0604020202020204" pitchFamily="34" charset="0"/>
                <a:cs typeface="Arial" panose="020B0604020202020204" pitchFamily="34" charset="0"/>
              </a:defRPr>
            </a:lvl1pPr>
            <a:lvl2pPr marL="457200" indent="0" algn="r" latinLnBrk="0">
              <a:buNone/>
              <a:defRPr lang="ar-SA" sz="1200"/>
            </a:lvl2pPr>
            <a:lvl3pPr marL="914400" indent="0" algn="r" latinLnBrk="0">
              <a:buNone/>
              <a:defRPr lang="ar-SA" sz="1000"/>
            </a:lvl3pPr>
            <a:lvl4pPr marL="1371600" indent="0" algn="r" latinLnBrk="0">
              <a:buNone/>
              <a:defRPr lang="ar-SA" sz="900"/>
            </a:lvl4pPr>
            <a:lvl5pPr marL="1828800" indent="0" algn="r" latinLnBrk="0">
              <a:buNone/>
              <a:defRPr lang="ar-SA" sz="900"/>
            </a:lvl5pPr>
            <a:lvl6pPr marL="2286000" indent="0" algn="r" latinLnBrk="0">
              <a:buNone/>
              <a:defRPr lang="ar-SA" sz="900"/>
            </a:lvl6pPr>
            <a:lvl7pPr marL="2743200" indent="0" algn="r" latinLnBrk="0">
              <a:buNone/>
              <a:defRPr lang="ar-SA" sz="900"/>
            </a:lvl7pPr>
            <a:lvl8pPr marL="3200400" indent="0" algn="r" latinLnBrk="0">
              <a:buNone/>
              <a:defRPr lang="ar-SA" sz="900"/>
            </a:lvl8pPr>
            <a:lvl9pPr marL="3657600" indent="0" algn="r" latinLnBrk="0">
              <a:buNone/>
              <a:defRPr lang="ar-SA" sz="900"/>
            </a:lvl9pPr>
          </a:lstStyle>
          <a:p>
            <a:pPr lvl="0" algn="r" rtl="1"/>
            <a:r>
              <a:rPr lang="ar-SA"/>
              <a:t>تحرير أنماط النص الرئيسي</a:t>
            </a:r>
          </a:p>
        </p:txBody>
      </p:sp>
      <p:sp>
        <p:nvSpPr>
          <p:cNvPr id="5" name="عنصر نائب للتاريخ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pPr rtl="1"/>
            <a:fld id="{62CBB54F-3F9C-433F-8899-29CCD5AE584F}" type="uaqdatetime1">
              <a:rPr lang="ar-SA" smtClean="0"/>
              <a:t>20/01/1438</a:t>
            </a:fld>
            <a:endParaRPr lang="ar-SA"/>
          </a:p>
        </p:txBody>
      </p:sp>
      <p:sp>
        <p:nvSpPr>
          <p:cNvPr id="6" name="عنصر نائب للتذييل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rtl="1"/>
            <a:r>
              <a:rPr lang="en-US"/>
              <a:t>seejaalbookclub</a:t>
            </a:r>
            <a:endParaRPr lang="ar-SA"/>
          </a:p>
        </p:txBody>
      </p:sp>
      <p:sp>
        <p:nvSpPr>
          <p:cNvPr id="7" name="عنصر نائب لرقم الشريحة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F28FB93-0A08-4E7D-8E63-9EFA29F1E093}" type="slidenum">
              <a:rPr lang="ar-SA" smtClean="0"/>
              <a:pPr/>
              <a:t>‹#›</a:t>
            </a:fld>
            <a:endParaRPr lang="ar-SA"/>
          </a:p>
        </p:txBody>
      </p:sp>
      <p:sp>
        <p:nvSpPr>
          <p:cNvPr id="3" name="عنصر نائب للمحتوى 2"/>
          <p:cNvSpPr>
            <a:spLocks noGrp="1"/>
          </p:cNvSpPr>
          <p:nvPr>
            <p:ph idx="1"/>
          </p:nvPr>
        </p:nvSpPr>
        <p:spPr>
          <a:xfrm>
            <a:off x="449338" y="465285"/>
            <a:ext cx="6786614" cy="5249716"/>
          </a:xfrm>
        </p:spPr>
        <p:txBody>
          <a:bodyPr>
            <a:normAutofit/>
          </a:bodyPr>
          <a:lstStyle>
            <a:lvl1pPr algn="r" latinLnBrk="0">
              <a:defRPr lang="ar-SA" sz="2400">
                <a:latin typeface="Arial" panose="020B0604020202020204" pitchFamily="34" charset="0"/>
                <a:cs typeface="Arial" panose="020B0604020202020204" pitchFamily="34" charset="0"/>
              </a:defRPr>
            </a:lvl1pPr>
            <a:lvl2pPr algn="r" latinLnBrk="0">
              <a:defRPr lang="ar-SA" sz="2000">
                <a:latin typeface="Arial" panose="020B0604020202020204" pitchFamily="34" charset="0"/>
                <a:cs typeface="Arial" panose="020B0604020202020204" pitchFamily="34" charset="0"/>
              </a:defRPr>
            </a:lvl2pPr>
            <a:lvl3pPr algn="r" latinLnBrk="0">
              <a:defRPr lang="ar-SA" sz="1800">
                <a:latin typeface="Arial" panose="020B0604020202020204" pitchFamily="34" charset="0"/>
                <a:cs typeface="Arial" panose="020B0604020202020204" pitchFamily="34" charset="0"/>
              </a:defRPr>
            </a:lvl3pPr>
            <a:lvl4pPr algn="r" latinLnBrk="0">
              <a:defRPr lang="ar-SA" sz="1600">
                <a:latin typeface="Arial" panose="020B0604020202020204" pitchFamily="34" charset="0"/>
                <a:cs typeface="Arial" panose="020B0604020202020204" pitchFamily="34" charset="0"/>
              </a:defRPr>
            </a:lvl4pPr>
            <a:lvl5pPr algn="r" latinLnBrk="0">
              <a:defRPr lang="ar-SA" sz="1600">
                <a:latin typeface="Arial" panose="020B0604020202020204" pitchFamily="34" charset="0"/>
                <a:cs typeface="Arial" panose="020B0604020202020204" pitchFamily="34" charset="0"/>
              </a:defRPr>
            </a:lvl5pPr>
            <a:lvl6pPr algn="r" latinLnBrk="0">
              <a:defRPr lang="ar-SA" sz="1600"/>
            </a:lvl6pPr>
            <a:lvl7pPr algn="r" latinLnBrk="0">
              <a:defRPr lang="ar-SA" sz="1600"/>
            </a:lvl7pPr>
            <a:lvl8pPr algn="r" latinLnBrk="0">
              <a:defRPr lang="ar-SA" sz="1600"/>
            </a:lvl8pPr>
            <a:lvl9pPr algn="r" latinLnBrk="0">
              <a:defRPr lang="ar-SA" sz="160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صورة ذات تسمية توضيحية">
    <p:spTree>
      <p:nvGrpSpPr>
        <p:cNvPr id="1" name=""/>
        <p:cNvGrpSpPr/>
        <p:nvPr/>
      </p:nvGrpSpPr>
      <p:grpSpPr>
        <a:xfrm>
          <a:off x="0" y="0"/>
          <a:ext cx="0" cy="0"/>
          <a:chOff x="0" y="0"/>
          <a:chExt cx="0" cy="0"/>
        </a:xfrm>
      </p:grpSpPr>
      <p:sp>
        <p:nvSpPr>
          <p:cNvPr id="17" name="مستطيل 16"/>
          <p:cNvSpPr/>
          <p:nvPr/>
        </p:nvSpPr>
        <p:spPr>
          <a:xfrm>
            <a:off x="0" y="0"/>
            <a:ext cx="12188952" cy="61722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8" name="مستطيل 17"/>
          <p:cNvSpPr/>
          <p:nvPr/>
        </p:nvSpPr>
        <p:spPr>
          <a:xfrm>
            <a:off x="0" y="3"/>
            <a:ext cx="4722812" cy="6172197"/>
          </a:xfrm>
          <a:prstGeom prst="rect">
            <a:avLst/>
          </a:prstGeom>
          <a:solidFill>
            <a:schemeClr val="accent1">
              <a:lumMod val="75000"/>
              <a:alpha val="32157"/>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2" name="عنوان 1"/>
          <p:cNvSpPr>
            <a:spLocks noGrp="1"/>
          </p:cNvSpPr>
          <p:nvPr>
            <p:ph type="title"/>
          </p:nvPr>
        </p:nvSpPr>
        <p:spPr>
          <a:xfrm>
            <a:off x="417138" y="234351"/>
            <a:ext cx="3773863" cy="4642450"/>
          </a:xfrm>
        </p:spPr>
        <p:txBody>
          <a:bodyPr vert="horz" lIns="91440" tIns="45720" rIns="91440" bIns="45720" rtlCol="1" anchor="b">
            <a:normAutofit/>
          </a:bodyPr>
          <a:lstStyle>
            <a:lvl1pPr algn="r" latinLnBrk="0">
              <a:defRPr lang="ar-SA" sz="4400">
                <a:solidFill>
                  <a:schemeClr val="bg1"/>
                </a:solidFill>
                <a:effectLst>
                  <a:outerShdw blurRad="88900" algn="ctr" rotWithShape="0">
                    <a:prstClr val="black">
                      <a:alpha val="35000"/>
                    </a:prstClr>
                  </a:outerShdw>
                </a:effectLst>
                <a:latin typeface="Arial" panose="020B0604020202020204" pitchFamily="34" charset="0"/>
                <a:cs typeface="Arial" panose="020B0604020202020204" pitchFamily="34" charset="0"/>
              </a:defRPr>
            </a:lvl1pPr>
          </a:lstStyle>
          <a:p>
            <a:pPr lvl="0" algn="r" rtl="1">
              <a:lnSpc>
                <a:spcPct val="80000"/>
              </a:lnSpc>
            </a:pPr>
            <a:r>
              <a:rPr lang="ar-SA"/>
              <a:t>انقر لتحرير نمط العنوان الرئيسي</a:t>
            </a:r>
          </a:p>
        </p:txBody>
      </p:sp>
      <p:sp>
        <p:nvSpPr>
          <p:cNvPr id="4" name="عنصر نائب للنص 3"/>
          <p:cNvSpPr>
            <a:spLocks noGrp="1"/>
          </p:cNvSpPr>
          <p:nvPr>
            <p:ph type="body" sz="half" idx="2"/>
          </p:nvPr>
        </p:nvSpPr>
        <p:spPr>
          <a:xfrm>
            <a:off x="406923" y="5029200"/>
            <a:ext cx="3782586" cy="914400"/>
          </a:xfrm>
        </p:spPr>
        <p:txBody>
          <a:bodyPr>
            <a:normAutofit/>
          </a:bodyPr>
          <a:lstStyle>
            <a:lvl1pPr marL="0" indent="0" algn="r" latinLnBrk="0">
              <a:spcBef>
                <a:spcPts val="0"/>
              </a:spcBef>
              <a:buNone/>
              <a:defRPr lang="ar-SA" sz="2000">
                <a:solidFill>
                  <a:schemeClr val="accent1">
                    <a:lumMod val="20000"/>
                    <a:lumOff val="80000"/>
                  </a:schemeClr>
                </a:solidFill>
                <a:latin typeface="Arial" panose="020B0604020202020204" pitchFamily="34" charset="0"/>
                <a:cs typeface="Arial" panose="020B0604020202020204" pitchFamily="34" charset="0"/>
              </a:defRPr>
            </a:lvl1pPr>
            <a:lvl2pPr marL="457200" indent="0" algn="r" latinLnBrk="0">
              <a:buNone/>
              <a:defRPr lang="ar-SA" sz="1200"/>
            </a:lvl2pPr>
            <a:lvl3pPr marL="914400" indent="0" algn="r" latinLnBrk="0">
              <a:buNone/>
              <a:defRPr lang="ar-SA" sz="1000"/>
            </a:lvl3pPr>
            <a:lvl4pPr marL="1371600" indent="0" algn="r" latinLnBrk="0">
              <a:buNone/>
              <a:defRPr lang="ar-SA" sz="900"/>
            </a:lvl4pPr>
            <a:lvl5pPr marL="1828800" indent="0" algn="r" latinLnBrk="0">
              <a:buNone/>
              <a:defRPr lang="ar-SA" sz="900"/>
            </a:lvl5pPr>
            <a:lvl6pPr marL="2286000" indent="0" algn="r" latinLnBrk="0">
              <a:buNone/>
              <a:defRPr lang="ar-SA" sz="900"/>
            </a:lvl6pPr>
            <a:lvl7pPr marL="2743200" indent="0" algn="r" latinLnBrk="0">
              <a:buNone/>
              <a:defRPr lang="ar-SA" sz="900"/>
            </a:lvl7pPr>
            <a:lvl8pPr marL="3200400" indent="0" algn="r" latinLnBrk="0">
              <a:buNone/>
              <a:defRPr lang="ar-SA" sz="900"/>
            </a:lvl8pPr>
            <a:lvl9pPr marL="3657600" indent="0" algn="r" latinLnBrk="0">
              <a:buNone/>
              <a:defRPr lang="ar-SA" sz="900"/>
            </a:lvl9pPr>
          </a:lstStyle>
          <a:p>
            <a:pPr lvl="0" algn="r" rtl="1"/>
            <a:r>
              <a:rPr lang="ar-SA"/>
              <a:t>تحرير أنماط النص الرئيسي</a:t>
            </a:r>
          </a:p>
        </p:txBody>
      </p:sp>
      <p:sp>
        <p:nvSpPr>
          <p:cNvPr id="20" name="مستطيل 19"/>
          <p:cNvSpPr/>
          <p:nvPr/>
        </p:nvSpPr>
        <p:spPr>
          <a:xfrm>
            <a:off x="0" y="6172200"/>
            <a:ext cx="12188952" cy="685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5" name="عنصر نائب للتاريخ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pPr rtl="1"/>
            <a:fld id="{1E158542-B7CC-443B-83F4-2E6B9A3FABF1}" type="uaqdatetime1">
              <a:rPr lang="ar-SA" smtClean="0"/>
              <a:t>20/01/1438</a:t>
            </a:fld>
            <a:endParaRPr lang="ar-SA"/>
          </a:p>
        </p:txBody>
      </p:sp>
      <p:sp>
        <p:nvSpPr>
          <p:cNvPr id="6" name="عنصر نائب للتذييل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rtl="1"/>
            <a:r>
              <a:rPr lang="en-US"/>
              <a:t>seejaalbookclub</a:t>
            </a:r>
            <a:endParaRPr lang="ar-SA"/>
          </a:p>
        </p:txBody>
      </p:sp>
      <p:sp>
        <p:nvSpPr>
          <p:cNvPr id="7" name="عنصر نائب لرقم الشريحة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2B524DA2-3CE4-45BB-9F6F-628A0CFBDBF9}" type="slidenum">
              <a:rPr lang="ar-SA" smtClean="0"/>
              <a:pPr/>
              <a:t>‹#›</a:t>
            </a:fld>
            <a:endParaRPr lang="ar-SA"/>
          </a:p>
        </p:txBody>
      </p:sp>
      <p:sp>
        <p:nvSpPr>
          <p:cNvPr id="21" name="مستطيل ذو زاوية واحدة مستديرة 20"/>
          <p:cNvSpPr/>
          <p:nvPr/>
        </p:nvSpPr>
        <p:spPr bwMode="ltGray">
          <a:xfrm rot="10800000" flipH="1" flipV="1">
            <a:off x="4722813" y="234351"/>
            <a:ext cx="7238999" cy="5709249"/>
          </a:xfrm>
          <a:prstGeom prst="round1Rect">
            <a:avLst>
              <a:gd name="adj" fmla="val 581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3" name="عنصر نائب للصورة 2"/>
          <p:cNvSpPr>
            <a:spLocks noGrp="1"/>
          </p:cNvSpPr>
          <p:nvPr>
            <p:ph type="pic" idx="1"/>
          </p:nvPr>
        </p:nvSpPr>
        <p:spPr>
          <a:xfrm flipH="1">
            <a:off x="4952998" y="465283"/>
            <a:ext cx="6780215" cy="5249717"/>
          </a:xfrm>
          <a:prstGeom prst="round1Rect">
            <a:avLst>
              <a:gd name="adj" fmla="val 4287"/>
            </a:avLst>
          </a:prstGeom>
          <a:solidFill>
            <a:schemeClr val="bg2"/>
          </a:solidFill>
        </p:spPr>
        <p:txBody>
          <a:bodyPr tIns="914400">
            <a:normAutofit/>
          </a:bodyPr>
          <a:lstStyle>
            <a:lvl1pPr marL="0" indent="0" algn="ctr" latinLnBrk="0">
              <a:buNone/>
              <a:defRPr lang="ar-SA" sz="2400">
                <a:latin typeface="Arial" panose="020B0604020202020204" pitchFamily="34" charset="0"/>
                <a:cs typeface="Arial" panose="020B0604020202020204" pitchFamily="34" charset="0"/>
              </a:defRPr>
            </a:lvl1pPr>
            <a:lvl2pPr marL="457200" indent="0" algn="r" latinLnBrk="0">
              <a:buNone/>
              <a:defRPr lang="ar-SA" sz="2800"/>
            </a:lvl2pPr>
            <a:lvl3pPr marL="914400" indent="0" algn="r" latinLnBrk="0">
              <a:buNone/>
              <a:defRPr lang="ar-SA" sz="2400"/>
            </a:lvl3pPr>
            <a:lvl4pPr marL="1371600" indent="0" algn="r" latinLnBrk="0">
              <a:buNone/>
              <a:defRPr lang="ar-SA" sz="2000"/>
            </a:lvl4pPr>
            <a:lvl5pPr marL="1828800" indent="0" algn="r" latinLnBrk="0">
              <a:buNone/>
              <a:defRPr lang="ar-SA" sz="2000"/>
            </a:lvl5pPr>
            <a:lvl6pPr marL="2286000" indent="0" algn="r" latinLnBrk="0">
              <a:buNone/>
              <a:defRPr lang="ar-SA" sz="2000"/>
            </a:lvl6pPr>
            <a:lvl7pPr marL="2743200" indent="0" algn="r" latinLnBrk="0">
              <a:buNone/>
              <a:defRPr lang="ar-SA" sz="2000"/>
            </a:lvl7pPr>
            <a:lvl8pPr marL="3200400" indent="0" algn="r" latinLnBrk="0">
              <a:buNone/>
              <a:defRPr lang="ar-SA" sz="2000"/>
            </a:lvl8pPr>
            <a:lvl9pPr marL="3657600" indent="0" algn="r" latinLnBrk="0">
              <a:buNone/>
              <a:defRPr lang="ar-SA" sz="2000"/>
            </a:lvl9pPr>
          </a:lstStyle>
          <a:p>
            <a:pPr algn="r" rtl="1"/>
            <a:r>
              <a:rPr lang="ar-SA"/>
              <a:t>انقر فوق الأيقونة لإضافة صورة</a:t>
            </a:r>
          </a:p>
        </p:txBody>
      </p:sp>
    </p:spTree>
    <p:extLst>
      <p:ext uri="{BB962C8B-B14F-4D97-AF65-F5344CB8AC3E}">
        <p14:creationId xmlns:p14="http://schemas.microsoft.com/office/powerpoint/2010/main" val="352158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a:t>انقر لتحرير نمط العنوان الرئيسي</a:t>
            </a:r>
          </a:p>
        </p:txBody>
      </p:sp>
      <p:sp>
        <p:nvSpPr>
          <p:cNvPr id="3" name="عنصر نائب للنص العمودي 2"/>
          <p:cNvSpPr>
            <a:spLocks noGrp="1"/>
          </p:cNvSpPr>
          <p:nvPr>
            <p:ph type="body" orient="vert" idx="1"/>
          </p:nvPr>
        </p:nvSpPr>
        <p:spPr/>
        <p:txBody>
          <a:bodyPr vert="eaVert"/>
          <a:lstStyle>
            <a:lvl5pPr algn="r" latinLnBrk="0">
              <a:defRPr lang="ar-SA"/>
            </a:lvl5pPr>
            <a:lvl6pPr marL="1371600" algn="r" latinLnBrk="0">
              <a:defRPr lang="ar-SA"/>
            </a:lvl6pPr>
            <a:lvl7pPr marL="1600200" algn="r" latinLnBrk="0">
              <a:defRPr lang="ar-SA"/>
            </a:lvl7pPr>
            <a:lvl8pPr marL="1828800" algn="r" latinLnBrk="0">
              <a:defRPr lang="ar-SA" baseline="0"/>
            </a:lvl8pPr>
            <a:lvl9pPr marL="2057400" algn="r" latinLnBrk="0">
              <a:defRPr lang="ar-SA" baseline="0"/>
            </a:lvl9pPr>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algn="r" rtl="1"/>
            <a:fld id="{DC41DCD5-43CC-4C87-8B9B-7A092A0BACF9}" type="uaqdatetime1">
              <a:rPr lang="ar-SA" smtClean="0"/>
              <a:t>20/01/1438</a:t>
            </a:fld>
            <a:endParaRPr lang="ar-SA"/>
          </a:p>
        </p:txBody>
      </p:sp>
      <p:sp>
        <p:nvSpPr>
          <p:cNvPr id="5" name="عنصر نائب للتذييل 4"/>
          <p:cNvSpPr>
            <a:spLocks noGrp="1"/>
          </p:cNvSpPr>
          <p:nvPr>
            <p:ph type="ftr" sz="quarter" idx="11"/>
          </p:nvPr>
        </p:nvSpPr>
        <p:spPr/>
        <p:txBody>
          <a:bodyPr/>
          <a:lstStyle/>
          <a:p>
            <a:pPr algn="r" rtl="1"/>
            <a:r>
              <a:rPr lang="en-US"/>
              <a:t>seejaalbookclub</a:t>
            </a:r>
            <a:endParaRPr lang="ar-SA"/>
          </a:p>
        </p:txBody>
      </p:sp>
      <p:sp>
        <p:nvSpPr>
          <p:cNvPr id="6" name="عنصر نائب لرقم الشريحة 5"/>
          <p:cNvSpPr>
            <a:spLocks noGrp="1"/>
          </p:cNvSpPr>
          <p:nvPr>
            <p:ph type="sldNum" sz="quarter" idx="12"/>
          </p:nvPr>
        </p:nvSpPr>
        <p:spPr/>
        <p:txBody>
          <a:bodyPr/>
          <a:lstStyle/>
          <a:p>
            <a:fld id="{DF28FB93-0A08-4E7D-8E63-9EFA29F1E093}" type="slidenum">
              <a:pPr algn="r" rtl="1"/>
              <a:t>‹#›</a:t>
            </a:fld>
            <a:endParaRPr lang="ar-S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3" name="عنصر نائب للنص العمودي 2"/>
          <p:cNvSpPr>
            <a:spLocks noGrp="1"/>
          </p:cNvSpPr>
          <p:nvPr>
            <p:ph type="body" orient="vert" idx="1"/>
          </p:nvPr>
        </p:nvSpPr>
        <p:spPr>
          <a:xfrm>
            <a:off x="3473450" y="582613"/>
            <a:ext cx="8183562" cy="5589587"/>
          </a:xfrm>
        </p:spPr>
        <p:txBody>
          <a:bodyPr vert="eaVert"/>
          <a:lstStyle/>
          <a:p>
            <a:pPr lvl="0" algn="r" rtl="1"/>
            <a:r>
              <a:rPr lang="ar-SA"/>
              <a:t>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10"/>
          </p:nvPr>
        </p:nvSpPr>
        <p:spPr/>
        <p:txBody>
          <a:bodyPr/>
          <a:lstStyle/>
          <a:p>
            <a:pPr algn="r" rtl="1"/>
            <a:fld id="{CFF23344-A2B4-4906-BFDD-5C4D837FFC83}" type="uaqdatetime1">
              <a:rPr lang="ar-SA" smtClean="0"/>
              <a:t>20/01/1438</a:t>
            </a:fld>
            <a:endParaRPr lang="ar-SA"/>
          </a:p>
        </p:txBody>
      </p:sp>
      <p:sp>
        <p:nvSpPr>
          <p:cNvPr id="5" name="عنصر نائب للتذييل 4"/>
          <p:cNvSpPr>
            <a:spLocks noGrp="1"/>
          </p:cNvSpPr>
          <p:nvPr>
            <p:ph type="ftr" sz="quarter" idx="11"/>
          </p:nvPr>
        </p:nvSpPr>
        <p:spPr/>
        <p:txBody>
          <a:bodyPr/>
          <a:lstStyle/>
          <a:p>
            <a:pPr algn="r" rtl="1"/>
            <a:r>
              <a:rPr lang="en-US"/>
              <a:t>seejaalbookclub</a:t>
            </a:r>
            <a:endParaRPr lang="ar-SA"/>
          </a:p>
        </p:txBody>
      </p:sp>
      <p:sp>
        <p:nvSpPr>
          <p:cNvPr id="6" name="عنصر نائب لرقم الشريحة 5"/>
          <p:cNvSpPr>
            <a:spLocks noGrp="1"/>
          </p:cNvSpPr>
          <p:nvPr>
            <p:ph type="sldNum" sz="quarter" idx="12"/>
          </p:nvPr>
        </p:nvSpPr>
        <p:spPr/>
        <p:txBody>
          <a:bodyPr/>
          <a:lstStyle/>
          <a:p>
            <a:fld id="{DF28FB93-0A08-4E7D-8E63-9EFA29F1E093}" type="slidenum">
              <a:pPr algn="r" rtl="1"/>
              <a:t>‹#›</a:t>
            </a:fld>
            <a:endParaRPr lang="ar-SA"/>
          </a:p>
        </p:txBody>
      </p:sp>
      <p:sp>
        <p:nvSpPr>
          <p:cNvPr id="2" name="عنوان عمودي 1"/>
          <p:cNvSpPr>
            <a:spLocks noGrp="1"/>
          </p:cNvSpPr>
          <p:nvPr>
            <p:ph type="title" orient="vert"/>
          </p:nvPr>
        </p:nvSpPr>
        <p:spPr>
          <a:xfrm>
            <a:off x="1298448" y="582613"/>
            <a:ext cx="1951037" cy="5589587"/>
          </a:xfrm>
        </p:spPr>
        <p:txBody>
          <a:bodyPr vert="eaVert"/>
          <a:lstStyle/>
          <a:p>
            <a:pPr algn="r" rtl="1"/>
            <a:r>
              <a:rPr lang="ar-SA"/>
              <a:t>انقر لتحرير نمط العنوان الرئيسي</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مستطيل 7"/>
          <p:cNvSpPr/>
          <p:nvPr/>
        </p:nvSpPr>
        <p:spPr>
          <a:xfrm>
            <a:off x="0" y="6477000"/>
            <a:ext cx="11960352" cy="381000"/>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9" name="مستطيل 8"/>
          <p:cNvSpPr/>
          <p:nvPr/>
        </p:nvSpPr>
        <p:spPr>
          <a:xfrm>
            <a:off x="11960352" y="6477000"/>
            <a:ext cx="228473" cy="381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7" name="مستطيل 6"/>
          <p:cNvSpPr/>
          <p:nvPr/>
        </p:nvSpPr>
        <p:spPr>
          <a:xfrm>
            <a:off x="1" y="0"/>
            <a:ext cx="12188825" cy="6477000"/>
          </a:xfrm>
          <a:prstGeom prst="rect">
            <a:avLst/>
          </a:prstGeom>
          <a:solidFill>
            <a:schemeClr val="accent1">
              <a:alpha val="50196"/>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10" name="مستطيل ذو زاوية واحدة مستديرة 9"/>
          <p:cNvSpPr/>
          <p:nvPr/>
        </p:nvSpPr>
        <p:spPr>
          <a:xfrm>
            <a:off x="0" y="228600"/>
            <a:ext cx="11961877" cy="6248400"/>
          </a:xfrm>
          <a:prstGeom prst="round1Rect">
            <a:avLst>
              <a:gd name="adj" fmla="val 45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a:latin typeface="Arial" panose="020B0604020202020204" pitchFamily="34" charset="0"/>
              <a:cs typeface="Arial" panose="020B0604020202020204" pitchFamily="34" charset="0"/>
            </a:endParaRPr>
          </a:p>
        </p:txBody>
      </p:sp>
      <p:sp>
        <p:nvSpPr>
          <p:cNvPr id="2" name="عنصر نائب للعنوان 1"/>
          <p:cNvSpPr>
            <a:spLocks noGrp="1"/>
          </p:cNvSpPr>
          <p:nvPr>
            <p:ph type="title"/>
          </p:nvPr>
        </p:nvSpPr>
        <p:spPr>
          <a:xfrm>
            <a:off x="1293813" y="563562"/>
            <a:ext cx="9601200" cy="1189038"/>
          </a:xfrm>
          <a:prstGeom prst="rect">
            <a:avLst/>
          </a:prstGeom>
        </p:spPr>
        <p:txBody>
          <a:bodyPr vert="horz" lIns="91440" tIns="45720" rIns="91440" bIns="45720" rtlCol="1" anchor="b">
            <a:normAutofit/>
          </a:bodyPr>
          <a:lstStyle/>
          <a:p>
            <a:pPr algn="r" rtl="1"/>
            <a:r>
              <a:rPr lang="ar-SA"/>
              <a:t>انقر لتحرير نمط العنوان الرئيسي</a:t>
            </a:r>
          </a:p>
        </p:txBody>
      </p:sp>
      <p:sp>
        <p:nvSpPr>
          <p:cNvPr id="3" name="عنصر نائب للنص 2"/>
          <p:cNvSpPr>
            <a:spLocks noGrp="1"/>
          </p:cNvSpPr>
          <p:nvPr>
            <p:ph type="body" idx="1"/>
          </p:nvPr>
        </p:nvSpPr>
        <p:spPr>
          <a:xfrm>
            <a:off x="1293813" y="1981200"/>
            <a:ext cx="9601202" cy="4191000"/>
          </a:xfrm>
          <a:prstGeom prst="rect">
            <a:avLst/>
          </a:prstGeom>
        </p:spPr>
        <p:txBody>
          <a:bodyPr vert="horz" lIns="91440" tIns="45720" rIns="91440" bIns="45720" rtlCol="1">
            <a:normAutofit/>
          </a:bodyPr>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4" name="عنصر نائب للتاريخ 3"/>
          <p:cNvSpPr>
            <a:spLocks noGrp="1"/>
          </p:cNvSpPr>
          <p:nvPr>
            <p:ph type="dt" sz="half" idx="2"/>
          </p:nvPr>
        </p:nvSpPr>
        <p:spPr>
          <a:xfrm>
            <a:off x="2208212" y="6248400"/>
            <a:ext cx="1091459" cy="152400"/>
          </a:xfrm>
          <a:prstGeom prst="rect">
            <a:avLst/>
          </a:prstGeom>
        </p:spPr>
        <p:txBody>
          <a:bodyPr vert="horz" lIns="91440" tIns="45720" rIns="91440" bIns="45720" rtlCol="1" anchor="ctr"/>
          <a:lstStyle>
            <a:lvl1pPr algn="r" latinLnBrk="0">
              <a:defRPr lang="ar-SA" sz="900">
                <a:solidFill>
                  <a:schemeClr val="tx1"/>
                </a:solidFill>
                <a:latin typeface="Arial" panose="020B0604020202020204" pitchFamily="34" charset="0"/>
                <a:cs typeface="Arial" panose="020B0604020202020204" pitchFamily="34" charset="0"/>
              </a:defRPr>
            </a:lvl1pPr>
          </a:lstStyle>
          <a:p>
            <a:pPr rtl="1"/>
            <a:fld id="{44080147-6911-4EE5-A0BE-8FF87079D96B}" type="uaqdatetime1">
              <a:rPr lang="ar-SA" smtClean="0"/>
              <a:t>20/01/1438</a:t>
            </a:fld>
            <a:endParaRPr lang="ar-SA"/>
          </a:p>
        </p:txBody>
      </p:sp>
      <p:sp>
        <p:nvSpPr>
          <p:cNvPr id="5" name="عنصر نائب للتذييل 4"/>
          <p:cNvSpPr>
            <a:spLocks noGrp="1"/>
          </p:cNvSpPr>
          <p:nvPr>
            <p:ph type="ftr" sz="quarter" idx="3"/>
          </p:nvPr>
        </p:nvSpPr>
        <p:spPr>
          <a:xfrm>
            <a:off x="3427412" y="6248400"/>
            <a:ext cx="7467598" cy="152400"/>
          </a:xfrm>
          <a:prstGeom prst="rect">
            <a:avLst/>
          </a:prstGeom>
        </p:spPr>
        <p:txBody>
          <a:bodyPr vert="horz" lIns="91440" tIns="45720" rIns="91440" bIns="45720" rtlCol="1" anchor="ctr"/>
          <a:lstStyle>
            <a:lvl1pPr algn="r" latinLnBrk="0">
              <a:defRPr lang="ar-SA" sz="900">
                <a:solidFill>
                  <a:schemeClr val="tx1"/>
                </a:solidFill>
                <a:latin typeface="Arial" panose="020B0604020202020204" pitchFamily="34" charset="0"/>
                <a:cs typeface="Arial" panose="020B0604020202020204" pitchFamily="34" charset="0"/>
              </a:defRPr>
            </a:lvl1pPr>
          </a:lstStyle>
          <a:p>
            <a:pPr rtl="1"/>
            <a:r>
              <a:rPr lang="en-US"/>
              <a:t>seejaalbookclub</a:t>
            </a:r>
            <a:endParaRPr lang="ar-SA" dirty="0"/>
          </a:p>
        </p:txBody>
      </p:sp>
      <p:sp>
        <p:nvSpPr>
          <p:cNvPr id="6" name="عنصر نائب لرقم الشريحة 5"/>
          <p:cNvSpPr>
            <a:spLocks noGrp="1"/>
          </p:cNvSpPr>
          <p:nvPr>
            <p:ph type="sldNum" sz="quarter" idx="4"/>
          </p:nvPr>
        </p:nvSpPr>
        <p:spPr>
          <a:xfrm>
            <a:off x="1298448" y="6248400"/>
            <a:ext cx="762003" cy="152400"/>
          </a:xfrm>
          <a:prstGeom prst="rect">
            <a:avLst/>
          </a:prstGeom>
        </p:spPr>
        <p:txBody>
          <a:bodyPr vert="horz" lIns="91440" tIns="45720" rIns="91440" bIns="45720" rtlCol="1" anchor="ctr"/>
          <a:lstStyle>
            <a:lvl1pPr algn="r" latinLnBrk="0">
              <a:defRPr lang="ar-SA" sz="900">
                <a:solidFill>
                  <a:schemeClr val="tx1"/>
                </a:solidFill>
                <a:latin typeface="Arial" panose="020B0604020202020204" pitchFamily="34" charset="0"/>
                <a:cs typeface="Arial" panose="020B0604020202020204" pitchFamily="34" charset="0"/>
              </a:defRPr>
            </a:lvl1pPr>
          </a:lstStyle>
          <a:p>
            <a:fld id="{DF28FB93-0A08-4E7D-8E63-9EFA29F1E093}"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32" r:id="rId3"/>
    <p:sldLayoutId id="2147483723" r:id="rId4"/>
    <p:sldLayoutId id="2147483724" r:id="rId5"/>
    <p:sldLayoutId id="2147483725" r:id="rId6"/>
    <p:sldLayoutId id="2147483726" r:id="rId7"/>
    <p:sldLayoutId id="2147483727" r:id="rId8"/>
    <p:sldLayoutId id="2147483728" r:id="rId9"/>
    <p:sldLayoutId id="2147483733" r:id="rId10"/>
    <p:sldLayoutId id="2147483730" r:id="rId11"/>
    <p:sldLayoutId id="214748373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r" defTabSz="914400" rtl="0" eaLnBrk="1" latinLnBrk="0" hangingPunct="1">
        <a:lnSpc>
          <a:spcPct val="90000"/>
        </a:lnSpc>
        <a:spcBef>
          <a:spcPct val="0"/>
        </a:spcBef>
        <a:buNone/>
        <a:defRPr lang="ar-SA" sz="4000" b="0" kern="1200">
          <a:solidFill>
            <a:schemeClr val="tx1"/>
          </a:solidFill>
          <a:latin typeface="Arial" panose="020B0604020202020204" pitchFamily="34" charset="0"/>
          <a:ea typeface="+mj-ea"/>
          <a:cs typeface="Arial" panose="020B0604020202020204" pitchFamily="34" charset="0"/>
        </a:defRPr>
      </a:lvl1pPr>
      <a:lvl2pPr algn="r" eaLnBrk="1" latinLnBrk="0" hangingPunct="1">
        <a:defRPr lang="ar-SA">
          <a:solidFill>
            <a:schemeClr val="tx2"/>
          </a:solidFill>
        </a:defRPr>
      </a:lvl2pPr>
      <a:lvl3pPr algn="r" eaLnBrk="1" latinLnBrk="0" hangingPunct="1">
        <a:defRPr lang="ar-SA">
          <a:solidFill>
            <a:schemeClr val="tx2"/>
          </a:solidFill>
        </a:defRPr>
      </a:lvl3pPr>
      <a:lvl4pPr algn="r" eaLnBrk="1" latinLnBrk="0" hangingPunct="1">
        <a:defRPr lang="ar-SA">
          <a:solidFill>
            <a:schemeClr val="tx2"/>
          </a:solidFill>
        </a:defRPr>
      </a:lvl4pPr>
      <a:lvl5pPr algn="r" eaLnBrk="1" latinLnBrk="0" hangingPunct="1">
        <a:defRPr lang="ar-SA">
          <a:solidFill>
            <a:schemeClr val="tx2"/>
          </a:solidFill>
        </a:defRPr>
      </a:lvl5pPr>
      <a:lvl6pPr algn="r" eaLnBrk="1" latinLnBrk="0" hangingPunct="1">
        <a:defRPr lang="ar-SA">
          <a:solidFill>
            <a:schemeClr val="tx2"/>
          </a:solidFill>
        </a:defRPr>
      </a:lvl6pPr>
      <a:lvl7pPr algn="r" eaLnBrk="1" latinLnBrk="0" hangingPunct="1">
        <a:defRPr lang="ar-SA">
          <a:solidFill>
            <a:schemeClr val="tx2"/>
          </a:solidFill>
        </a:defRPr>
      </a:lvl7pPr>
      <a:lvl8pPr algn="r" eaLnBrk="1" latinLnBrk="0" hangingPunct="1">
        <a:defRPr lang="ar-SA">
          <a:solidFill>
            <a:schemeClr val="tx2"/>
          </a:solidFill>
        </a:defRPr>
      </a:lvl8pPr>
      <a:lvl9pPr algn="r" eaLnBrk="1" latinLnBrk="0" hangingPunct="1">
        <a:defRPr lang="ar-SA">
          <a:solidFill>
            <a:schemeClr val="tx2"/>
          </a:solidFill>
        </a:defRPr>
      </a:lvl9pPr>
    </p:titleStyle>
    <p:bodyStyle>
      <a:lvl1pPr marL="228600" indent="-228600" algn="r" defTabSz="914400" rtl="0" eaLnBrk="1" latinLnBrk="0" hangingPunct="1">
        <a:lnSpc>
          <a:spcPct val="90000"/>
        </a:lnSpc>
        <a:spcBef>
          <a:spcPts val="1800"/>
        </a:spcBef>
        <a:buSzPct val="90000"/>
        <a:buFont typeface="Arial" pitchFamily="34" charset="0"/>
        <a:buChar char="•"/>
        <a:defRPr lang="ar-SA" sz="2400" kern="1200">
          <a:solidFill>
            <a:schemeClr val="tx1"/>
          </a:solidFill>
          <a:latin typeface="Arial" panose="020B0604020202020204" pitchFamily="34" charset="0"/>
          <a:ea typeface="+mn-ea"/>
          <a:cs typeface="Arial" panose="020B0604020202020204" pitchFamily="34" charset="0"/>
        </a:defRPr>
      </a:lvl1pPr>
      <a:lvl2pPr marL="457200" indent="-228600" algn="r" defTabSz="914400" rtl="0" eaLnBrk="1" latinLnBrk="0" hangingPunct="1">
        <a:lnSpc>
          <a:spcPct val="90000"/>
        </a:lnSpc>
        <a:spcBef>
          <a:spcPts val="600"/>
        </a:spcBef>
        <a:buSzPct val="90000"/>
        <a:buFont typeface="Arial" pitchFamily="34" charset="0"/>
        <a:buChar char="•"/>
        <a:defRPr lang="ar-SA" sz="2000" kern="1200">
          <a:solidFill>
            <a:schemeClr val="tx1"/>
          </a:solidFill>
          <a:latin typeface="Arial" panose="020B0604020202020204" pitchFamily="34" charset="0"/>
          <a:ea typeface="+mn-ea"/>
          <a:cs typeface="Arial" panose="020B0604020202020204" pitchFamily="34" charset="0"/>
        </a:defRPr>
      </a:lvl2pPr>
      <a:lvl3pPr marL="685800" indent="-228600" algn="r" defTabSz="914400" rtl="0" eaLnBrk="1" latinLnBrk="0" hangingPunct="1">
        <a:lnSpc>
          <a:spcPct val="90000"/>
        </a:lnSpc>
        <a:spcBef>
          <a:spcPts val="600"/>
        </a:spcBef>
        <a:buSzPct val="90000"/>
        <a:buFont typeface="Arial" pitchFamily="34" charset="0"/>
        <a:buChar char="•"/>
        <a:defRPr lang="ar-SA" sz="1800" kern="1200">
          <a:solidFill>
            <a:schemeClr val="tx1"/>
          </a:solidFill>
          <a:latin typeface="Arial" panose="020B0604020202020204" pitchFamily="34" charset="0"/>
          <a:ea typeface="+mn-ea"/>
          <a:cs typeface="Arial" panose="020B0604020202020204" pitchFamily="34" charset="0"/>
        </a:defRPr>
      </a:lvl3pPr>
      <a:lvl4pPr marL="9144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Arial" panose="020B0604020202020204" pitchFamily="34" charset="0"/>
          <a:ea typeface="+mn-ea"/>
          <a:cs typeface="Arial" panose="020B0604020202020204" pitchFamily="34" charset="0"/>
        </a:defRPr>
      </a:lvl4pPr>
      <a:lvl5pPr marL="11430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Arial" panose="020B0604020202020204" pitchFamily="34" charset="0"/>
          <a:ea typeface="+mn-ea"/>
          <a:cs typeface="Arial" panose="020B0604020202020204" pitchFamily="34" charset="0"/>
        </a:defRPr>
      </a:lvl5pPr>
      <a:lvl6pPr marL="13716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mn-lt"/>
          <a:ea typeface="+mn-ea"/>
          <a:cs typeface="+mn-cs"/>
        </a:defRPr>
      </a:lvl6pPr>
      <a:lvl7pPr marL="16002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mn-lt"/>
          <a:ea typeface="+mn-ea"/>
          <a:cs typeface="+mn-cs"/>
        </a:defRPr>
      </a:lvl7pPr>
      <a:lvl8pPr marL="18288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mn-lt"/>
          <a:ea typeface="+mn-ea"/>
          <a:cs typeface="+mn-cs"/>
        </a:defRPr>
      </a:lvl8pPr>
      <a:lvl9pPr marL="2057400" indent="-228600" algn="r" defTabSz="914400" rtl="0" eaLnBrk="1" latinLnBrk="0" hangingPunct="1">
        <a:lnSpc>
          <a:spcPct val="90000"/>
        </a:lnSpc>
        <a:spcBef>
          <a:spcPts val="600"/>
        </a:spcBef>
        <a:buSzPct val="90000"/>
        <a:buFont typeface="Arial" pitchFamily="34" charset="0"/>
        <a:buChar char="•"/>
        <a:defRPr lang="ar-SA" sz="1600" kern="1200">
          <a:solidFill>
            <a:schemeClr val="tx1"/>
          </a:solidFill>
          <a:latin typeface="+mn-lt"/>
          <a:ea typeface="+mn-ea"/>
          <a:cs typeface="+mn-cs"/>
        </a:defRPr>
      </a:lvl9pPr>
    </p:bodyStyle>
    <p:otherStyle>
      <a:defPPr>
        <a:defRPr lang="ar-SA"/>
      </a:defPPr>
      <a:lvl1pPr marL="0" algn="r" defTabSz="914400" rtl="0" eaLnBrk="1" latinLnBrk="0" hangingPunct="1">
        <a:defRPr lang="ar-SA" sz="1800" kern="1200">
          <a:solidFill>
            <a:schemeClr val="tx1"/>
          </a:solidFill>
          <a:latin typeface="+mn-lt"/>
          <a:ea typeface="+mn-ea"/>
          <a:cs typeface="+mn-cs"/>
        </a:defRPr>
      </a:lvl1pPr>
      <a:lvl2pPr marL="457200" algn="r" defTabSz="914400" rtl="0" eaLnBrk="1" latinLnBrk="0" hangingPunct="1">
        <a:defRPr lang="ar-SA" sz="1800" kern="1200">
          <a:solidFill>
            <a:schemeClr val="tx1"/>
          </a:solidFill>
          <a:latin typeface="+mn-lt"/>
          <a:ea typeface="+mn-ea"/>
          <a:cs typeface="+mn-cs"/>
        </a:defRPr>
      </a:lvl2pPr>
      <a:lvl3pPr marL="914400" algn="r" defTabSz="914400" rtl="0" eaLnBrk="1" latinLnBrk="0" hangingPunct="1">
        <a:defRPr lang="ar-SA" sz="1800" kern="1200">
          <a:solidFill>
            <a:schemeClr val="tx1"/>
          </a:solidFill>
          <a:latin typeface="+mn-lt"/>
          <a:ea typeface="+mn-ea"/>
          <a:cs typeface="+mn-cs"/>
        </a:defRPr>
      </a:lvl3pPr>
      <a:lvl4pPr marL="1371600" algn="r" defTabSz="914400" rtl="0" eaLnBrk="1" latinLnBrk="0" hangingPunct="1">
        <a:defRPr lang="ar-SA" sz="1800" kern="1200">
          <a:solidFill>
            <a:schemeClr val="tx1"/>
          </a:solidFill>
          <a:latin typeface="+mn-lt"/>
          <a:ea typeface="+mn-ea"/>
          <a:cs typeface="+mn-cs"/>
        </a:defRPr>
      </a:lvl4pPr>
      <a:lvl5pPr marL="1828800" algn="r" defTabSz="914400" rtl="0" eaLnBrk="1" latinLnBrk="0" hangingPunct="1">
        <a:defRPr lang="ar-SA" sz="1800" kern="1200">
          <a:solidFill>
            <a:schemeClr val="tx1"/>
          </a:solidFill>
          <a:latin typeface="+mn-lt"/>
          <a:ea typeface="+mn-ea"/>
          <a:cs typeface="+mn-cs"/>
        </a:defRPr>
      </a:lvl5pPr>
      <a:lvl6pPr marL="2286000" algn="r" defTabSz="914400" rtl="0" eaLnBrk="1" latinLnBrk="0" hangingPunct="1">
        <a:defRPr lang="ar-SA" sz="1800" kern="1200">
          <a:solidFill>
            <a:schemeClr val="tx1"/>
          </a:solidFill>
          <a:latin typeface="+mn-lt"/>
          <a:ea typeface="+mn-ea"/>
          <a:cs typeface="+mn-cs"/>
        </a:defRPr>
      </a:lvl6pPr>
      <a:lvl7pPr marL="2743200" algn="r" defTabSz="914400" rtl="0" eaLnBrk="1" latinLnBrk="0" hangingPunct="1">
        <a:defRPr lang="ar-SA" sz="1800" kern="1200">
          <a:solidFill>
            <a:schemeClr val="tx1"/>
          </a:solidFill>
          <a:latin typeface="+mn-lt"/>
          <a:ea typeface="+mn-ea"/>
          <a:cs typeface="+mn-cs"/>
        </a:defRPr>
      </a:lvl7pPr>
      <a:lvl8pPr marL="3200400" algn="r" defTabSz="914400" rtl="0" eaLnBrk="1" latinLnBrk="0" hangingPunct="1">
        <a:defRPr lang="ar-SA" sz="1800" kern="1200">
          <a:solidFill>
            <a:schemeClr val="tx1"/>
          </a:solidFill>
          <a:latin typeface="+mn-lt"/>
          <a:ea typeface="+mn-ea"/>
          <a:cs typeface="+mn-cs"/>
        </a:defRPr>
      </a:lvl8pPr>
      <a:lvl9pPr marL="3657600" algn="r" defTabSz="914400" rtl="0" eaLnBrk="1" latinLnBrk="0" hangingPunct="1">
        <a:defRPr lang="ar-SA"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389812" y="2247900"/>
            <a:ext cx="4190999" cy="1676400"/>
          </a:xfrm>
        </p:spPr>
        <p:txBody>
          <a:bodyPr>
            <a:normAutofit/>
          </a:bodyPr>
          <a:lstStyle/>
          <a:p>
            <a:pPr algn="ctr" rtl="1"/>
            <a:r>
              <a:rPr lang="ar-AE" dirty="0"/>
              <a:t>جلسائنا في نوفمبر</a:t>
            </a:r>
            <a:endParaRPr lang="ar-SA" dirty="0"/>
          </a:p>
        </p:txBody>
      </p:sp>
      <p:sp>
        <p:nvSpPr>
          <p:cNvPr id="3" name="عنوان فرعي 2"/>
          <p:cNvSpPr>
            <a:spLocks noGrp="1"/>
          </p:cNvSpPr>
          <p:nvPr>
            <p:ph type="subTitle" idx="1"/>
          </p:nvPr>
        </p:nvSpPr>
        <p:spPr>
          <a:xfrm>
            <a:off x="7618412" y="4562062"/>
            <a:ext cx="4201213" cy="1371599"/>
          </a:xfrm>
        </p:spPr>
        <p:txBody>
          <a:bodyPr/>
          <a:lstStyle/>
          <a:p>
            <a:pPr algn="l" rtl="1"/>
            <a:endParaRPr lang="en-US" dirty="0">
              <a:latin typeface="Lucida Handwriting" panose="03010101010101010101" pitchFamily="66" charset="0"/>
            </a:endParaRPr>
          </a:p>
          <a:p>
            <a:pPr algn="l" rtl="1"/>
            <a:endParaRPr lang="en-US" dirty="0">
              <a:latin typeface="Lucida Handwriting" panose="03010101010101010101" pitchFamily="66" charset="0"/>
            </a:endParaRPr>
          </a:p>
          <a:p>
            <a:pPr algn="l" rtl="1"/>
            <a:endParaRPr lang="en-US" dirty="0">
              <a:latin typeface="Lucida Handwriting" panose="03010101010101010101" pitchFamily="66" charset="0"/>
            </a:endParaRPr>
          </a:p>
          <a:p>
            <a:pPr algn="l" rtl="1"/>
            <a:endParaRPr lang="en-US" dirty="0">
              <a:latin typeface="Lucida Handwriting" panose="03010101010101010101" pitchFamily="66" charset="0"/>
            </a:endParaRPr>
          </a:p>
          <a:p>
            <a:pPr algn="l" rtl="1"/>
            <a:endParaRPr lang="en-US" dirty="0">
              <a:latin typeface="Lucida Handwriting" panose="03010101010101010101" pitchFamily="66" charset="0"/>
            </a:endParaRPr>
          </a:p>
          <a:p>
            <a:pPr algn="r" rtl="1"/>
            <a:endParaRPr lang="en-US" dirty="0"/>
          </a:p>
          <a:p>
            <a:pPr algn="r" rtl="1"/>
            <a:endParaRPr lang="ar-SA" dirty="0"/>
          </a:p>
        </p:txBody>
      </p:sp>
      <p:pic>
        <p:nvPicPr>
          <p:cNvPr id="5" name="عنصر نائب للصورة 4"/>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a:stretch>
            <a:fillRect/>
          </a:stretch>
        </p:blipFill>
        <p:spPr/>
      </p:pic>
      <p:sp>
        <p:nvSpPr>
          <p:cNvPr id="4" name="عنصر نائب للتذييل 3"/>
          <p:cNvSpPr>
            <a:spLocks noGrp="1"/>
          </p:cNvSpPr>
          <p:nvPr>
            <p:ph type="ftr" sz="quarter" idx="11"/>
          </p:nvPr>
        </p:nvSpPr>
        <p:spPr/>
        <p:txBody>
          <a:bodyPr/>
          <a:lstStyle/>
          <a:p>
            <a:pPr rtl="1"/>
            <a:r>
              <a:rPr lang="en-US" dirty="0">
                <a:latin typeface="Lucida Handwriting" panose="03010101010101010101" pitchFamily="66" charset="0"/>
              </a:rPr>
              <a:t>seejaalbookclub</a:t>
            </a:r>
            <a:endParaRPr lang="ar-SA" dirty="0">
              <a:latin typeface="Lucida Handwriting" panose="03010101010101010101" pitchFamily="66" charset="0"/>
            </a:endParaRPr>
          </a:p>
        </p:txBody>
      </p:sp>
      <p:pic>
        <p:nvPicPr>
          <p:cNvPr id="6" name="39704.mp3">
            <a:hlinkClick r:id="" action="ppaction://media"/>
          </p:cNvPr>
          <p:cNvPicPr>
            <a:picLocks noChangeAspect="1"/>
          </p:cNvPicPr>
          <p:nvPr>
            <a:audioFile r:link="rId1"/>
            <p:extLst>
              <p:ext uri="{DAA4B4D4-6D71-4841-9C94-3DE7FCFB9230}">
                <p14:media xmlns:p14="http://schemas.microsoft.com/office/powerpoint/2010/main" r:embed="rId2">
                  <p14:trim st="4028.756"/>
                </p14:media>
              </p:ext>
            </p:extLst>
          </p:nvPr>
        </p:nvPicPr>
        <p:blipFill>
          <a:blip r:embed="rId6"/>
          <a:stretch>
            <a:fillRect/>
          </a:stretch>
        </p:blipFill>
        <p:spPr>
          <a:xfrm>
            <a:off x="5789613" y="3124200"/>
            <a:ext cx="609600" cy="609600"/>
          </a:xfrm>
          <a:prstGeom prst="rect">
            <a:avLst/>
          </a:prstGeom>
        </p:spPr>
      </p:pic>
    </p:spTree>
    <p:extLst>
      <p:ext uri="{BB962C8B-B14F-4D97-AF65-F5344CB8AC3E}">
        <p14:creationId xmlns:p14="http://schemas.microsoft.com/office/powerpoint/2010/main" val="4080830885"/>
      </p:ext>
    </p:extLst>
  </p:cSld>
  <p:clrMapOvr>
    <a:masterClrMapping/>
  </p:clrMapOvr>
  <p:transition spd="slow">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312"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865812" y="4493736"/>
            <a:ext cx="5791200" cy="1322718"/>
          </a:xfrm>
        </p:spPr>
        <p:txBody>
          <a:bodyPr>
            <a:noAutofit/>
          </a:bodyPr>
          <a:lstStyle/>
          <a:p>
            <a:pPr algn="r" rtl="1">
              <a:lnSpc>
                <a:spcPct val="150000"/>
              </a:lnSpc>
            </a:pPr>
            <a:r>
              <a:rPr lang="ar-AE" sz="2000" dirty="0"/>
              <a:t>إن الجوع الأكبر في الحياة ليس للطعام أو مال أو النجاح او المنزلة الرفيعة أو الأمان او الجنس او حتى لحب الجنس الآخر. لقد حصل الناس على كل هذه الأشياء مرارا وتكرارا وفي النهاية ولا يزالون في الحقيقة يشعرون بعدم الرضا، بل أصبحوا في كثير من الأحيان أكثر استياء من ذي قبل.</a:t>
            </a:r>
            <a:br>
              <a:rPr lang="ar-AE" sz="2000" dirty="0"/>
            </a:br>
            <a:r>
              <a:rPr lang="ar-AE" sz="2000" dirty="0"/>
              <a:t>في الحقيقة إن الإحساس الأعمق بالجوع في الحياة هو لسر لا يباح به إلا عندما يكون المرء راغبا في الكشف عن ذلك الجزء الخفي في نفسه.</a:t>
            </a:r>
            <a:br>
              <a:rPr lang="ar-AE" sz="2000" dirty="0"/>
            </a:br>
            <a:r>
              <a:rPr lang="ar-AE" sz="2000" dirty="0"/>
              <a:t>لقد شُبه هذا المسعى في تقاليد الحكمة القديمة بالغوص عميقا من أجل الجوهرة الاثمن في الوجود، وهي طريقة شعرية للقول إن على المرء ان يسبح ابعد من المساه الضحلة ويغوص عميقا في نفسه ويبحث بصبر وأناة حتى يجد تلك الجوهرة التي لا تقدر بثمن.</a:t>
            </a:r>
            <a:endParaRPr lang="ar-SA" sz="2000" dirty="0"/>
          </a:p>
        </p:txBody>
      </p:sp>
      <p:sp>
        <p:nvSpPr>
          <p:cNvPr id="3" name="عنوان فرعي 2"/>
          <p:cNvSpPr>
            <a:spLocks noGrp="1"/>
          </p:cNvSpPr>
          <p:nvPr>
            <p:ph type="subTitle" idx="1"/>
          </p:nvPr>
        </p:nvSpPr>
        <p:spPr>
          <a:xfrm>
            <a:off x="303212" y="5257799"/>
            <a:ext cx="4572000" cy="585159"/>
          </a:xfrm>
        </p:spPr>
        <p:txBody>
          <a:bodyPr>
            <a:noAutofit/>
          </a:bodyPr>
          <a:lstStyle/>
          <a:p>
            <a:pPr algn="ctr" rtl="1"/>
            <a:r>
              <a:rPr lang="ar-AE" sz="3600" dirty="0">
                <a:solidFill>
                  <a:schemeClr val="accent2">
                    <a:lumMod val="75000"/>
                  </a:schemeClr>
                </a:solidFill>
                <a:cs typeface="Bold Italic Art" panose="02010400000000000000" pitchFamily="2" charset="-78"/>
              </a:rPr>
              <a:t>كتاب الاسرار</a:t>
            </a:r>
            <a:endParaRPr lang="ar-SA" sz="3600" dirty="0">
              <a:solidFill>
                <a:schemeClr val="accent2">
                  <a:lumMod val="75000"/>
                </a:schemeClr>
              </a:solidFill>
              <a:cs typeface="Bold Italic Art" panose="02010400000000000000" pitchFamily="2" charset="-78"/>
            </a:endParaRPr>
          </a:p>
        </p:txBody>
      </p:sp>
      <p:sp>
        <p:nvSpPr>
          <p:cNvPr id="4" name="عنصر نائب للتذييل 3"/>
          <p:cNvSpPr>
            <a:spLocks noGrp="1"/>
          </p:cNvSpPr>
          <p:nvPr>
            <p:ph type="ftr" sz="quarter" idx="11"/>
          </p:nvPr>
        </p:nvSpPr>
        <p:spPr>
          <a:xfrm>
            <a:off x="3427412" y="6172200"/>
            <a:ext cx="7467598" cy="152400"/>
          </a:xfrm>
        </p:spPr>
        <p:txBody>
          <a:bodyPr/>
          <a:lstStyle/>
          <a:p>
            <a:pPr rtl="1"/>
            <a:r>
              <a:rPr lang="en-US"/>
              <a:t>seejaalbookclub</a:t>
            </a:r>
            <a:endParaRPr lang="ar-SA"/>
          </a:p>
        </p:txBody>
      </p:sp>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812" y="847031"/>
            <a:ext cx="3124200" cy="4005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8544429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637212" y="2286000"/>
            <a:ext cx="6172200" cy="3803345"/>
          </a:xfrm>
        </p:spPr>
        <p:txBody>
          <a:bodyPr>
            <a:noAutofit/>
          </a:bodyPr>
          <a:lstStyle/>
          <a:p>
            <a:pPr rtl="1">
              <a:lnSpc>
                <a:spcPct val="150000"/>
              </a:lnSpc>
            </a:pPr>
            <a:r>
              <a:rPr lang="ar-SA" sz="2000" dirty="0"/>
              <a:t>وُلد في نيودلهي، الهند، عام 1947، والده كريشان شوبرا طبيب قلب هندي مشهور.</a:t>
            </a:r>
            <a:r>
              <a:rPr lang="ar-AE" sz="2000" dirty="0"/>
              <a:t> </a:t>
            </a:r>
            <a:r>
              <a:rPr lang="ar-SA" sz="2000" dirty="0"/>
              <a:t>درس الطب في جامعه آل إنديا في موطنه الأم. هاجر للولايات المتحدة في عام 1970 كطبيب متدرّب في نيوجيرسي. بعد انتها</a:t>
            </a:r>
            <a:r>
              <a:rPr lang="ar-AE" sz="2000" dirty="0"/>
              <a:t>ء</a:t>
            </a:r>
            <a:r>
              <a:rPr lang="ar-SA" sz="2000" dirty="0"/>
              <a:t> فترة التدريب انتقل إلى بوسطن حيثُ ذاع صيته. لم يكن من مُحبي الطب الغربي في طريقة العلاج و وصف العقاقير، فوجد ضالّته بعد أن قرأ كتاب في تقنيات الطب التجاوزي. تعمّق في دراسة الطب البديل، وأجرى مسحاً عاماً على قصور الطب الغربي في معالجة الأمراض. التقى بعد ذلك بالأب الروحي لمدرسة المهاريشية المعروفة بالتأمل التجاوزي، مهاريشي يوجي، فقرر أن يترك مهنة الطب و يشارك في شركة منتجات المهاريشي للطب البديل التي كانت بداية انطلاقته نحو الشهرة في عالم الطب البديل، حيث تهافت عليه مجموعة من نجوم هوليوود فأُطلق عليه لاحقاً بطبيب المشاهير</a:t>
            </a:r>
            <a:r>
              <a:rPr lang="ar-AE" sz="2000" dirty="0"/>
              <a:t>. </a:t>
            </a:r>
            <a:r>
              <a:rPr lang="ar-AE" sz="2000" b="1" dirty="0"/>
              <a:t>ألّف شوبرا أكثر من 65 كتاب، حصل 15 كتاب منهم على الأعلى مبيعاً في رصد صحيفة نيويورك تايمز للأعلى مبيعاً</a:t>
            </a:r>
            <a:endParaRPr lang="ar-SA" sz="2000" b="1" dirty="0"/>
          </a:p>
        </p:txBody>
      </p:sp>
      <p:sp>
        <p:nvSpPr>
          <p:cNvPr id="3" name="عنوان فرعي 2"/>
          <p:cNvSpPr>
            <a:spLocks noGrp="1"/>
          </p:cNvSpPr>
          <p:nvPr>
            <p:ph type="subTitle" idx="1"/>
          </p:nvPr>
        </p:nvSpPr>
        <p:spPr>
          <a:xfrm>
            <a:off x="417512" y="4773282"/>
            <a:ext cx="4495800" cy="838200"/>
          </a:xfrm>
        </p:spPr>
        <p:txBody>
          <a:bodyPr>
            <a:normAutofit/>
          </a:bodyPr>
          <a:lstStyle/>
          <a:p>
            <a:pPr algn="ctr" rtl="1"/>
            <a:r>
              <a:rPr lang="ar-AE" sz="4800" dirty="0">
                <a:solidFill>
                  <a:schemeClr val="accent1">
                    <a:lumMod val="75000"/>
                  </a:schemeClr>
                </a:solidFill>
                <a:cs typeface="Bold Italic Art" panose="02010400000000000000" pitchFamily="2" charset="-78"/>
              </a:rPr>
              <a:t>ديباك شوبرا</a:t>
            </a:r>
            <a:endParaRPr lang="ar-SA" sz="4800" dirty="0">
              <a:solidFill>
                <a:schemeClr val="accent1">
                  <a:lumMod val="75000"/>
                </a:schemeClr>
              </a:solidFill>
              <a:cs typeface="Bold Italic Art" panose="02010400000000000000" pitchFamily="2" charset="-78"/>
            </a:endParaRPr>
          </a:p>
        </p:txBody>
      </p:sp>
      <p:sp>
        <p:nvSpPr>
          <p:cNvPr id="4" name="عنصر نائب للتذييل 3"/>
          <p:cNvSpPr>
            <a:spLocks noGrp="1"/>
          </p:cNvSpPr>
          <p:nvPr>
            <p:ph type="ftr" sz="quarter" idx="11"/>
          </p:nvPr>
        </p:nvSpPr>
        <p:spPr/>
        <p:txBody>
          <a:bodyPr/>
          <a:lstStyle/>
          <a:p>
            <a:pPr rtl="1"/>
            <a:r>
              <a:rPr lang="en-US"/>
              <a:t>seejaalbookclub</a:t>
            </a:r>
            <a:endParaRPr lang="ar-SA"/>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212" y="762000"/>
            <a:ext cx="3200400" cy="3733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76864202"/>
      </p:ext>
    </p:extLst>
  </p:cSld>
  <p:clrMapOvr>
    <a:masterClrMapping/>
  </p:clrMapOvr>
  <p:transition spd="slow">
    <p:cover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5561012" y="4724400"/>
            <a:ext cx="5638800" cy="762000"/>
          </a:xfrm>
        </p:spPr>
        <p:txBody>
          <a:bodyPr>
            <a:noAutofit/>
          </a:bodyPr>
          <a:lstStyle/>
          <a:p>
            <a:pPr algn="ctr" rtl="1"/>
            <a:endParaRPr lang="ar-AE" sz="4000" dirty="0">
              <a:solidFill>
                <a:schemeClr val="accent5">
                  <a:lumMod val="75000"/>
                </a:schemeClr>
              </a:solidFill>
              <a:cs typeface="Bold Italic Art" panose="02010400000000000000" pitchFamily="2" charset="-78"/>
            </a:endParaRPr>
          </a:p>
          <a:p>
            <a:pPr algn="ctr" rtl="1"/>
            <a:r>
              <a:rPr lang="ar-AE" sz="4800" dirty="0">
                <a:solidFill>
                  <a:schemeClr val="accent5">
                    <a:lumMod val="75000"/>
                  </a:schemeClr>
                </a:solidFill>
                <a:cs typeface="Bold Italic Art" panose="02010400000000000000" pitchFamily="2" charset="-78"/>
              </a:rPr>
              <a:t>ما أنا بقارئ</a:t>
            </a:r>
            <a:endParaRPr lang="ar-SA" sz="4800" dirty="0">
              <a:solidFill>
                <a:schemeClr val="accent5">
                  <a:lumMod val="75000"/>
                </a:schemeClr>
              </a:solidFill>
              <a:cs typeface="Bold Italic Art" panose="02010400000000000000" pitchFamily="2" charset="-78"/>
            </a:endParaRPr>
          </a:p>
        </p:txBody>
      </p:sp>
      <p:sp>
        <p:nvSpPr>
          <p:cNvPr id="4" name="عنصر نائب للتذييل 3"/>
          <p:cNvSpPr>
            <a:spLocks noGrp="1"/>
          </p:cNvSpPr>
          <p:nvPr>
            <p:ph type="ftr" sz="quarter" idx="11"/>
          </p:nvPr>
        </p:nvSpPr>
        <p:spPr/>
        <p:txBody>
          <a:bodyPr/>
          <a:lstStyle/>
          <a:p>
            <a:pPr rtl="1"/>
            <a:r>
              <a:rPr lang="en-US"/>
              <a:t>seejaalbookclub</a:t>
            </a:r>
            <a:endParaRPr lang="ar-SA"/>
          </a:p>
        </p:txBody>
      </p:sp>
      <p:pic>
        <p:nvPicPr>
          <p:cNvPr id="6" name="صورة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6412" y="738850"/>
            <a:ext cx="3048000" cy="4137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ربع نص 6"/>
          <p:cNvSpPr txBox="1"/>
          <p:nvPr/>
        </p:nvSpPr>
        <p:spPr>
          <a:xfrm>
            <a:off x="150812" y="375028"/>
            <a:ext cx="4267200" cy="6075509"/>
          </a:xfrm>
          <a:prstGeom prst="rect">
            <a:avLst/>
          </a:prstGeom>
          <a:noFill/>
        </p:spPr>
        <p:txBody>
          <a:bodyPr wrap="square" rtlCol="0">
            <a:spAutoFit/>
          </a:bodyPr>
          <a:lstStyle/>
          <a:p>
            <a:pPr algn="r" rtl="1">
              <a:lnSpc>
                <a:spcPct val="90000"/>
              </a:lnSpc>
            </a:pPr>
            <a:r>
              <a:rPr lang="ar-AE" sz="2400" dirty="0">
                <a:solidFill>
                  <a:schemeClr val="bg1"/>
                </a:solidFill>
              </a:rPr>
              <a:t>القراءة ليست فقط قراءة فقط</a:t>
            </a:r>
          </a:p>
          <a:p>
            <a:pPr algn="r" rtl="1">
              <a:lnSpc>
                <a:spcPct val="90000"/>
              </a:lnSpc>
            </a:pPr>
            <a:r>
              <a:rPr lang="ar-AE" sz="2400" dirty="0">
                <a:solidFill>
                  <a:schemeClr val="bg1"/>
                </a:solidFill>
              </a:rPr>
              <a:t>وليست كمالية لبرنامج يومي</a:t>
            </a:r>
          </a:p>
          <a:p>
            <a:pPr algn="r" rtl="1">
              <a:lnSpc>
                <a:spcPct val="90000"/>
              </a:lnSpc>
            </a:pPr>
            <a:r>
              <a:rPr lang="ar-AE" sz="2400" dirty="0">
                <a:solidFill>
                  <a:schemeClr val="bg1"/>
                </a:solidFill>
              </a:rPr>
              <a:t>القراءة أسمى بكثير من أن تكون نطقا لحروف متراكمة على الورق، ٍإنها نمو فكر وبناء علم.</a:t>
            </a:r>
          </a:p>
          <a:p>
            <a:pPr algn="r" rtl="1">
              <a:lnSpc>
                <a:spcPct val="90000"/>
              </a:lnSpc>
            </a:pPr>
            <a:endParaRPr lang="ar-AE" sz="2400" dirty="0">
              <a:solidFill>
                <a:schemeClr val="bg1"/>
              </a:solidFill>
            </a:endParaRPr>
          </a:p>
          <a:p>
            <a:pPr algn="r" rtl="1">
              <a:lnSpc>
                <a:spcPct val="90000"/>
              </a:lnSpc>
            </a:pPr>
            <a:r>
              <a:rPr lang="ar-AE" sz="2400" dirty="0">
                <a:solidFill>
                  <a:schemeClr val="bg1"/>
                </a:solidFill>
              </a:rPr>
              <a:t>الاقبال على القراءة خطوت تعني الحياة الفعلية والحياة التي تدعي بأنها حياة دون قراءة .. تعني فراغا تاما لا تحمل صفة الوجود...</a:t>
            </a:r>
          </a:p>
          <a:p>
            <a:pPr algn="r" rtl="1">
              <a:lnSpc>
                <a:spcPct val="90000"/>
              </a:lnSpc>
            </a:pPr>
            <a:endParaRPr lang="ar-AE" sz="2400" dirty="0">
              <a:solidFill>
                <a:schemeClr val="bg1"/>
              </a:solidFill>
            </a:endParaRPr>
          </a:p>
          <a:p>
            <a:pPr algn="r" rtl="1">
              <a:lnSpc>
                <a:spcPct val="90000"/>
              </a:lnSpc>
            </a:pPr>
            <a:r>
              <a:rPr lang="ar-AE" sz="2400" dirty="0">
                <a:solidFill>
                  <a:schemeClr val="bg1"/>
                </a:solidFill>
              </a:rPr>
              <a:t>أصبح مفهوم القراءة متعلقا بكل ما هو مكتوب فقط.. والارتكاز دون زحزحة ولو بالقليل عن هذا المفهوم جعلنا أدوات جامدة كالأعمدة الكهربائية الثابتة في جانب الطريق متصلة بأسلاك وظيفتها توصيل الطاقة دون دخل منها في توليدها او تجديدها..</a:t>
            </a:r>
            <a:endParaRPr lang="en-US" sz="2400" dirty="0">
              <a:solidFill>
                <a:schemeClr val="bg1"/>
              </a:solidFill>
            </a:endParaRPr>
          </a:p>
        </p:txBody>
      </p:sp>
    </p:spTree>
    <p:extLst>
      <p:ext uri="{BB962C8B-B14F-4D97-AF65-F5344CB8AC3E}">
        <p14:creationId xmlns:p14="http://schemas.microsoft.com/office/powerpoint/2010/main" val="746384032"/>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5561012" y="5181600"/>
            <a:ext cx="5638800" cy="914400"/>
          </a:xfrm>
        </p:spPr>
        <p:txBody>
          <a:bodyPr>
            <a:normAutofit/>
          </a:bodyPr>
          <a:lstStyle/>
          <a:p>
            <a:pPr algn="ctr" rtl="1"/>
            <a:r>
              <a:rPr lang="ar-AE" sz="4800" dirty="0">
                <a:solidFill>
                  <a:srgbClr val="C00000"/>
                </a:solidFill>
                <a:cs typeface="Bold Italic Art" panose="02010400000000000000" pitchFamily="2" charset="-78"/>
              </a:rPr>
              <a:t>أحمد الزمام</a:t>
            </a:r>
            <a:endParaRPr lang="ar-SA" sz="4800" dirty="0">
              <a:solidFill>
                <a:srgbClr val="C00000"/>
              </a:solidFill>
              <a:cs typeface="Bold Italic Art" panose="02010400000000000000" pitchFamily="2" charset="-78"/>
            </a:endParaRPr>
          </a:p>
        </p:txBody>
      </p:sp>
      <p:sp>
        <p:nvSpPr>
          <p:cNvPr id="4" name="عنصر نائب للتذييل 3"/>
          <p:cNvSpPr>
            <a:spLocks noGrp="1"/>
          </p:cNvSpPr>
          <p:nvPr>
            <p:ph type="ftr" sz="quarter" idx="11"/>
          </p:nvPr>
        </p:nvSpPr>
        <p:spPr/>
        <p:txBody>
          <a:bodyPr/>
          <a:lstStyle/>
          <a:p>
            <a:pPr rtl="1"/>
            <a:r>
              <a:rPr lang="en-US"/>
              <a:t>seejaalbookclub</a:t>
            </a:r>
            <a:endParaRPr lang="ar-SA"/>
          </a:p>
        </p:txBody>
      </p:sp>
      <p:pic>
        <p:nvPicPr>
          <p:cNvPr id="5" name="صورة 4"/>
          <p:cNvPicPr>
            <a:picLocks noChangeAspect="1"/>
          </p:cNvPicPr>
          <p:nvPr/>
        </p:nvPicPr>
        <p:blipFill rotWithShape="1">
          <a:blip r:embed="rId3">
            <a:extLst>
              <a:ext uri="{28A0092B-C50C-407E-A947-70E740481C1C}">
                <a14:useLocalDpi xmlns:a14="http://schemas.microsoft.com/office/drawing/2010/main" val="0"/>
              </a:ext>
            </a:extLst>
          </a:blip>
          <a:srcRect l="42666" b="43111"/>
          <a:stretch/>
        </p:blipFill>
        <p:spPr>
          <a:xfrm>
            <a:off x="6932613" y="1060173"/>
            <a:ext cx="2613184" cy="3435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extBox 1"/>
          <p:cNvSpPr txBox="1"/>
          <p:nvPr/>
        </p:nvSpPr>
        <p:spPr>
          <a:xfrm>
            <a:off x="150812" y="1447800"/>
            <a:ext cx="4267200" cy="3194721"/>
          </a:xfrm>
          <a:prstGeom prst="rect">
            <a:avLst/>
          </a:prstGeom>
          <a:noFill/>
        </p:spPr>
        <p:txBody>
          <a:bodyPr wrap="square" rtlCol="1">
            <a:spAutoFit/>
          </a:bodyPr>
          <a:lstStyle/>
          <a:p>
            <a:pPr algn="r" rtl="1">
              <a:lnSpc>
                <a:spcPct val="150000"/>
              </a:lnSpc>
            </a:pPr>
            <a:r>
              <a:rPr lang="ar-AE" sz="2400" dirty="0" smtClean="0">
                <a:solidFill>
                  <a:schemeClr val="bg1"/>
                </a:solidFill>
              </a:rPr>
              <a:t>على الرغم من المحاولة الحثيثة لمعرفة أي شي عن سيرة هذا الكاتب الا اننا لم نوفق في معرفة </a:t>
            </a:r>
            <a:r>
              <a:rPr lang="en-US" sz="2400" dirty="0" smtClean="0">
                <a:solidFill>
                  <a:schemeClr val="bg1"/>
                </a:solidFill>
              </a:rPr>
              <a:t>    </a:t>
            </a:r>
            <a:r>
              <a:rPr lang="ar-AE" sz="2400" dirty="0" smtClean="0">
                <a:solidFill>
                  <a:schemeClr val="bg1"/>
                </a:solidFill>
              </a:rPr>
              <a:t>وعضو في رابطة </a:t>
            </a:r>
            <a:r>
              <a:rPr lang="ar-AE" sz="2400" dirty="0">
                <a:solidFill>
                  <a:schemeClr val="bg1"/>
                </a:solidFill>
              </a:rPr>
              <a:t>الأدباء </a:t>
            </a:r>
            <a:r>
              <a:rPr lang="ar-AE" sz="2400" dirty="0" smtClean="0">
                <a:solidFill>
                  <a:schemeClr val="bg1"/>
                </a:solidFill>
              </a:rPr>
              <a:t>الكويتيين.ومؤلف لكتابنا هذا وكتاب (فيوردورا)</a:t>
            </a:r>
          </a:p>
          <a:p>
            <a:pPr algn="r">
              <a:lnSpc>
                <a:spcPct val="90000"/>
              </a:lnSpc>
            </a:pPr>
            <a:endParaRPr lang="ar-AE" sz="2400" dirty="0"/>
          </a:p>
        </p:txBody>
      </p:sp>
    </p:spTree>
    <p:extLst>
      <p:ext uri="{BB962C8B-B14F-4D97-AF65-F5344CB8AC3E}">
        <p14:creationId xmlns:p14="http://schemas.microsoft.com/office/powerpoint/2010/main" val="2806733722"/>
      </p:ext>
    </p:extLst>
  </p:cSld>
  <p:clrMapOvr>
    <a:masterClrMapping/>
  </p:clrMapOvr>
  <mc:AlternateContent xmlns:mc="http://schemas.openxmlformats.org/markup-compatibility/2006">
    <mc:Choice xmlns:p14="http://schemas.microsoft.com/office/powerpoint/2010/main" Requires="p14">
      <p:transition spd="slow" p14:dur="3900">
        <p14:glitter dir="d"/>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789612" y="788518"/>
            <a:ext cx="6172200" cy="3803345"/>
          </a:xfrm>
        </p:spPr>
        <p:txBody>
          <a:bodyPr>
            <a:noAutofit/>
          </a:bodyPr>
          <a:lstStyle/>
          <a:p>
            <a:pPr rtl="1">
              <a:lnSpc>
                <a:spcPct val="150000"/>
              </a:lnSpc>
            </a:pPr>
            <a:r>
              <a:rPr lang="ar-AE" sz="2000" b="1" dirty="0"/>
              <a:t>مجموعة من النصوص الأدبية تخوض في الكثير من جوانب الحياة والانسان </a:t>
            </a:r>
            <a:r>
              <a:rPr lang="ar-AE" sz="2000" b="1" dirty="0" smtClean="0"/>
              <a:t>فشيء </a:t>
            </a:r>
            <a:r>
              <a:rPr lang="ar-AE" sz="2000" b="1" dirty="0"/>
              <a:t>منها في الادب.. وشيء في الدين وشيء في الحب وشيء في الوطن وشيء من حكمة العرب وشيء من طرفهم وسرعة بديهتهم وشيء من الدين والانبياء وقصص القرآن</a:t>
            </a:r>
            <a:br>
              <a:rPr lang="ar-AE" sz="2000" b="1" dirty="0"/>
            </a:br>
            <a:r>
              <a:rPr lang="ar-AE" sz="2000" b="1" dirty="0"/>
              <a:t>هو خلاصة فكر وتفكر.. </a:t>
            </a:r>
            <a:endParaRPr lang="ar-SA" sz="2000" b="1" dirty="0"/>
          </a:p>
        </p:txBody>
      </p:sp>
      <p:sp>
        <p:nvSpPr>
          <p:cNvPr id="3" name="عنوان فرعي 2"/>
          <p:cNvSpPr>
            <a:spLocks noGrp="1"/>
          </p:cNvSpPr>
          <p:nvPr>
            <p:ph type="subTitle" idx="1"/>
          </p:nvPr>
        </p:nvSpPr>
        <p:spPr>
          <a:xfrm>
            <a:off x="432899" y="5410200"/>
            <a:ext cx="4495800" cy="838200"/>
          </a:xfrm>
        </p:spPr>
        <p:txBody>
          <a:bodyPr>
            <a:normAutofit/>
          </a:bodyPr>
          <a:lstStyle/>
          <a:p>
            <a:pPr algn="ctr" rtl="1"/>
            <a:r>
              <a:rPr lang="ar-SA" sz="4800" dirty="0">
                <a:solidFill>
                  <a:srgbClr val="C00000"/>
                </a:solidFill>
                <a:cs typeface="Bold Italic Art" panose="02010400000000000000" pitchFamily="2" charset="-78"/>
              </a:rPr>
              <a:t>حديث الصباح</a:t>
            </a:r>
          </a:p>
          <a:p>
            <a:pPr algn="ctr" rtl="1"/>
            <a:endParaRPr lang="ar-SA" sz="4800" dirty="0">
              <a:cs typeface="Bold Italic Art" panose="02010400000000000000" pitchFamily="2" charset="-78"/>
            </a:endParaRPr>
          </a:p>
        </p:txBody>
      </p:sp>
      <p:sp>
        <p:nvSpPr>
          <p:cNvPr id="4" name="عنصر نائب للتذييل 3"/>
          <p:cNvSpPr>
            <a:spLocks noGrp="1"/>
          </p:cNvSpPr>
          <p:nvPr>
            <p:ph type="ftr" sz="quarter" idx="11"/>
          </p:nvPr>
        </p:nvSpPr>
        <p:spPr/>
        <p:txBody>
          <a:bodyPr/>
          <a:lstStyle/>
          <a:p>
            <a:pPr rtl="1"/>
            <a:r>
              <a:rPr lang="en-US"/>
              <a:t>seejaalbookclub</a:t>
            </a:r>
            <a:endParaRPr lang="ar-SA"/>
          </a:p>
        </p:txBody>
      </p:sp>
      <p:pic>
        <p:nvPicPr>
          <p:cNvPr id="8" name="صورة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2999" y="861391"/>
            <a:ext cx="2895600" cy="3657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853055"/>
      </p:ext>
    </p:extLst>
  </p:cSld>
  <p:clrMapOvr>
    <a:masterClrMapping/>
  </p:clrMapOvr>
  <mc:AlternateContent xmlns:mc="http://schemas.openxmlformats.org/markup-compatibility/2006">
    <mc:Choice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561012" y="1295400"/>
            <a:ext cx="6172200" cy="3803345"/>
          </a:xfrm>
        </p:spPr>
        <p:txBody>
          <a:bodyPr>
            <a:noAutofit/>
          </a:bodyPr>
          <a:lstStyle/>
          <a:p>
            <a:pPr rtl="1">
              <a:lnSpc>
                <a:spcPct val="150000"/>
              </a:lnSpc>
            </a:pPr>
            <a:r>
              <a:rPr lang="ar-SA" sz="2400" b="1" dirty="0"/>
              <a:t>دهم شرقاوي (ويسمى أيضاً قس بن ساعدة ) كاتب شاب فلسطيني الجنسية، متزوج وله من الأبناء ولد وثلاثة بنات. يعيش في لبنان. حاصل على دبلوم دار معلمين من اليونيسكو، دبلوم تربية رياضية من اليونيسكو، إجازة في الأدب العربي من الجامعة اللبنانية في بيروت ، ماجستير في الأدب العربي. ينشر كتاباته تحت اسم مستعار ألا وهو " قس بن ساعدة ". من مؤلفاته: - كش ملك - خربشات خارجة عن القانون</a:t>
            </a:r>
          </a:p>
        </p:txBody>
      </p:sp>
      <p:sp>
        <p:nvSpPr>
          <p:cNvPr id="3" name="عنوان فرعي 2"/>
          <p:cNvSpPr>
            <a:spLocks noGrp="1"/>
          </p:cNvSpPr>
          <p:nvPr>
            <p:ph type="subTitle" idx="1"/>
          </p:nvPr>
        </p:nvSpPr>
        <p:spPr>
          <a:xfrm>
            <a:off x="417512" y="4974949"/>
            <a:ext cx="4495800" cy="838200"/>
          </a:xfrm>
        </p:spPr>
        <p:txBody>
          <a:bodyPr>
            <a:normAutofit/>
          </a:bodyPr>
          <a:lstStyle/>
          <a:p>
            <a:pPr algn="ctr" rtl="1"/>
            <a:r>
              <a:rPr lang="ar-AE" sz="4800" dirty="0">
                <a:cs typeface="Bold Italic Art" panose="02010400000000000000" pitchFamily="2" charset="-78"/>
              </a:rPr>
              <a:t>أدهم شرقاوي</a:t>
            </a:r>
            <a:endParaRPr lang="ar-SA" sz="4800" dirty="0">
              <a:cs typeface="Bold Italic Art" panose="02010400000000000000" pitchFamily="2" charset="-78"/>
            </a:endParaRPr>
          </a:p>
        </p:txBody>
      </p:sp>
      <p:sp>
        <p:nvSpPr>
          <p:cNvPr id="4" name="عنصر نائب للتذييل 3"/>
          <p:cNvSpPr>
            <a:spLocks noGrp="1"/>
          </p:cNvSpPr>
          <p:nvPr>
            <p:ph type="ftr" sz="quarter" idx="11"/>
          </p:nvPr>
        </p:nvSpPr>
        <p:spPr/>
        <p:txBody>
          <a:bodyPr/>
          <a:lstStyle/>
          <a:p>
            <a:pPr rtl="1"/>
            <a:r>
              <a:rPr lang="en-US"/>
              <a:t>seejaalbookclub</a:t>
            </a:r>
            <a:endParaRPr lang="ar-SA"/>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312" y="1066800"/>
            <a:ext cx="2362200" cy="33204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5039236"/>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9012" y="2438400"/>
            <a:ext cx="9525000" cy="2057400"/>
          </a:xfrm>
        </p:spPr>
        <p:txBody>
          <a:bodyPr>
            <a:normAutofit/>
          </a:bodyPr>
          <a:lstStyle/>
          <a:p>
            <a:pPr marL="0" indent="0" algn="ctr">
              <a:buNone/>
            </a:pPr>
            <a:r>
              <a:rPr lang="ar-AE" sz="9600" dirty="0" smtClean="0">
                <a:latin typeface="Urdu Typesetting" panose="03020402040406030203" pitchFamily="66" charset="-78"/>
                <a:cs typeface="Urdu Typesetting" panose="03020402040406030203" pitchFamily="66" charset="-78"/>
              </a:rPr>
              <a:t>على بركة الله نبد التصويت</a:t>
            </a:r>
            <a:endParaRPr lang="ar-AE" sz="9600" dirty="0">
              <a:latin typeface="Urdu Typesetting" panose="03020402040406030203" pitchFamily="66" charset="-78"/>
              <a:cs typeface="Urdu Typesetting" panose="03020402040406030203" pitchFamily="66" charset="-78"/>
            </a:endParaRPr>
          </a:p>
        </p:txBody>
      </p:sp>
      <p:sp>
        <p:nvSpPr>
          <p:cNvPr id="4" name="Footer Placeholder 3"/>
          <p:cNvSpPr>
            <a:spLocks noGrp="1"/>
          </p:cNvSpPr>
          <p:nvPr>
            <p:ph type="ftr" sz="quarter" idx="11"/>
          </p:nvPr>
        </p:nvSpPr>
        <p:spPr/>
        <p:txBody>
          <a:bodyPr/>
          <a:lstStyle/>
          <a:p>
            <a:pPr algn="r" rtl="1"/>
            <a:r>
              <a:rPr lang="en-US" smtClean="0"/>
              <a:t>seejaalbookclub</a:t>
            </a:r>
            <a:endParaRPr lang="ar-SA"/>
          </a:p>
        </p:txBody>
      </p:sp>
    </p:spTree>
    <p:extLst>
      <p:ext uri="{BB962C8B-B14F-4D97-AF65-F5344CB8AC3E}">
        <p14:creationId xmlns:p14="http://schemas.microsoft.com/office/powerpoint/2010/main" val="23122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oLiving_16x9">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_16x9">
      <a:majorFont>
        <a:latin typeface="Cambria"/>
        <a:ea typeface=""/>
        <a:cs typeface=""/>
      </a:majorFont>
      <a:minorFont>
        <a:latin typeface="Cambria"/>
        <a:ea typeface=""/>
        <a:cs typeface=""/>
      </a:minorFont>
    </a:fontScheme>
    <a:fmtScheme name="EcoLiving_16x9">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miter lim="800000"/>
        </a:ln>
        <a:ln w="28575" cap="flat" cmpd="sng" algn="ctr">
          <a:solidFill>
            <a:schemeClr val="phClr"/>
          </a:solidFill>
          <a:miter lim="800000"/>
        </a:ln>
        <a:ln w="41275" cap="flat" cmpd="sng" algn="ctr">
          <a:solidFill>
            <a:schemeClr val="phClr"/>
          </a:solidFill>
          <a:miter lim="800000"/>
        </a:ln>
      </a:lnStyleLst>
      <a:effectStyleLst>
        <a:effectStyle>
          <a:effectLst/>
        </a:effectStyle>
        <a:effectStyle>
          <a:effectLst>
            <a:outerShdw blurRad="39999" dist="23000" dir="5400000" algn="bl" rotWithShape="0">
              <a:srgbClr val="000000">
                <a:alpha val="40000"/>
              </a:srgbClr>
            </a:outerShdw>
          </a:effectLst>
        </a:effectStyle>
        <a:effectStyle>
          <a:effectLst>
            <a:outerShdw blurRad="38100" dist="19050" dir="540000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28575">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EcoLiving">
      <a:dk1>
        <a:srgbClr val="404040"/>
      </a:dk1>
      <a:lt1>
        <a:sysClr val="window" lastClr="FFFFFF"/>
      </a:lt1>
      <a:dk2>
        <a:srgbClr val="000000"/>
      </a:dk2>
      <a:lt2>
        <a:srgbClr val="F5EECF"/>
      </a:lt2>
      <a:accent1>
        <a:srgbClr val="488E4A"/>
      </a:accent1>
      <a:accent2>
        <a:srgbClr val="6595BC"/>
      </a:accent2>
      <a:accent3>
        <a:srgbClr val="CB6933"/>
      </a:accent3>
      <a:accent4>
        <a:srgbClr val="D4BC49"/>
      </a:accent4>
      <a:accent5>
        <a:srgbClr val="8F5C31"/>
      </a:accent5>
      <a:accent6>
        <a:srgbClr val="6E7588"/>
      </a:accent6>
      <a:hlink>
        <a:srgbClr val="B1754C"/>
      </a:hlink>
      <a:folHlink>
        <a:srgbClr val="6595BC"/>
      </a:folHlink>
    </a:clrScheme>
    <a:fontScheme name="EcoLiving">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1982DA8-EA6C-4E78-95DD-332D1E54B4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عرض تقديمي للعيش الطبيعي (شاشة عريضة)</Template>
  <TotalTime>0</TotalTime>
  <Words>491</Words>
  <Application>Microsoft Office PowerPoint</Application>
  <PresentationFormat>Custom</PresentationFormat>
  <Paragraphs>41</Paragraphs>
  <Slides>8</Slides>
  <Notes>7</Notes>
  <HiddenSlides>0</HiddenSlides>
  <MMClips>1</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EcoLiving_16x9</vt:lpstr>
      <vt:lpstr>جلسائنا في نوفمبر</vt:lpstr>
      <vt:lpstr>إن الجوع الأكبر في الحياة ليس للطعام أو مال أو النجاح او المنزلة الرفيعة أو الأمان او الجنس او حتى لحب الجنس الآخر. لقد حصل الناس على كل هذه الأشياء مرارا وتكرارا وفي النهاية ولا يزالون في الحقيقة يشعرون بعدم الرضا، بل أصبحوا في كثير من الأحيان أكثر استياء من ذي قبل. في الحقيقة إن الإحساس الأعمق بالجوع في الحياة هو لسر لا يباح به إلا عندما يكون المرء راغبا في الكشف عن ذلك الجزء الخفي في نفسه. لقد شُبه هذا المسعى في تقاليد الحكمة القديمة بالغوص عميقا من أجل الجوهرة الاثمن في الوجود، وهي طريقة شعرية للقول إن على المرء ان يسبح ابعد من المساه الضحلة ويغوص عميقا في نفسه ويبحث بصبر وأناة حتى يجد تلك الجوهرة التي لا تقدر بثمن.</vt:lpstr>
      <vt:lpstr>وُلد في نيودلهي، الهند، عام 1947، والده كريشان شوبرا طبيب قلب هندي مشهور. درس الطب في جامعه آل إنديا في موطنه الأم. هاجر للولايات المتحدة في عام 1970 كطبيب متدرّب في نيوجيرسي. بعد انتهاء فترة التدريب انتقل إلى بوسطن حيثُ ذاع صيته. لم يكن من مُحبي الطب الغربي في طريقة العلاج و وصف العقاقير، فوجد ضالّته بعد أن قرأ كتاب في تقنيات الطب التجاوزي. تعمّق في دراسة الطب البديل، وأجرى مسحاً عاماً على قصور الطب الغربي في معالجة الأمراض. التقى بعد ذلك بالأب الروحي لمدرسة المهاريشية المعروفة بالتأمل التجاوزي، مهاريشي يوجي، فقرر أن يترك مهنة الطب و يشارك في شركة منتجات المهاريشي للطب البديل التي كانت بداية انطلاقته نحو الشهرة في عالم الطب البديل، حيث تهافت عليه مجموعة من نجوم هوليوود فأُطلق عليه لاحقاً بطبيب المشاهير. ألّف شوبرا أكثر من 65 كتاب، حصل 15 كتاب منهم على الأعلى مبيعاً في رصد صحيفة نيويورك تايمز للأعلى مبيعاً</vt:lpstr>
      <vt:lpstr>PowerPoint Presentation</vt:lpstr>
      <vt:lpstr>PowerPoint Presentation</vt:lpstr>
      <vt:lpstr>مجموعة من النصوص الأدبية تخوض في الكثير من جوانب الحياة والانسان فشيء منها في الادب.. وشيء في الدين وشيء في الحب وشيء في الوطن وشيء من حكمة العرب وشيء من طرفهم وسرعة بديهتهم وشيء من الدين والانبياء وقصص القرآن هو خلاصة فكر وتفكر.. </vt:lpstr>
      <vt:lpstr>دهم شرقاوي (ويسمى أيضاً قس بن ساعدة ) كاتب شاب فلسطيني الجنسية، متزوج وله من الأبناء ولد وثلاثة بنات. يعيش في لبنان. حاصل على دبلوم دار معلمين من اليونيسكو، دبلوم تربية رياضية من اليونيسكو، إجازة في الأدب العربي من الجامعة اللبنانية في بيروت ، ماجستير في الأدب العربي. ينشر كتاباته تحت اسم مستعار ألا وهو " قس بن ساعدة ". من مؤلفاته: - كش ملك - خربشات خارجة عن القانون</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2016-10-21T09:02:27Z</dcterms:created>
  <dcterms:modified xsi:type="dcterms:W3CDTF">2016-10-23T05:04:38Z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TC028010969991</vt:lpwstr>
  </property>
</Properties>
</file>