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FF9999"/>
    <a:srgbClr val="FF9966"/>
    <a:srgbClr val="FF6600"/>
    <a:srgbClr val="FFFF99"/>
    <a:srgbClr val="FFCC00"/>
    <a:srgbClr val="DDE7A1"/>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AE"/>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0A6141D-6F60-4DEB-9E58-45F3606EF69C}" type="datetimeFigureOut">
              <a:rPr lang="ar-AE" smtClean="0"/>
              <a:t>07/03/1438</a:t>
            </a:fld>
            <a:endParaRPr lang="ar-A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A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AE"/>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AE"/>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41C9ABC-E600-498B-A5D2-5A210BBE09A9}" type="slidenum">
              <a:rPr lang="ar-AE" smtClean="0"/>
              <a:t>‹#›</a:t>
            </a:fld>
            <a:endParaRPr lang="ar-AE"/>
          </a:p>
        </p:txBody>
      </p:sp>
    </p:spTree>
    <p:extLst>
      <p:ext uri="{BB962C8B-B14F-4D97-AF65-F5344CB8AC3E}">
        <p14:creationId xmlns:p14="http://schemas.microsoft.com/office/powerpoint/2010/main" val="354123659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a:t>Click to edit Master title style</a:t>
            </a:r>
            <a:endParaRPr lang="en-US" dirty="0"/>
          </a:p>
        </p:txBody>
      </p:sp>
      <p:sp>
        <p:nvSpPr>
          <p:cNvPr id="11" name="Date Placeholder 10"/>
          <p:cNvSpPr>
            <a:spLocks noGrp="1"/>
          </p:cNvSpPr>
          <p:nvPr>
            <p:ph type="dt" sz="half" idx="10"/>
          </p:nvPr>
        </p:nvSpPr>
        <p:spPr bwMode="black"/>
        <p:txBody>
          <a:bodyPr/>
          <a:lstStyle/>
          <a:p>
            <a:fld id="{615ABE68-EF63-472A-9CA3-D2D8D8D1108D}" type="datetimeFigureOut">
              <a:rPr lang="ar-AE" smtClean="0"/>
              <a:t>07/03/1438</a:t>
            </a:fld>
            <a:endParaRPr lang="ar-AE"/>
          </a:p>
        </p:txBody>
      </p:sp>
      <p:sp>
        <p:nvSpPr>
          <p:cNvPr id="17" name="Slide Number Placeholder 16"/>
          <p:cNvSpPr>
            <a:spLocks noGrp="1"/>
          </p:cNvSpPr>
          <p:nvPr>
            <p:ph type="sldNum" sz="quarter" idx="11"/>
          </p:nvPr>
        </p:nvSpPr>
        <p:spPr/>
        <p:txBody>
          <a:bodyPr/>
          <a:lstStyle/>
          <a:p>
            <a:fld id="{5A021F00-85E8-4934-9EA5-342063C92F67}" type="slidenum">
              <a:rPr lang="ar-AE" smtClean="0"/>
              <a:t>‹#›</a:t>
            </a:fld>
            <a:endParaRPr lang="ar-AE"/>
          </a:p>
        </p:txBody>
      </p:sp>
      <p:sp>
        <p:nvSpPr>
          <p:cNvPr id="19" name="Footer Placeholder 18"/>
          <p:cNvSpPr>
            <a:spLocks noGrp="1"/>
          </p:cNvSpPr>
          <p:nvPr>
            <p:ph type="ftr" sz="quarter" idx="12"/>
          </p:nvPr>
        </p:nvSpPr>
        <p:spPr/>
        <p:txBody>
          <a:bodyPr/>
          <a:lstStyle/>
          <a:p>
            <a:endParaRPr lang="ar-AE"/>
          </a:p>
        </p:txBody>
      </p:sp>
    </p:spTree>
  </p:cSld>
  <p:clrMapOvr>
    <a:masterClrMapping/>
  </p:clrMapOvr>
  <p:transition spd="slow" advTm="7305">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p:txBody>
          <a:bodyPr/>
          <a:lstStyle/>
          <a:p>
            <a:r>
              <a:rPr lang="en-US"/>
              <a:t>Click to edit Master title style</a:t>
            </a:r>
          </a:p>
        </p:txBody>
      </p:sp>
      <p:sp>
        <p:nvSpPr>
          <p:cNvPr id="11" name="Date Placeholder 10"/>
          <p:cNvSpPr>
            <a:spLocks noGrp="1"/>
          </p:cNvSpPr>
          <p:nvPr>
            <p:ph type="dt" sz="half" idx="14"/>
          </p:nvPr>
        </p:nvSpPr>
        <p:spPr/>
        <p:txBody>
          <a:bodyPr/>
          <a:lstStyle/>
          <a:p>
            <a:fld id="{615ABE68-EF63-472A-9CA3-D2D8D8D1108D}" type="datetimeFigureOut">
              <a:rPr lang="ar-AE" smtClean="0"/>
              <a:t>07/03/1438</a:t>
            </a:fld>
            <a:endParaRPr lang="ar-AE"/>
          </a:p>
        </p:txBody>
      </p:sp>
      <p:sp>
        <p:nvSpPr>
          <p:cNvPr id="12" name="Slide Number Placeholder 11"/>
          <p:cNvSpPr>
            <a:spLocks noGrp="1"/>
          </p:cNvSpPr>
          <p:nvPr>
            <p:ph type="sldNum" sz="quarter" idx="15"/>
          </p:nvPr>
        </p:nvSpPr>
        <p:spPr/>
        <p:txBody>
          <a:bodyPr/>
          <a:lstStyle/>
          <a:p>
            <a:fld id="{5A021F00-85E8-4934-9EA5-342063C92F67}" type="slidenum">
              <a:rPr lang="ar-AE" smtClean="0"/>
              <a:t>‹#›</a:t>
            </a:fld>
            <a:endParaRPr lang="ar-AE"/>
          </a:p>
        </p:txBody>
      </p:sp>
      <p:sp>
        <p:nvSpPr>
          <p:cNvPr id="13" name="Footer Placeholder 12"/>
          <p:cNvSpPr>
            <a:spLocks noGrp="1"/>
          </p:cNvSpPr>
          <p:nvPr>
            <p:ph type="ftr" sz="quarter" idx="16"/>
          </p:nvPr>
        </p:nvSpPr>
        <p:spPr/>
        <p:txBody>
          <a:bodyPr/>
          <a:lstStyle/>
          <a:p>
            <a:endParaRPr lang="ar-AE"/>
          </a:p>
        </p:txBody>
      </p:sp>
    </p:spTree>
  </p:cSld>
  <p:clrMapOvr>
    <a:masterClrMapping/>
  </p:clrMapOvr>
  <p:transition spd="slow" advTm="7305">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Date Placeholder 12"/>
          <p:cNvSpPr>
            <a:spLocks noGrp="1"/>
          </p:cNvSpPr>
          <p:nvPr>
            <p:ph type="dt" sz="half" idx="10"/>
          </p:nvPr>
        </p:nvSpPr>
        <p:spPr/>
        <p:txBody>
          <a:bodyPr/>
          <a:lstStyle/>
          <a:p>
            <a:fld id="{615ABE68-EF63-472A-9CA3-D2D8D8D1108D}" type="datetimeFigureOut">
              <a:rPr lang="ar-AE" smtClean="0"/>
              <a:t>07/03/1438</a:t>
            </a:fld>
            <a:endParaRPr lang="ar-AE"/>
          </a:p>
        </p:txBody>
      </p:sp>
      <p:sp>
        <p:nvSpPr>
          <p:cNvPr id="14" name="Slide Number Placeholder 13"/>
          <p:cNvSpPr>
            <a:spLocks noGrp="1"/>
          </p:cNvSpPr>
          <p:nvPr>
            <p:ph type="sldNum" sz="quarter" idx="11"/>
          </p:nvPr>
        </p:nvSpPr>
        <p:spPr/>
        <p:txBody>
          <a:bodyPr/>
          <a:lstStyle/>
          <a:p>
            <a:fld id="{5A021F00-85E8-4934-9EA5-342063C92F67}" type="slidenum">
              <a:rPr lang="ar-AE" smtClean="0"/>
              <a:t>‹#›</a:t>
            </a:fld>
            <a:endParaRPr lang="ar-AE"/>
          </a:p>
        </p:txBody>
      </p:sp>
      <p:sp>
        <p:nvSpPr>
          <p:cNvPr id="15" name="Footer Placeholder 14"/>
          <p:cNvSpPr>
            <a:spLocks noGrp="1"/>
          </p:cNvSpPr>
          <p:nvPr>
            <p:ph type="ftr" sz="quarter" idx="12"/>
          </p:nvPr>
        </p:nvSpPr>
        <p:spPr/>
        <p:txBody>
          <a:bodyPr/>
          <a:lstStyle/>
          <a:p>
            <a:endParaRPr lang="ar-AE"/>
          </a:p>
        </p:txBody>
      </p:sp>
    </p:spTree>
  </p:cSld>
  <p:clrMapOvr>
    <a:overrideClrMapping bg1="lt1" tx1="dk1" bg2="lt2" tx2="dk2" accent1="accent1" accent2="accent2" accent3="accent3" accent4="accent4" accent5="accent5" accent6="accent6" hlink="hlink" folHlink="folHlink"/>
  </p:clrMapOvr>
  <p:transition spd="slow" advTm="7305">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p:cNvSpPr>
            <a:spLocks noGrp="1"/>
          </p:cNvSpPr>
          <p:nvPr>
            <p:ph type="dt" sz="half" idx="15"/>
          </p:nvPr>
        </p:nvSpPr>
        <p:spPr/>
        <p:txBody>
          <a:bodyPr/>
          <a:lstStyle/>
          <a:p>
            <a:fld id="{615ABE68-EF63-472A-9CA3-D2D8D8D1108D}" type="datetimeFigureOut">
              <a:rPr lang="ar-AE" smtClean="0"/>
              <a:t>07/03/1438</a:t>
            </a:fld>
            <a:endParaRPr lang="ar-AE"/>
          </a:p>
        </p:txBody>
      </p:sp>
      <p:sp>
        <p:nvSpPr>
          <p:cNvPr id="12" name="Slide Number Placeholder 11"/>
          <p:cNvSpPr>
            <a:spLocks noGrp="1"/>
          </p:cNvSpPr>
          <p:nvPr>
            <p:ph type="sldNum" sz="quarter" idx="16"/>
          </p:nvPr>
        </p:nvSpPr>
        <p:spPr/>
        <p:txBody>
          <a:bodyPr/>
          <a:lstStyle/>
          <a:p>
            <a:fld id="{5A021F00-85E8-4934-9EA5-342063C92F67}" type="slidenum">
              <a:rPr lang="ar-AE" smtClean="0"/>
              <a:t>‹#›</a:t>
            </a:fld>
            <a:endParaRPr lang="ar-AE"/>
          </a:p>
        </p:txBody>
      </p:sp>
      <p:sp>
        <p:nvSpPr>
          <p:cNvPr id="13" name="Footer Placeholder 12"/>
          <p:cNvSpPr>
            <a:spLocks noGrp="1"/>
          </p:cNvSpPr>
          <p:nvPr>
            <p:ph type="ftr" sz="quarter" idx="17"/>
          </p:nvPr>
        </p:nvSpPr>
        <p:spPr/>
        <p:txBody>
          <a:bodyPr/>
          <a:lstStyle/>
          <a:p>
            <a:endParaRPr lang="ar-AE"/>
          </a:p>
        </p:txBody>
      </p:sp>
      <p:sp>
        <p:nvSpPr>
          <p:cNvPr id="16" name="Title 15"/>
          <p:cNvSpPr>
            <a:spLocks noGrp="1"/>
          </p:cNvSpPr>
          <p:nvPr>
            <p:ph type="title"/>
          </p:nvPr>
        </p:nvSpPr>
        <p:spPr/>
        <p:txBody>
          <a:bodyPr/>
          <a:lstStyle/>
          <a:p>
            <a:r>
              <a:rPr lang="en-US"/>
              <a:t>Click to edit Master title style</a:t>
            </a:r>
          </a:p>
        </p:txBody>
      </p:sp>
    </p:spTree>
  </p:cSld>
  <p:clrMapOvr>
    <a:masterClrMapping/>
  </p:clrMapOvr>
  <p:transition spd="slow" advTm="7305">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a:t>Click to edit Master text styles</a:t>
            </a:r>
          </a:p>
        </p:txBody>
      </p:sp>
      <p:sp>
        <p:nvSpPr>
          <p:cNvPr id="11" name="Date Placeholder 10"/>
          <p:cNvSpPr>
            <a:spLocks noGrp="1"/>
          </p:cNvSpPr>
          <p:nvPr>
            <p:ph type="dt" sz="half" idx="16"/>
          </p:nvPr>
        </p:nvSpPr>
        <p:spPr/>
        <p:txBody>
          <a:bodyPr/>
          <a:lstStyle/>
          <a:p>
            <a:fld id="{615ABE68-EF63-472A-9CA3-D2D8D8D1108D}" type="datetimeFigureOut">
              <a:rPr lang="ar-AE" smtClean="0"/>
              <a:t>07/03/1438</a:t>
            </a:fld>
            <a:endParaRPr lang="ar-AE"/>
          </a:p>
        </p:txBody>
      </p:sp>
      <p:sp>
        <p:nvSpPr>
          <p:cNvPr id="12" name="Slide Number Placeholder 11"/>
          <p:cNvSpPr>
            <a:spLocks noGrp="1"/>
          </p:cNvSpPr>
          <p:nvPr>
            <p:ph type="sldNum" sz="quarter" idx="17"/>
          </p:nvPr>
        </p:nvSpPr>
        <p:spPr/>
        <p:txBody>
          <a:bodyPr/>
          <a:lstStyle/>
          <a:p>
            <a:fld id="{5A021F00-85E8-4934-9EA5-342063C92F67}" type="slidenum">
              <a:rPr lang="ar-AE" smtClean="0"/>
              <a:t>‹#›</a:t>
            </a:fld>
            <a:endParaRPr lang="ar-AE"/>
          </a:p>
        </p:txBody>
      </p:sp>
      <p:sp>
        <p:nvSpPr>
          <p:cNvPr id="13" name="Footer Placeholder 12"/>
          <p:cNvSpPr>
            <a:spLocks noGrp="1"/>
          </p:cNvSpPr>
          <p:nvPr>
            <p:ph type="ftr" sz="quarter" idx="18"/>
          </p:nvPr>
        </p:nvSpPr>
        <p:spPr/>
        <p:txBody>
          <a:bodyPr/>
          <a:lstStyle/>
          <a:p>
            <a:endParaRPr lang="ar-AE"/>
          </a:p>
        </p:txBody>
      </p:sp>
      <p:sp>
        <p:nvSpPr>
          <p:cNvPr id="18" name="Title 17"/>
          <p:cNvSpPr>
            <a:spLocks noGrp="1"/>
          </p:cNvSpPr>
          <p:nvPr>
            <p:ph type="title"/>
          </p:nvPr>
        </p:nvSpPr>
        <p:spPr/>
        <p:txBody>
          <a:bodyPr/>
          <a:lstStyle/>
          <a:p>
            <a:r>
              <a:rPr lang="en-US"/>
              <a:t>Click to edit Master title style</a:t>
            </a:r>
          </a:p>
        </p:txBody>
      </p:sp>
    </p:spTree>
  </p:cSld>
  <p:clrMapOvr>
    <a:masterClrMapping/>
  </p:clrMapOvr>
  <p:transition spd="slow" advTm="7305">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Click to edit Master title style</a:t>
            </a:r>
          </a:p>
        </p:txBody>
      </p:sp>
      <p:sp>
        <p:nvSpPr>
          <p:cNvPr id="15" name="Date Placeholder 14"/>
          <p:cNvSpPr>
            <a:spLocks noGrp="1"/>
          </p:cNvSpPr>
          <p:nvPr>
            <p:ph type="dt" sz="half" idx="10"/>
          </p:nvPr>
        </p:nvSpPr>
        <p:spPr/>
        <p:txBody>
          <a:bodyPr/>
          <a:lstStyle/>
          <a:p>
            <a:fld id="{615ABE68-EF63-472A-9CA3-D2D8D8D1108D}" type="datetimeFigureOut">
              <a:rPr lang="ar-AE" smtClean="0"/>
              <a:t>07/03/1438</a:t>
            </a:fld>
            <a:endParaRPr lang="ar-AE"/>
          </a:p>
        </p:txBody>
      </p:sp>
      <p:sp>
        <p:nvSpPr>
          <p:cNvPr id="16" name="Slide Number Placeholder 15"/>
          <p:cNvSpPr>
            <a:spLocks noGrp="1"/>
          </p:cNvSpPr>
          <p:nvPr>
            <p:ph type="sldNum" sz="quarter" idx="11"/>
          </p:nvPr>
        </p:nvSpPr>
        <p:spPr/>
        <p:txBody>
          <a:bodyPr/>
          <a:lstStyle/>
          <a:p>
            <a:fld id="{5A021F00-85E8-4934-9EA5-342063C92F67}" type="slidenum">
              <a:rPr lang="ar-AE" smtClean="0"/>
              <a:t>‹#›</a:t>
            </a:fld>
            <a:endParaRPr lang="ar-AE"/>
          </a:p>
        </p:txBody>
      </p:sp>
      <p:sp>
        <p:nvSpPr>
          <p:cNvPr id="17" name="Footer Placeholder 16"/>
          <p:cNvSpPr>
            <a:spLocks noGrp="1"/>
          </p:cNvSpPr>
          <p:nvPr>
            <p:ph type="ftr" sz="quarter" idx="12"/>
          </p:nvPr>
        </p:nvSpPr>
        <p:spPr/>
        <p:txBody>
          <a:bodyPr/>
          <a:lstStyle/>
          <a:p>
            <a:endParaRPr lang="ar-AE"/>
          </a:p>
        </p:txBody>
      </p:sp>
    </p:spTree>
  </p:cSld>
  <p:clrMapOvr>
    <a:masterClrMapping/>
  </p:clrMapOvr>
  <p:transition spd="slow" advTm="7305">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615ABE68-EF63-472A-9CA3-D2D8D8D1108D}" type="datetimeFigureOut">
              <a:rPr lang="ar-AE" smtClean="0"/>
              <a:t>07/03/1438</a:t>
            </a:fld>
            <a:endParaRPr lang="ar-AE"/>
          </a:p>
        </p:txBody>
      </p:sp>
      <p:sp>
        <p:nvSpPr>
          <p:cNvPr id="8" name="Slide Number Placeholder 7"/>
          <p:cNvSpPr>
            <a:spLocks noGrp="1"/>
          </p:cNvSpPr>
          <p:nvPr>
            <p:ph type="sldNum" sz="quarter" idx="11"/>
          </p:nvPr>
        </p:nvSpPr>
        <p:spPr/>
        <p:txBody>
          <a:bodyPr/>
          <a:lstStyle/>
          <a:p>
            <a:fld id="{5A021F00-85E8-4934-9EA5-342063C92F67}" type="slidenum">
              <a:rPr lang="ar-AE" smtClean="0"/>
              <a:t>‹#›</a:t>
            </a:fld>
            <a:endParaRPr lang="ar-AE"/>
          </a:p>
        </p:txBody>
      </p:sp>
      <p:sp>
        <p:nvSpPr>
          <p:cNvPr id="9" name="Footer Placeholder 8"/>
          <p:cNvSpPr>
            <a:spLocks noGrp="1"/>
          </p:cNvSpPr>
          <p:nvPr>
            <p:ph type="ftr" sz="quarter" idx="12"/>
          </p:nvPr>
        </p:nvSpPr>
        <p:spPr/>
        <p:txBody>
          <a:bodyPr/>
          <a:lstStyle/>
          <a:p>
            <a:endParaRPr lang="ar-AE"/>
          </a:p>
        </p:txBody>
      </p:sp>
    </p:spTree>
  </p:cSld>
  <p:clrMapOvr>
    <a:masterClrMapping/>
  </p:clrMapOvr>
  <p:transition spd="slow" advTm="7305">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Title 12"/>
          <p:cNvSpPr>
            <a:spLocks noGrp="1"/>
          </p:cNvSpPr>
          <p:nvPr>
            <p:ph type="title"/>
          </p:nvPr>
        </p:nvSpPr>
        <p:spPr/>
        <p:txBody>
          <a:bodyPr/>
          <a:lstStyle/>
          <a:p>
            <a:r>
              <a:rPr lang="en-US"/>
              <a:t>Click to edit Master title style</a:t>
            </a:r>
          </a:p>
        </p:txBody>
      </p:sp>
      <p:sp>
        <p:nvSpPr>
          <p:cNvPr id="16" name="Date Placeholder 15"/>
          <p:cNvSpPr>
            <a:spLocks noGrp="1"/>
          </p:cNvSpPr>
          <p:nvPr>
            <p:ph type="dt" sz="half" idx="15"/>
          </p:nvPr>
        </p:nvSpPr>
        <p:spPr/>
        <p:txBody>
          <a:bodyPr/>
          <a:lstStyle/>
          <a:p>
            <a:fld id="{615ABE68-EF63-472A-9CA3-D2D8D8D1108D}" type="datetimeFigureOut">
              <a:rPr lang="ar-AE" smtClean="0"/>
              <a:t>07/03/1438</a:t>
            </a:fld>
            <a:endParaRPr lang="ar-AE"/>
          </a:p>
        </p:txBody>
      </p:sp>
      <p:sp>
        <p:nvSpPr>
          <p:cNvPr id="19" name="Slide Number Placeholder 18"/>
          <p:cNvSpPr>
            <a:spLocks noGrp="1"/>
          </p:cNvSpPr>
          <p:nvPr>
            <p:ph type="sldNum" sz="quarter" idx="16"/>
          </p:nvPr>
        </p:nvSpPr>
        <p:spPr/>
        <p:txBody>
          <a:bodyPr/>
          <a:lstStyle/>
          <a:p>
            <a:fld id="{5A021F00-85E8-4934-9EA5-342063C92F67}" type="slidenum">
              <a:rPr lang="ar-AE" smtClean="0"/>
              <a:t>‹#›</a:t>
            </a:fld>
            <a:endParaRPr lang="ar-AE"/>
          </a:p>
        </p:txBody>
      </p:sp>
      <p:sp>
        <p:nvSpPr>
          <p:cNvPr id="23" name="Footer Placeholder 22"/>
          <p:cNvSpPr>
            <a:spLocks noGrp="1"/>
          </p:cNvSpPr>
          <p:nvPr>
            <p:ph type="ftr" sz="quarter" idx="17"/>
          </p:nvPr>
        </p:nvSpPr>
        <p:spPr/>
        <p:txBody>
          <a:bodyPr/>
          <a:lstStyle/>
          <a:p>
            <a:endParaRPr lang="ar-AE"/>
          </a:p>
        </p:txBody>
      </p:sp>
    </p:spTree>
  </p:cSld>
  <p:clrMapOvr>
    <a:masterClrMapping/>
  </p:clrMapOvr>
  <p:transition spd="slow" advTm="7305">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a:t>Click to edit Master text styles</a:t>
            </a:r>
          </a:p>
        </p:txBody>
      </p:sp>
      <p:sp>
        <p:nvSpPr>
          <p:cNvPr id="12" name="Title 11"/>
          <p:cNvSpPr>
            <a:spLocks noGrp="1"/>
          </p:cNvSpPr>
          <p:nvPr>
            <p:ph type="title"/>
          </p:nvPr>
        </p:nvSpPr>
        <p:spPr>
          <a:xfrm>
            <a:off x="2514600" y="975360"/>
            <a:ext cx="4114800" cy="701040"/>
          </a:xfrm>
        </p:spPr>
        <p:txBody>
          <a:bodyPr/>
          <a:lstStyle/>
          <a:p>
            <a:r>
              <a:rPr lang="en-US"/>
              <a:t>Click to edit Master title style</a:t>
            </a:r>
          </a:p>
        </p:txBody>
      </p:sp>
      <p:sp>
        <p:nvSpPr>
          <p:cNvPr id="13" name="Date Placeholder 12"/>
          <p:cNvSpPr>
            <a:spLocks noGrp="1"/>
          </p:cNvSpPr>
          <p:nvPr>
            <p:ph type="dt" sz="half" idx="14"/>
          </p:nvPr>
        </p:nvSpPr>
        <p:spPr>
          <a:xfrm>
            <a:off x="2981325" y="273180"/>
            <a:ext cx="3181350" cy="292100"/>
          </a:xfrm>
        </p:spPr>
        <p:txBody>
          <a:bodyPr/>
          <a:lstStyle/>
          <a:p>
            <a:fld id="{615ABE68-EF63-472A-9CA3-D2D8D8D1108D}" type="datetimeFigureOut">
              <a:rPr lang="ar-AE" smtClean="0"/>
              <a:t>07/03/1438</a:t>
            </a:fld>
            <a:endParaRPr lang="ar-AE"/>
          </a:p>
        </p:txBody>
      </p:sp>
      <p:sp>
        <p:nvSpPr>
          <p:cNvPr id="14" name="Slide Number Placeholder 13"/>
          <p:cNvSpPr>
            <a:spLocks noGrp="1"/>
          </p:cNvSpPr>
          <p:nvPr>
            <p:ph type="sldNum" sz="quarter" idx="15"/>
          </p:nvPr>
        </p:nvSpPr>
        <p:spPr>
          <a:xfrm>
            <a:off x="4038600" y="6172200"/>
            <a:ext cx="1066800" cy="304800"/>
          </a:xfrm>
        </p:spPr>
        <p:txBody>
          <a:bodyPr/>
          <a:lstStyle/>
          <a:p>
            <a:fld id="{5A021F00-85E8-4934-9EA5-342063C92F67}" type="slidenum">
              <a:rPr lang="ar-AE" smtClean="0"/>
              <a:t>‹#›</a:t>
            </a:fld>
            <a:endParaRPr lang="ar-AE"/>
          </a:p>
        </p:txBody>
      </p:sp>
      <p:sp>
        <p:nvSpPr>
          <p:cNvPr id="15" name="Footer Placeholder 14"/>
          <p:cNvSpPr>
            <a:spLocks noGrp="1"/>
          </p:cNvSpPr>
          <p:nvPr>
            <p:ph type="ftr" sz="quarter" idx="16"/>
          </p:nvPr>
        </p:nvSpPr>
        <p:spPr>
          <a:xfrm>
            <a:off x="1447800" y="6486525"/>
            <a:ext cx="6248400" cy="292100"/>
          </a:xfrm>
        </p:spPr>
        <p:txBody>
          <a:bodyPr/>
          <a:lstStyle/>
          <a:p>
            <a:endParaRPr lang="ar-AE"/>
          </a:p>
        </p:txBody>
      </p:sp>
    </p:spTree>
  </p:cSld>
  <p:clrMapOvr>
    <a:masterClrMapping/>
  </p:clrMapOvr>
  <p:transition spd="slow" advTm="7305">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5ABE68-EF63-472A-9CA3-D2D8D8D1108D}" type="datetimeFigureOut">
              <a:rPr lang="ar-AE" smtClean="0"/>
              <a:t>07/03/1438</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5A021F00-85E8-4934-9EA5-342063C92F67}" type="slidenum">
              <a:rPr lang="ar-AE" smtClean="0"/>
              <a:t>‹#›</a:t>
            </a:fld>
            <a:endParaRPr lang="ar-AE"/>
          </a:p>
        </p:txBody>
      </p:sp>
    </p:spTree>
  </p:cSld>
  <p:clrMapOvr>
    <a:masterClrMapping/>
  </p:clrMapOvr>
  <p:transition spd="slow" advTm="7305">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5ABE68-EF63-472A-9CA3-D2D8D8D1108D}" type="datetimeFigureOut">
              <a:rPr lang="ar-AE" smtClean="0"/>
              <a:t>07/03/1438</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5A021F00-85E8-4934-9EA5-342063C92F67}" type="slidenum">
              <a:rPr lang="ar-AE" smtClean="0"/>
              <a:t>‹#›</a:t>
            </a:fld>
            <a:endParaRPr lang="ar-AE"/>
          </a:p>
        </p:txBody>
      </p:sp>
      <p:sp>
        <p:nvSpPr>
          <p:cNvPr id="2" name="Vertical Title 1"/>
          <p:cNvSpPr>
            <a:spLocks noGrp="1"/>
          </p:cNvSpPr>
          <p:nvPr>
            <p:ph type="title" orient="vert"/>
          </p:nvPr>
        </p:nvSpPr>
        <p:spPr>
          <a:xfrm>
            <a:off x="7239000" y="914401"/>
            <a:ext cx="926980" cy="5029200"/>
          </a:xfrm>
        </p:spPr>
        <p:txBody>
          <a:bodyPr vert="eaVert"/>
          <a:lstStyle/>
          <a:p>
            <a:r>
              <a:rPr lang="en-US"/>
              <a:t>Click to edit Master title style</a:t>
            </a:r>
          </a:p>
        </p:txBody>
      </p:sp>
    </p:spTree>
  </p:cSld>
  <p:clrMapOvr>
    <a:masterClrMapping/>
  </p:clrMapOvr>
  <p:transition spd="slow" advTm="7305">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615ABE68-EF63-472A-9CA3-D2D8D8D1108D}" type="datetimeFigureOut">
              <a:rPr lang="ar-AE" smtClean="0"/>
              <a:t>07/03/1438</a:t>
            </a:fld>
            <a:endParaRPr lang="ar-AE"/>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ar-AE"/>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5A021F00-85E8-4934-9EA5-342063C92F67}" type="slidenum">
              <a:rPr lang="ar-AE" smtClean="0"/>
              <a:t>‹#›</a:t>
            </a:fld>
            <a:endParaRPr lang="ar-AE"/>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Tm="7305">
    <p:wipe dir="d"/>
  </p:transition>
  <p:txStyles>
    <p:titleStyle>
      <a:lvl1pPr algn="ctr" defTabSz="914400" rtl="1"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r" defTabSz="914400" rtl="1"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r" defTabSz="914400" rtl="1"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r" defTabSz="914400" rtl="1"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r" defTabSz="914400" rtl="1"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r" defTabSz="914400" rtl="1"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r" defTabSz="914400" rtl="1"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r" defTabSz="914400" rtl="1"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r" defTabSz="914400" rtl="1"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r" defTabSz="914400" rtl="1"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67744" y="2276872"/>
            <a:ext cx="4886920" cy="1197213"/>
          </a:xfrm>
        </p:spPr>
        <p:txBody>
          <a:bodyPr/>
          <a:lstStyle/>
          <a:p>
            <a:r>
              <a:rPr lang="ar-AE" sz="7200" dirty="0">
                <a:latin typeface="Andalus" panose="02020603050405020304" pitchFamily="18" charset="-78"/>
                <a:cs typeface="Andalus" panose="02020603050405020304" pitchFamily="18" charset="-78"/>
              </a:rPr>
              <a:t>جلساء ديسمبر</a:t>
            </a:r>
          </a:p>
        </p:txBody>
      </p:sp>
      <p:sp>
        <p:nvSpPr>
          <p:cNvPr id="4" name="TextBox 3"/>
          <p:cNvSpPr txBox="1"/>
          <p:nvPr/>
        </p:nvSpPr>
        <p:spPr>
          <a:xfrm>
            <a:off x="3131840" y="4077072"/>
            <a:ext cx="2880320" cy="1200329"/>
          </a:xfrm>
          <a:prstGeom prst="rect">
            <a:avLst/>
          </a:prstGeom>
          <a:noFill/>
        </p:spPr>
        <p:txBody>
          <a:bodyPr wrap="square" rtlCol="1">
            <a:spAutoFit/>
          </a:bodyPr>
          <a:lstStyle/>
          <a:p>
            <a:pPr algn="ctr"/>
            <a:r>
              <a:rPr lang="ar-AE" sz="7200" dirty="0"/>
              <a:t>2016</a:t>
            </a:r>
          </a:p>
        </p:txBody>
      </p:sp>
      <p:pic>
        <p:nvPicPr>
          <p:cNvPr id="5" name="Cafer NAZLIBAŞ UNUTAMADIM (Piyano Mert ALP).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55119459"/>
      </p:ext>
    </p:extLst>
  </p:cSld>
  <p:clrMapOvr>
    <a:masterClrMapping/>
  </p:clrMapOvr>
  <p:transition spd="med" advTm="7305">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6859753" y="2341313"/>
            <a:ext cx="1584176" cy="2985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451354" y="2348880"/>
            <a:ext cx="5832648" cy="2585323"/>
          </a:xfrm>
          <a:prstGeom prst="rect">
            <a:avLst/>
          </a:prstGeom>
        </p:spPr>
        <p:txBody>
          <a:bodyPr wrap="square">
            <a:spAutoFit/>
          </a:bodyPr>
          <a:lstStyle/>
          <a:p>
            <a:r>
              <a:rPr lang="ar-AE" dirty="0"/>
              <a:t>تخلص فكرة الرواية حول </a:t>
            </a:r>
            <a:r>
              <a:rPr lang="ar-AE" b="1" dirty="0">
                <a:solidFill>
                  <a:srgbClr val="00B0F0"/>
                </a:solidFill>
              </a:rPr>
              <a:t>ماتفي </a:t>
            </a:r>
            <a:r>
              <a:rPr lang="ar-AE" dirty="0"/>
              <a:t>اللقيط الذي تولى رعايته شماس الكنيسة </a:t>
            </a:r>
            <a:r>
              <a:rPr lang="ar-AE" b="1" dirty="0"/>
              <a:t>ل</a:t>
            </a:r>
            <a:r>
              <a:rPr lang="ar-AE" b="1" dirty="0">
                <a:solidFill>
                  <a:srgbClr val="00B0F0"/>
                </a:solidFill>
              </a:rPr>
              <a:t>اريون</a:t>
            </a:r>
            <a:r>
              <a:rPr lang="ar-AE" dirty="0"/>
              <a:t> الذي عوده على ارتياد الكنيسة وعمل على مساعدته في الحفاظ على نظافتها وأمور مشابهة وكانت تدور بينهما الكثير من الحوارات الروحانية التي جعلت ماتفي يشعر بالأمان إلا إن العطوف لاريون تعرض للغرق وانتقلت الرعاية إلى تيتوف صاحب السلطة في مزرعة سولوكيه , زاد ماتفي تعلقا بالكنيسة وبحب الله لكن قربه من تيتوف مكنه من الإطلاع على سجلات المزرعة وبدأت تتغير نظرته إلى الحياة حين اكتشف النهب الذي كان يقوم به تيتوف للمزراعين باسم الكنيسة !</a:t>
            </a:r>
          </a:p>
          <a:p>
            <a:endParaRPr lang="ar-AE" dirty="0"/>
          </a:p>
        </p:txBody>
      </p:sp>
      <p:sp>
        <p:nvSpPr>
          <p:cNvPr id="6" name="Rectangle 5"/>
          <p:cNvSpPr/>
          <p:nvPr/>
        </p:nvSpPr>
        <p:spPr>
          <a:xfrm>
            <a:off x="476617" y="4825295"/>
            <a:ext cx="5832648" cy="1477328"/>
          </a:xfrm>
          <a:prstGeom prst="rect">
            <a:avLst/>
          </a:prstGeom>
        </p:spPr>
        <p:txBody>
          <a:bodyPr wrap="square">
            <a:spAutoFit/>
          </a:bodyPr>
          <a:lstStyle/>
          <a:p>
            <a:r>
              <a:rPr lang="ar-AE" dirty="0"/>
              <a:t>رواية جميلة وتعزز الإيمان بشكل أو بآخر , ناهيك عن الأسلوب الممتع الذي يتمتع به الأديب الروسي العظيم مكسيم غوركي , غير ذلك كانت هناك الكثير من المشاهد التي يصف فيها غوركي جمال الطبيعة وبراءة الحب روعة الصداقة عدا التشبيهات المفاجئة التي يباغتك بها والتي تجعلك تعيد قراءة الجملة مرة تلو الأخرى وتتخيل المشهد.</a:t>
            </a:r>
          </a:p>
        </p:txBody>
      </p:sp>
      <p:sp>
        <p:nvSpPr>
          <p:cNvPr id="7" name="Title 2"/>
          <p:cNvSpPr>
            <a:spLocks noGrp="1"/>
          </p:cNvSpPr>
          <p:nvPr>
            <p:ph type="title"/>
          </p:nvPr>
        </p:nvSpPr>
        <p:spPr>
          <a:xfrm>
            <a:off x="1979712" y="980728"/>
            <a:ext cx="3466728" cy="648072"/>
          </a:xfrm>
          <a:solidFill>
            <a:schemeClr val="tx2"/>
          </a:solidFill>
        </p:spPr>
        <p:txBody>
          <a:bodyPr>
            <a:noAutofit/>
          </a:bodyPr>
          <a:lstStyle/>
          <a:p>
            <a:r>
              <a:rPr lang="ar-AE" sz="3600" b="0" dirty="0">
                <a:solidFill>
                  <a:srgbClr val="FF0000"/>
                </a:solidFill>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إعتراف أين الله</a:t>
            </a:r>
          </a:p>
        </p:txBody>
      </p:sp>
      <p:sp>
        <p:nvSpPr>
          <p:cNvPr id="8" name="TextBox 7"/>
          <p:cNvSpPr txBox="1"/>
          <p:nvPr/>
        </p:nvSpPr>
        <p:spPr>
          <a:xfrm>
            <a:off x="6643729" y="5947322"/>
            <a:ext cx="2016224" cy="338554"/>
          </a:xfrm>
          <a:prstGeom prst="rect">
            <a:avLst/>
          </a:prstGeom>
          <a:noFill/>
        </p:spPr>
        <p:txBody>
          <a:bodyPr wrap="square" rtlCol="1">
            <a:spAutoFit/>
          </a:bodyPr>
          <a:lstStyle/>
          <a:p>
            <a:r>
              <a:rPr lang="ar-AE" sz="1600" b="1" dirty="0">
                <a:solidFill>
                  <a:srgbClr val="FF0000"/>
                </a:solidFill>
              </a:rPr>
              <a:t>تقع الرواية في 274 صفحة</a:t>
            </a:r>
          </a:p>
        </p:txBody>
      </p:sp>
    </p:spTree>
    <p:extLst>
      <p:ext uri="{BB962C8B-B14F-4D97-AF65-F5344CB8AC3E}">
        <p14:creationId xmlns:p14="http://schemas.microsoft.com/office/powerpoint/2010/main" val="2971368721"/>
      </p:ext>
    </p:extLst>
  </p:cSld>
  <p:clrMapOvr>
    <a:masterClrMapping/>
  </p:clrMapOvr>
  <mc:AlternateContent xmlns:mc="http://schemas.openxmlformats.org/markup-compatibility/2006">
    <mc:Choice xmlns:p14="http://schemas.microsoft.com/office/powerpoint/2010/main" Requires="p14">
      <p:transition spd="slow" p14:dur="1400" advTm="7305">
        <p14:ripple/>
      </p:transition>
    </mc:Choice>
    <mc:Fallback>
      <p:transition spd="slow" advTm="7305">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39752" y="404664"/>
            <a:ext cx="3168352" cy="648072"/>
          </a:xfrm>
          <a:solidFill>
            <a:schemeClr val="tx2"/>
          </a:solidFill>
        </p:spPr>
        <p:txBody>
          <a:bodyPr>
            <a:normAutofit/>
          </a:bodyPr>
          <a:lstStyle/>
          <a:p>
            <a:r>
              <a:rPr lang="ar-AE" sz="3600" b="0" dirty="0">
                <a:solidFill>
                  <a:srgbClr val="FF0000"/>
                </a:solidFill>
                <a:latin typeface="Andalus" panose="02020603050405020304" pitchFamily="18" charset="-78"/>
                <a:cs typeface="Andalus" panose="02020603050405020304" pitchFamily="18" charset="-78"/>
              </a:rPr>
              <a:t>مكسيم غوركي</a:t>
            </a:r>
          </a:p>
        </p:txBody>
      </p:sp>
      <p:sp>
        <p:nvSpPr>
          <p:cNvPr id="4" name="Rectangle 3"/>
          <p:cNvSpPr/>
          <p:nvPr/>
        </p:nvSpPr>
        <p:spPr>
          <a:xfrm>
            <a:off x="251520" y="1628800"/>
            <a:ext cx="7056784" cy="4801314"/>
          </a:xfrm>
          <a:prstGeom prst="rect">
            <a:avLst/>
          </a:prstGeom>
        </p:spPr>
        <p:txBody>
          <a:bodyPr wrap="square">
            <a:spAutoFit/>
          </a:bodyPr>
          <a:lstStyle/>
          <a:p>
            <a:r>
              <a:rPr lang="ar-AE" dirty="0"/>
              <a:t>أليكسي مكسيموفيتش بيشكوف(بالروسية: ويعرف بمكسيم غوركي مارس 1868 - 18 يونيو 1936)، أديب وناشط سياسي ماركسي روسي، مؤسس مدرسة الواقعية الاشتراكية التي تجسد النظرة الماركسية للأدب حيث يرى أن الأدب مبني على النشاط الاقتصادي في نشأته ونموه وتطوره، وأنه يؤثر في المجتمع بقوته الخاصة، لذلك ينبغي توظيفه في خدمة المجتمع.</a:t>
            </a:r>
          </a:p>
          <a:p>
            <a:r>
              <a:rPr lang="ar-AE" dirty="0"/>
              <a:t>حياته</a:t>
            </a:r>
          </a:p>
          <a:p>
            <a:r>
              <a:rPr lang="ar-AE" dirty="0"/>
              <a:t>ولد في نجني نوفجراد عام 1868 ، وأصبح يتيم الأب والأم وهو في التاسعة من عمره، فتولت جدته تربيته, وكان لهذه الجدة أسلوب قصصي ممتاز، مما صقل مواهبه القصصية. وبعد وفاة جدته تأثر لذلك تأثرأ كبيراً مما جعله يحاول الانتحار. جاس بعد ذلك على قدميه في أنحاء الإمبراطورية الروسية, لمدة خمس سنوات غير خلالها عمله عدة مرات,وجمع العديد من الانطباعات التي أثرت بعد ذلك في أدبه.</a:t>
            </a:r>
          </a:p>
          <a:p>
            <a:r>
              <a:rPr lang="ar-AE" dirty="0"/>
              <a:t>تعنى كلمة جوركى باللغة الروسية "المر" وقد اختارها الكاتب لقبا مستعارا له من واقع المرارة التي كان يعانى منها الشعب الروسى تحت الحكم القيصري والتي شاهدها بعينه خلال المسيرة الطويلة التي قطعها بحثا عن القوت ، وقد انعكس هذا الواقع المرير يشكل واضح على كتاباته وبشكل خاص في رائعته "الأم".</a:t>
            </a:r>
          </a:p>
          <a:p>
            <a:r>
              <a:rPr lang="ar-AE" dirty="0"/>
              <a:t>كان صديقاً لـ لينين الذي التقاه عام 1905 م توفي ابنه مكسيم بشكوف عام 1935 م, ثم توفي هو في 18 يناير 1936م في موسكو, وسط شكوك بأنهما ماتا مسمومين. سميت مدينة نجني نوفجراد التي ولد فيها باسمه "غوركي" منذ عام 1932م حتى عام 1990م.</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336" y="1976557"/>
            <a:ext cx="1215821" cy="3673752"/>
          </a:xfrm>
          <a:prstGeom prst="rect">
            <a:avLst/>
          </a:prstGeom>
        </p:spPr>
      </p:pic>
    </p:spTree>
    <p:extLst>
      <p:ext uri="{BB962C8B-B14F-4D97-AF65-F5344CB8AC3E}">
        <p14:creationId xmlns:p14="http://schemas.microsoft.com/office/powerpoint/2010/main" val="4224319588"/>
      </p:ext>
    </p:extLst>
  </p:cSld>
  <p:clrMapOvr>
    <a:masterClrMapping/>
  </p:clrMapOvr>
  <mc:AlternateContent xmlns:mc="http://schemas.openxmlformats.org/markup-compatibility/2006">
    <mc:Choice xmlns:p14="http://schemas.microsoft.com/office/powerpoint/2010/main" Requires="p14">
      <p:transition spd="slow" p14:dur="1500" advTm="7305">
        <p14:ripple dir="ru"/>
      </p:transition>
    </mc:Choice>
    <mc:Fallback>
      <p:transition spd="slow" advTm="7305">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4600" y="975360"/>
            <a:ext cx="3209528" cy="701040"/>
          </a:xfrm>
          <a:solidFill>
            <a:schemeClr val="accent2">
              <a:lumMod val="60000"/>
              <a:lumOff val="40000"/>
            </a:schemeClr>
          </a:solidFill>
        </p:spPr>
        <p:txBody>
          <a:bodyPr>
            <a:normAutofit/>
          </a:bodyPr>
          <a:lstStyle/>
          <a:p>
            <a:r>
              <a:rPr lang="ar-AE" sz="3600" dirty="0">
                <a:solidFill>
                  <a:srgbClr val="FF6600"/>
                </a:solidFill>
                <a:latin typeface="Traditional Arabic" panose="02020603050405020304" pitchFamily="18" charset="-78"/>
                <a:cs typeface="Traditional Arabic" panose="02020603050405020304" pitchFamily="18" charset="-78"/>
              </a:rPr>
              <a:t>طعم الذئب</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080" y="2420888"/>
            <a:ext cx="1636878" cy="28353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2413715" y="2420888"/>
            <a:ext cx="5544616" cy="3970318"/>
          </a:xfrm>
          <a:prstGeom prst="rect">
            <a:avLst/>
          </a:prstGeom>
        </p:spPr>
        <p:txBody>
          <a:bodyPr wrap="square">
            <a:spAutoFit/>
          </a:bodyPr>
          <a:lstStyle/>
          <a:p>
            <a:r>
              <a:rPr lang="ar-AE" dirty="0"/>
              <a:t>رواية «طعم الذئب» الصادرة عن المركز الثقافي العربي بطبعتها الأولى 2016، تخوض من خلال نصها السردي في مغامرة تقع بين رجل وذئب، بين الشاب ذيبان وبين ذئب هائم في الصحراء. لكن، الأجمل في هذه الرواية هي الغرائبية التي قدم عبدالله فيها مشاهد روايته. </a:t>
            </a:r>
          </a:p>
          <a:p>
            <a:endParaRPr lang="ar-AE" dirty="0"/>
          </a:p>
          <a:p>
            <a:r>
              <a:rPr lang="ar-AE" dirty="0"/>
              <a:t>علماً بأن فكرة الرواية الرئيسية التي يدسّها عبدالله بشكل لافت فكرة إنسانية رائعة فهو يقدم بطله ذيبان كشخص بقناعة مغايرة، فهو مسالم يكره الحرب والاقتتال، حتى إنه في مشهد العراك بينه وبين «حميدان» الذي يريد قتله أخذاً بثأر أخيه؛ «أمسك ذيبان السيف، وقال في نفسه: القتال أكبر عار» </a:t>
            </a:r>
          </a:p>
          <a:p>
            <a:endParaRPr lang="ar-AE" dirty="0"/>
          </a:p>
          <a:p>
            <a:r>
              <a:rPr lang="ar-AE" dirty="0"/>
              <a:t>ويتضح المغزى أكثر في عبارة أخرى؛ «أنا رجل أريد السلامة،أريد العيش بهدوء، لكن الأمور... الأمور دائماً تحدث خلاف ما أريد». ذيبان وعلى امتداد الرواية يجد نفسه في حروب؛ مع المجتمع، ومع نفسه، ومع الحبيبة، ومع الطبيعة، ومع الحيوان، وأخيراً مع القدر.</a:t>
            </a:r>
          </a:p>
        </p:txBody>
      </p:sp>
      <p:sp>
        <p:nvSpPr>
          <p:cNvPr id="6" name="TextBox 5"/>
          <p:cNvSpPr txBox="1"/>
          <p:nvPr/>
        </p:nvSpPr>
        <p:spPr>
          <a:xfrm>
            <a:off x="71170" y="5730730"/>
            <a:ext cx="2090188" cy="338554"/>
          </a:xfrm>
          <a:prstGeom prst="rect">
            <a:avLst/>
          </a:prstGeom>
          <a:noFill/>
        </p:spPr>
        <p:txBody>
          <a:bodyPr wrap="square" rtlCol="1">
            <a:spAutoFit/>
          </a:bodyPr>
          <a:lstStyle/>
          <a:p>
            <a:r>
              <a:rPr lang="ar-AE" sz="1600" dirty="0">
                <a:solidFill>
                  <a:srgbClr val="FF6600"/>
                </a:solidFill>
              </a:rPr>
              <a:t>تقع الرواية في 221 صفحة</a:t>
            </a:r>
          </a:p>
        </p:txBody>
      </p:sp>
    </p:spTree>
    <p:extLst>
      <p:ext uri="{BB962C8B-B14F-4D97-AF65-F5344CB8AC3E}">
        <p14:creationId xmlns:p14="http://schemas.microsoft.com/office/powerpoint/2010/main" val="169226688"/>
      </p:ext>
    </p:extLst>
  </p:cSld>
  <p:clrMapOvr>
    <a:masterClrMapping/>
  </p:clrMapOvr>
  <mc:AlternateContent xmlns:mc="http://schemas.openxmlformats.org/markup-compatibility/2006">
    <mc:Choice xmlns:p14="http://schemas.microsoft.com/office/powerpoint/2010/main" Requires="p14">
      <p:transition spd="slow" p14:dur="1500" advTm="7305">
        <p14:ripple dir="lu"/>
      </p:transition>
    </mc:Choice>
    <mc:Fallback>
      <p:transition spd="slow" advTm="7305">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4600" y="975360"/>
            <a:ext cx="2849488" cy="701040"/>
          </a:xfrm>
          <a:solidFill>
            <a:schemeClr val="accent2">
              <a:lumMod val="60000"/>
              <a:lumOff val="40000"/>
            </a:schemeClr>
          </a:solidFill>
        </p:spPr>
        <p:txBody>
          <a:bodyPr>
            <a:normAutofit/>
          </a:bodyPr>
          <a:lstStyle/>
          <a:p>
            <a:r>
              <a:rPr lang="ar-AE" sz="3600" dirty="0">
                <a:solidFill>
                  <a:srgbClr val="FF6600"/>
                </a:solidFill>
                <a:latin typeface="Arabic Typesetting" panose="03020402040406030203" pitchFamily="66" charset="-78"/>
                <a:cs typeface="Arabic Typesetting" panose="03020402040406030203" pitchFamily="66" charset="-78"/>
              </a:rPr>
              <a:t>عبدالله البصيص</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2280" y="2924944"/>
            <a:ext cx="1287586" cy="25922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2411760" y="3789040"/>
            <a:ext cx="3528392" cy="646331"/>
          </a:xfrm>
          <a:prstGeom prst="rect">
            <a:avLst/>
          </a:prstGeom>
          <a:noFill/>
        </p:spPr>
        <p:txBody>
          <a:bodyPr wrap="square" rtlCol="1">
            <a:spAutoFit/>
          </a:bodyPr>
          <a:lstStyle/>
          <a:p>
            <a:r>
              <a:rPr lang="ar-AE" dirty="0"/>
              <a:t>أديب كويتي روايته الاولى كانتا ذكريات ضالة وهذه روايته الثانية و التي منعت في الكويت </a:t>
            </a:r>
          </a:p>
        </p:txBody>
      </p:sp>
    </p:spTree>
    <p:extLst>
      <p:ext uri="{BB962C8B-B14F-4D97-AF65-F5344CB8AC3E}">
        <p14:creationId xmlns:p14="http://schemas.microsoft.com/office/powerpoint/2010/main" val="101602110"/>
      </p:ext>
    </p:extLst>
  </p:cSld>
  <p:clrMapOvr>
    <a:masterClrMapping/>
  </p:clrMapOvr>
  <mc:AlternateContent xmlns:mc="http://schemas.openxmlformats.org/markup-compatibility/2006">
    <mc:Choice xmlns:p14="http://schemas.microsoft.com/office/powerpoint/2010/main" Requires="p14">
      <p:transition spd="slow" p14:dur="1500" advTm="7305">
        <p14:ripple dir="ld"/>
      </p:transition>
    </mc:Choice>
    <mc:Fallback>
      <p:transition spd="slow" advTm="7305">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800" y="764704"/>
            <a:ext cx="2664296" cy="701040"/>
          </a:xfrm>
          <a:solidFill>
            <a:schemeClr val="tx1">
              <a:lumMod val="85000"/>
            </a:schemeClr>
          </a:solidFill>
        </p:spPr>
        <p:txBody>
          <a:bodyPr>
            <a:noAutofit/>
          </a:bodyPr>
          <a:lstStyle/>
          <a:p>
            <a:r>
              <a:rPr lang="ar-AE" sz="3600" b="0" dirty="0">
                <a:solidFill>
                  <a:srgbClr val="FF6600"/>
                </a:solidFill>
                <a:latin typeface="Arabic Typesetting" panose="03020402040406030203" pitchFamily="66" charset="-78"/>
                <a:ea typeface="Microsoft Sans Serif" panose="020B0604020202020204" pitchFamily="34" charset="0"/>
                <a:cs typeface="Arabic Typesetting" panose="03020402040406030203" pitchFamily="66" charset="-78"/>
              </a:rPr>
              <a:t>فسوق</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2924944"/>
            <a:ext cx="1296144" cy="24482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79512" y="1916832"/>
            <a:ext cx="7236296" cy="4801314"/>
          </a:xfrm>
          <a:prstGeom prst="rect">
            <a:avLst/>
          </a:prstGeom>
        </p:spPr>
        <p:txBody>
          <a:bodyPr wrap="square">
            <a:spAutoFit/>
          </a:bodyPr>
          <a:lstStyle/>
          <a:p>
            <a:endParaRPr lang="ar-AE" dirty="0"/>
          </a:p>
          <a:p>
            <a:r>
              <a:rPr lang="ar-AE" dirty="0"/>
              <a:t>قالوا إنها هربت من قبرها! </a:t>
            </a:r>
          </a:p>
          <a:p>
            <a:r>
              <a:rPr lang="ar-AE" dirty="0"/>
              <a:t>... منذ كانت صغيرة تتحرّش بالرجال، وتطفح ملامحها بسعادة الدنيا حين يحملها رجل بين يديه. </a:t>
            </a:r>
          </a:p>
          <a:p>
            <a:r>
              <a:rPr lang="ar-AE" dirty="0"/>
              <a:t>تقدم لخطبتها عشرات الشبان، ورفض أبوها تزويجها. ربما كان يشخى أن يُفتضح أمر ابنته، ويعرف القاصي والداني أنها فقدت عذريتها، ويلحقه عارها. </a:t>
            </a:r>
          </a:p>
          <a:p>
            <a:r>
              <a:rPr lang="ar-AE" dirty="0"/>
              <a:t>... وبعد أن فاحت "رائحتها"، أقامت أمها حظراً صارماً على دخولها وخروجها... لكنها كانت دائماً قادرة على خداع الجميع: كانت تضع في سريرها وسائد تغطيها جيداً، وتنسلّ بعد منتصف الليل إلى عشاقها الكثر... تُغويهم، وتقضي الليل معهم.</a:t>
            </a:r>
          </a:p>
          <a:p>
            <a:endParaRPr lang="ar-AE" dirty="0"/>
          </a:p>
          <a:p>
            <a:r>
              <a:rPr lang="ar-AE" dirty="0"/>
              <a:t>في روايته هذه يثير عبده خال طائفة من التساؤلات حول مجتمع ما زالت تعبث به تقاليد وعادات تجعل من الضحية مجرماً. وجليلة هي الشخصية المحور التي رفض أهلها ومجتمعها تقبل قصة حبها، فكانت على موعد مع قدرها، فحين أغلقت الطرقات أمام فكرة علاقتها العاطفية مع شاب بحثت عن قبر لتهرب منه إلى الحياة "هربت من قبرها" عبارة أطلقها أهل الحي فقد وجدوا هذه الجملة قريبة من أفواههم لتسعفهم في ترتيب الأقاويل الملائمة لما حدث، ولتؤكد السيرة السيئة التي عرفت بها الميتة الشابة. </a:t>
            </a:r>
          </a:p>
          <a:p>
            <a:endParaRPr lang="ar-AE" dirty="0"/>
          </a:p>
          <a:p>
            <a:endParaRPr lang="ar-AE" dirty="0"/>
          </a:p>
        </p:txBody>
      </p:sp>
      <p:sp>
        <p:nvSpPr>
          <p:cNvPr id="6" name="TextBox 5"/>
          <p:cNvSpPr txBox="1"/>
          <p:nvPr/>
        </p:nvSpPr>
        <p:spPr>
          <a:xfrm>
            <a:off x="7596336" y="5949280"/>
            <a:ext cx="1296144" cy="307777"/>
          </a:xfrm>
          <a:prstGeom prst="rect">
            <a:avLst/>
          </a:prstGeom>
          <a:noFill/>
        </p:spPr>
        <p:txBody>
          <a:bodyPr wrap="square" rtlCol="1">
            <a:spAutoFit/>
          </a:bodyPr>
          <a:lstStyle/>
          <a:p>
            <a:r>
              <a:rPr lang="ar-AE" sz="1400" b="1" dirty="0">
                <a:solidFill>
                  <a:srgbClr val="FF6600"/>
                </a:solidFill>
              </a:rPr>
              <a:t>تقع في 255 صفحة</a:t>
            </a:r>
          </a:p>
        </p:txBody>
      </p:sp>
    </p:spTree>
    <p:extLst>
      <p:ext uri="{BB962C8B-B14F-4D97-AF65-F5344CB8AC3E}">
        <p14:creationId xmlns:p14="http://schemas.microsoft.com/office/powerpoint/2010/main" val="3384457933"/>
      </p:ext>
    </p:extLst>
  </p:cSld>
  <p:clrMapOvr>
    <a:masterClrMapping/>
  </p:clrMapOvr>
  <mc:AlternateContent xmlns:mc="http://schemas.openxmlformats.org/markup-compatibility/2006">
    <mc:Choice xmlns:p14="http://schemas.microsoft.com/office/powerpoint/2010/main" Requires="p14">
      <p:transition spd="slow" p14:dur="1500" advTm="7305">
        <p14:ripple dir="rd"/>
      </p:transition>
    </mc:Choice>
    <mc:Fallback>
      <p:transition spd="slow" advTm="7305">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rotWithShape="1">
          <a:blip r:embed="rId2">
            <a:extLst>
              <a:ext uri="{28A0092B-C50C-407E-A947-70E740481C1C}">
                <a14:useLocalDpi xmlns:a14="http://schemas.microsoft.com/office/drawing/2010/main" val="0"/>
              </a:ext>
            </a:extLst>
          </a:blip>
          <a:srcRect b="12476"/>
          <a:stretch/>
        </p:blipFill>
        <p:spPr>
          <a:xfrm>
            <a:off x="683568" y="2708920"/>
            <a:ext cx="1584176" cy="27019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itle 2"/>
          <p:cNvSpPr>
            <a:spLocks noGrp="1"/>
          </p:cNvSpPr>
          <p:nvPr>
            <p:ph type="title"/>
          </p:nvPr>
        </p:nvSpPr>
        <p:spPr>
          <a:xfrm>
            <a:off x="4572000" y="1052736"/>
            <a:ext cx="2664296" cy="701040"/>
          </a:xfrm>
          <a:solidFill>
            <a:schemeClr val="tx1">
              <a:lumMod val="85000"/>
            </a:schemeClr>
          </a:solidFill>
        </p:spPr>
        <p:txBody>
          <a:bodyPr>
            <a:noAutofit/>
          </a:bodyPr>
          <a:lstStyle/>
          <a:p>
            <a:r>
              <a:rPr lang="ar-AE" sz="3600" dirty="0">
                <a:solidFill>
                  <a:srgbClr val="FF6600"/>
                </a:solidFill>
                <a:latin typeface="Arabic Typesetting" panose="03020402040406030203" pitchFamily="66" charset="-78"/>
                <a:cs typeface="Arabic Typesetting" panose="03020402040406030203" pitchFamily="66" charset="-78"/>
              </a:rPr>
              <a:t>عبده خال</a:t>
            </a:r>
          </a:p>
        </p:txBody>
      </p:sp>
      <p:sp>
        <p:nvSpPr>
          <p:cNvPr id="5" name="TextBox 4"/>
          <p:cNvSpPr txBox="1"/>
          <p:nvPr/>
        </p:nvSpPr>
        <p:spPr>
          <a:xfrm>
            <a:off x="3203848" y="2734017"/>
            <a:ext cx="5112568" cy="2585323"/>
          </a:xfrm>
          <a:prstGeom prst="rect">
            <a:avLst/>
          </a:prstGeom>
          <a:noFill/>
        </p:spPr>
        <p:txBody>
          <a:bodyPr wrap="square" rtlCol="1">
            <a:spAutoFit/>
          </a:bodyPr>
          <a:lstStyle/>
          <a:p>
            <a:r>
              <a:rPr lang="ar-AE" dirty="0"/>
              <a:t>كاتب مثير للجدل وللدهشة  في آن، قرأنا له في سجال رواية ترمي بشرر التي لا يزال  شررها يقدح في  ذاكرتنا من حين إلى حين .. </a:t>
            </a:r>
          </a:p>
          <a:p>
            <a:r>
              <a:rPr lang="ar-AE" dirty="0"/>
              <a:t>رجل مبدع ينقل إلينا من الواقع بعضا من قباحته بلمسة من إبداع أدبي لا تملك القارئة منا أمامه إلا أن تجري خلف حروفه مجتازة السطور سطرا إثر سطر مقطبة جبينها تارة ..  ويديك على صدرك في تارة اخرى ..ولا نكاد تتوقف إلا إذا اضطررنا إلى التوقف..</a:t>
            </a:r>
          </a:p>
          <a:p>
            <a:endParaRPr lang="ar-AE" dirty="0"/>
          </a:p>
          <a:p>
            <a:r>
              <a:rPr lang="ar-AE" dirty="0"/>
              <a:t>روايات عبه خال موجعة بجمال.. لذيذة بوجع... وليت شعري ماذا تخبئ لنا روايته هذه.!!</a:t>
            </a:r>
          </a:p>
        </p:txBody>
      </p:sp>
    </p:spTree>
    <p:extLst>
      <p:ext uri="{BB962C8B-B14F-4D97-AF65-F5344CB8AC3E}">
        <p14:creationId xmlns:p14="http://schemas.microsoft.com/office/powerpoint/2010/main" val="2445735182"/>
      </p:ext>
    </p:extLst>
  </p:cSld>
  <p:clrMapOvr>
    <a:masterClrMapping/>
  </p:clrMapOvr>
  <mc:AlternateContent xmlns:mc="http://schemas.openxmlformats.org/markup-compatibility/2006">
    <mc:Choice xmlns:p14="http://schemas.microsoft.com/office/powerpoint/2010/main" Requires="p14">
      <p:transition spd="slow" p14:dur="1400" advTm="7305">
        <p14:ripple/>
      </p:transition>
    </mc:Choice>
    <mc:Fallback>
      <p:transition spd="slow" advTm="7305">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95736" y="908720"/>
            <a:ext cx="3168352" cy="701040"/>
          </a:xfrm>
          <a:solidFill>
            <a:schemeClr val="tx1">
              <a:lumMod val="75000"/>
            </a:schemeClr>
          </a:solidFill>
        </p:spPr>
        <p:txBody>
          <a:bodyPr>
            <a:noAutofit/>
          </a:bodyPr>
          <a:lstStyle/>
          <a:p>
            <a:r>
              <a:rPr lang="ar-AE" sz="3600" b="0" dirty="0">
                <a:solidFill>
                  <a:srgbClr val="FF0000"/>
                </a:solidFill>
                <a:latin typeface="Tahoma" panose="020B0604030504040204" pitchFamily="34" charset="0"/>
                <a:ea typeface="Tahoma" panose="020B0604030504040204" pitchFamily="34" charset="0"/>
                <a:cs typeface="Tahoma" panose="020B0604030504040204" pitchFamily="34" charset="0"/>
              </a:rPr>
              <a:t>الابنة السرية</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5377" r="15545"/>
          <a:stretch/>
        </p:blipFill>
        <p:spPr>
          <a:xfrm>
            <a:off x="7308304" y="2812089"/>
            <a:ext cx="1512168" cy="28003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349012" y="2365585"/>
            <a:ext cx="6367683" cy="3693319"/>
          </a:xfrm>
          <a:prstGeom prst="rect">
            <a:avLst/>
          </a:prstGeom>
        </p:spPr>
        <p:txBody>
          <a:bodyPr wrap="square">
            <a:spAutoFit/>
          </a:bodyPr>
          <a:lstStyle/>
          <a:p>
            <a:endParaRPr lang="ar-AE" dirty="0"/>
          </a:p>
          <a:p>
            <a:r>
              <a:rPr lang="ar-AE" dirty="0"/>
              <a:t>وضعت </a:t>
            </a:r>
            <a:r>
              <a:rPr lang="ar-AE" dirty="0">
                <a:solidFill>
                  <a:srgbClr val="FFFF00"/>
                </a:solidFill>
              </a:rPr>
              <a:t>كافيتا </a:t>
            </a:r>
            <a:r>
              <a:rPr lang="ar-AE" dirty="0"/>
              <a:t>طفلةً عشية فصل الأمطار الموسمية في قرية هندية بعيدة. لكنها عاشت وسط بيئة تفضّل إنجاب الصبيان، وهكذا وجدت نفسها أمام خيار التخلي عن طفلتها، وهو الخيار الوحيد المتاح أمامها لإنقاذ حياتها. كان ذلك قراراً طاردها وزوجها لبقية حياتهما، وحتى بعد وصول ابنهما المنتظر.</a:t>
            </a:r>
          </a:p>
          <a:p>
            <a:r>
              <a:rPr lang="ar-AE" dirty="0"/>
              <a:t>قررت سومر، الطبيبة الأميركية التي تعيش في المقلب الآخر من العالم، أن تتبنى ولداً بعد اكتشافها المرعب بأنها لن ترزق بأولاد. رأت سومر، مع زوجها كريشنان، صورة طفلة عسلية العينين كانت تعيش في إحدى دور الأيتام في مومباي فغمرتهما العاطفة. أدركت سومر أن حياتها سوف تتغير مع تبنّي تلك الطفلة، لكنها اقتنعت بأن الحبّ الذي شعرا به تجاه الطفلة من شأنه أن يتغلب على كل العقبات.</a:t>
            </a:r>
          </a:p>
          <a:p>
            <a:r>
              <a:rPr lang="ar-AE" dirty="0"/>
              <a:t>لقد تمكنت مؤلفة رواية "</a:t>
            </a:r>
            <a:r>
              <a:rPr lang="ar-AE" dirty="0">
                <a:solidFill>
                  <a:srgbClr val="FF0000"/>
                </a:solidFill>
              </a:rPr>
              <a:t>الابنة السرِّية</a:t>
            </a:r>
            <a:r>
              <a:rPr lang="ar-AE" dirty="0"/>
              <a:t>" من حَبكِ قصص كافيتا، وسومر، والطفلة التي جُمعت أقدارهم، ومن استكشاف المجال العاطفي للأمومة، والفقدان، والهوية، والحبّ، كما عاشته أسرتان، واحدة هندية وأخرى أميركية مع الطفلة التي جمعت بينهما.</a:t>
            </a:r>
          </a:p>
        </p:txBody>
      </p:sp>
      <p:sp>
        <p:nvSpPr>
          <p:cNvPr id="6" name="TextBox 5"/>
          <p:cNvSpPr txBox="1"/>
          <p:nvPr/>
        </p:nvSpPr>
        <p:spPr>
          <a:xfrm>
            <a:off x="7092280" y="5923485"/>
            <a:ext cx="1728192" cy="307777"/>
          </a:xfrm>
          <a:prstGeom prst="rect">
            <a:avLst/>
          </a:prstGeom>
          <a:noFill/>
        </p:spPr>
        <p:txBody>
          <a:bodyPr wrap="square" rtlCol="1">
            <a:spAutoFit/>
          </a:bodyPr>
          <a:lstStyle/>
          <a:p>
            <a:r>
              <a:rPr lang="ar-AE" sz="1400" b="1" dirty="0">
                <a:solidFill>
                  <a:srgbClr val="FF0000"/>
                </a:solidFill>
              </a:rPr>
              <a:t>يقع الكتاب في  367 صفحة</a:t>
            </a:r>
          </a:p>
        </p:txBody>
      </p:sp>
    </p:spTree>
    <p:extLst>
      <p:ext uri="{BB962C8B-B14F-4D97-AF65-F5344CB8AC3E}">
        <p14:creationId xmlns:p14="http://schemas.microsoft.com/office/powerpoint/2010/main" val="498455643"/>
      </p:ext>
    </p:extLst>
  </p:cSld>
  <p:clrMapOvr>
    <a:masterClrMapping/>
  </p:clrMapOvr>
  <mc:AlternateContent xmlns:mc="http://schemas.openxmlformats.org/markup-compatibility/2006">
    <mc:Choice xmlns:p14="http://schemas.microsoft.com/office/powerpoint/2010/main" Requires="p14">
      <p:transition spd="slow" p14:dur="1500" advTm="7305">
        <p14:ripple dir="ru"/>
      </p:transition>
    </mc:Choice>
    <mc:Fallback>
      <p:transition spd="slow" advTm="7305">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88632" y="980728"/>
            <a:ext cx="3168352" cy="701040"/>
          </a:xfrm>
          <a:solidFill>
            <a:schemeClr val="tx1">
              <a:lumMod val="75000"/>
            </a:schemeClr>
          </a:solidFill>
        </p:spPr>
        <p:txBody>
          <a:bodyPr/>
          <a:lstStyle/>
          <a:p>
            <a:r>
              <a:rPr lang="ar-AE" dirty="0">
                <a:solidFill>
                  <a:srgbClr val="FF0000"/>
                </a:solidFill>
              </a:rPr>
              <a:t>شيلبي سومايا غاودا </a:t>
            </a:r>
          </a:p>
        </p:txBody>
      </p:sp>
      <p:sp>
        <p:nvSpPr>
          <p:cNvPr id="4" name="Rectangle 3"/>
          <p:cNvSpPr/>
          <p:nvPr/>
        </p:nvSpPr>
        <p:spPr>
          <a:xfrm>
            <a:off x="4337720" y="5013176"/>
            <a:ext cx="3870176" cy="369332"/>
          </a:xfrm>
          <a:prstGeom prst="rect">
            <a:avLst/>
          </a:prstGeom>
        </p:spPr>
        <p:txBody>
          <a:bodyPr wrap="square">
            <a:spAutoFit/>
          </a:bodyPr>
          <a:lstStyle/>
          <a:p>
            <a:r>
              <a:rPr lang="ar-AE" dirty="0"/>
              <a:t>الكتاب الأكثر مبيعا في كندا للعام 2010</a:t>
            </a:r>
          </a:p>
        </p:txBody>
      </p:sp>
      <p:sp>
        <p:nvSpPr>
          <p:cNvPr id="5" name="Rectangle 4"/>
          <p:cNvSpPr/>
          <p:nvPr/>
        </p:nvSpPr>
        <p:spPr>
          <a:xfrm>
            <a:off x="3635896" y="2517028"/>
            <a:ext cx="4572000" cy="2308324"/>
          </a:xfrm>
          <a:prstGeom prst="rect">
            <a:avLst/>
          </a:prstGeom>
        </p:spPr>
        <p:txBody>
          <a:bodyPr>
            <a:spAutoFit/>
          </a:bodyPr>
          <a:lstStyle/>
          <a:p>
            <a:r>
              <a:rPr lang="en-US" dirty="0"/>
              <a:t> </a:t>
            </a:r>
          </a:p>
          <a:p>
            <a:r>
              <a:rPr lang="ar-AE" dirty="0"/>
              <a:t>عن المؤلفة شيلبي سومايا غادودا: وُلدت ونشأت في تورنتو لأبوين هاجرا من مومباي، تحمل المؤلفة درجة الماجستير في إدارة الأعمال من جامعة كارولاينا الشمالية في شابيل هيل. أمضت سومر صيف العام 1991 بصفتها متطوعة في إحدى دور رعاية الأيتام الهندية. عاشت المؤلفة في نيويورك، وكارولاينا الشمالية، وتكساس، وهي تعيش الآن في كاليفورنيا مع زوجها وأولادها.</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2636912"/>
            <a:ext cx="1568499" cy="29801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0853844"/>
      </p:ext>
    </p:extLst>
  </p:cSld>
  <p:clrMapOvr>
    <a:masterClrMapping/>
  </p:clrMapOvr>
  <mc:AlternateContent xmlns:mc="http://schemas.openxmlformats.org/markup-compatibility/2006">
    <mc:Choice xmlns:p14="http://schemas.microsoft.com/office/powerpoint/2010/main" Requires="p14">
      <p:transition spd="slow" p14:dur="1500" advTm="7305">
        <p14:ripple dir="lu"/>
      </p:transition>
    </mc:Choice>
    <mc:Fallback>
      <p:transition spd="slow" advTm="7305">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2924944"/>
            <a:ext cx="7308304" cy="1569660"/>
          </a:xfrm>
          <a:prstGeom prst="rect">
            <a:avLst/>
          </a:prstGeom>
          <a:noFill/>
        </p:spPr>
        <p:txBody>
          <a:bodyPr wrap="square" rtlCol="1">
            <a:spAutoFit/>
          </a:bodyPr>
          <a:lstStyle/>
          <a:p>
            <a:pPr algn="ctr"/>
            <a:r>
              <a:rPr lang="ar-AE" sz="96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ودمتن سالمات</a:t>
            </a:r>
            <a:r>
              <a:rPr lang="ar-AE" sz="9600" dirty="0">
                <a:effectLst>
                  <a:outerShdw blurRad="38100" dist="38100" dir="2700000" algn="tl">
                    <a:srgbClr val="000000">
                      <a:alpha val="43137"/>
                    </a:srgbClr>
                  </a:outerShdw>
                </a:effectLst>
              </a:rPr>
              <a:t>.</a:t>
            </a:r>
          </a:p>
        </p:txBody>
      </p:sp>
      <p:pic>
        <p:nvPicPr>
          <p:cNvPr id="6" name="Cafer NAZLIBAŞ UNUTAMADIM (Piyano Mert ALP).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37053514"/>
      </p:ext>
    </p:extLst>
  </p:cSld>
  <p:clrMapOvr>
    <a:masterClrMapping/>
  </p:clrMapOvr>
  <mc:AlternateContent xmlns:mc="http://schemas.openxmlformats.org/markup-compatibility/2006">
    <mc:Choice xmlns:p14="http://schemas.microsoft.com/office/powerpoint/2010/main" Requires="p14">
      <p:transition spd="slow" p14:dur="1500" advTm="7305">
        <p14:ripple dir="ld"/>
      </p:transition>
    </mc:Choice>
    <mc:Fallback>
      <p:transition spd="slow" advTm="730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201</TotalTime>
  <Words>1117</Words>
  <Application>Microsoft Office PowerPoint</Application>
  <PresentationFormat>عرض على الشاشة (4:3)</PresentationFormat>
  <Paragraphs>46</Paragraphs>
  <Slides>10</Slides>
  <Notes>0</Notes>
  <HiddenSlides>0</HiddenSlides>
  <MMClips>2</MMClips>
  <ScaleCrop>false</ScaleCrop>
  <HeadingPairs>
    <vt:vector size="6" baseType="variant">
      <vt:variant>
        <vt:lpstr>الخطوط المستخدمة</vt:lpstr>
      </vt:variant>
      <vt:variant>
        <vt:i4>11</vt:i4>
      </vt:variant>
      <vt:variant>
        <vt:lpstr>نسق</vt:lpstr>
      </vt:variant>
      <vt:variant>
        <vt:i4>1</vt:i4>
      </vt:variant>
      <vt:variant>
        <vt:lpstr>عناوين الشرائح</vt:lpstr>
      </vt:variant>
      <vt:variant>
        <vt:i4>10</vt:i4>
      </vt:variant>
    </vt:vector>
  </HeadingPairs>
  <TitlesOfParts>
    <vt:vector size="22" baseType="lpstr">
      <vt:lpstr>Aldhabi</vt:lpstr>
      <vt:lpstr>Andalus</vt:lpstr>
      <vt:lpstr>Arabic Typesetting</vt:lpstr>
      <vt:lpstr>Arial</vt:lpstr>
      <vt:lpstr>Calibri</vt:lpstr>
      <vt:lpstr>Garamond</vt:lpstr>
      <vt:lpstr>Microsoft Sans Serif</vt:lpstr>
      <vt:lpstr>Tahoma</vt:lpstr>
      <vt:lpstr>Times New Roman</vt:lpstr>
      <vt:lpstr>Traditional Arabic</vt:lpstr>
      <vt:lpstr>Tunga</vt:lpstr>
      <vt:lpstr>BlackTie</vt:lpstr>
      <vt:lpstr>عرض تقديمي في PowerPoint</vt:lpstr>
      <vt:lpstr>إعتراف أين الله</vt:lpstr>
      <vt:lpstr>مكسيم غوركي</vt:lpstr>
      <vt:lpstr>طعم الذئب</vt:lpstr>
      <vt:lpstr>عبدالله البصيص</vt:lpstr>
      <vt:lpstr>فسوق</vt:lpstr>
      <vt:lpstr>عبده خال</vt:lpstr>
      <vt:lpstr>الابنة السرية</vt:lpstr>
      <vt:lpstr>شيلبي سومايا غاودا </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fatima</dc:creator>
  <cp:lastModifiedBy>amaljumai26@gmail.com</cp:lastModifiedBy>
  <cp:revision>26</cp:revision>
  <dcterms:created xsi:type="dcterms:W3CDTF">2016-12-06T08:03:14Z</dcterms:created>
  <dcterms:modified xsi:type="dcterms:W3CDTF">2016-12-06T14:27:56Z</dcterms:modified>
</cp:coreProperties>
</file>