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869" r:id="rId2"/>
  </p:sldMasterIdLst>
  <p:notesMasterIdLst>
    <p:notesMasterId r:id="rId15"/>
  </p:notesMasterIdLst>
  <p:sldIdLst>
    <p:sldId id="256" r:id="rId3"/>
    <p:sldId id="275" r:id="rId4"/>
    <p:sldId id="266" r:id="rId5"/>
    <p:sldId id="265" r:id="rId6"/>
    <p:sldId id="271" r:id="rId7"/>
    <p:sldId id="269" r:id="rId8"/>
    <p:sldId id="270" r:id="rId9"/>
    <p:sldId id="272" r:id="rId10"/>
    <p:sldId id="267" r:id="rId11"/>
    <p:sldId id="273" r:id="rId12"/>
    <p:sldId id="268" r:id="rId13"/>
    <p:sldId id="274"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59" autoAdjust="0"/>
    <p:restoredTop sz="94660"/>
  </p:normalViewPr>
  <p:slideViewPr>
    <p:cSldViewPr>
      <p:cViewPr varScale="1">
        <p:scale>
          <a:sx n="72" d="100"/>
          <a:sy n="72" d="100"/>
        </p:scale>
        <p:origin x="780" y="5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1"/>
          <a:lstStyle>
            <a:lvl1pPr algn="r" latinLnBrk="0">
              <a:defRPr lang="ar-SA" sz="1200"/>
            </a:lvl1pPr>
          </a:lstStyle>
          <a:p>
            <a:pPr algn="r" rtl="1"/>
            <a:endParaRPr lang="ar-S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1"/>
          <a:lstStyle>
            <a:lvl1pPr algn="r" latinLnBrk="0">
              <a:defRPr lang="ar-SA" sz="1200"/>
            </a:lvl1pPr>
          </a:lstStyle>
          <a:p>
            <a:pPr algn="r" rtl="1"/>
            <a:fld id="{3A590FE9-0B05-44A1-8E28-B3DBBEE66BAB}" type="datetimeFigureOut">
              <a:rPr lang="en-US"/>
              <a:pPr algn="r" rtl="1"/>
              <a:t>23-Mar-17</a:t>
            </a:fld>
            <a:endParaRPr lang="ar-SA"/>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pPr algn="r" rtl="1"/>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lgn="r" rtl="1"/>
            <a:r>
              <a:rPr lang="ar-SA"/>
              <a:t>انقر لتحرير أنماط نص الشريحة الرئيسية</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1" anchor="b"/>
          <a:lstStyle>
            <a:lvl1pPr algn="r" latinLnBrk="0">
              <a:defRPr lang="ar-SA" sz="1200"/>
            </a:lvl1pPr>
          </a:lstStyle>
          <a:p>
            <a:pPr algn="r" rtl="1"/>
            <a:endParaRPr lang="ar-S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1" anchor="b"/>
          <a:lstStyle>
            <a:lvl1pPr algn="r" latinLnBrk="0">
              <a:defRPr lang="ar-SA" sz="1200"/>
            </a:lvl1pPr>
          </a:lstStyle>
          <a:p>
            <a:pPr algn="r" rtl="1"/>
            <a:fld id="{DB5CB03D-52F8-45FC-9D51-CC9AF1B89DEC}" type="slidenum">
              <a:rPr/>
              <a:pPr algn="r" rtl="1"/>
              <a:t>‹#›</a:t>
            </a:fld>
            <a:endParaRPr lang="ar-SA"/>
          </a:p>
        </p:txBody>
      </p:sp>
    </p:spTree>
  </p:cSld>
  <p:clrMap bg1="lt1" tx1="dk1" bg2="lt2" tx2="dk2" accent1="accent1" accent2="accent2" accent3="accent3" accent4="accent4" accent5="accent5" accent6="accent6" hlink="hlink" folHlink="folHlink"/>
  <p:notesStyle>
    <a:lvl1pPr marL="0" algn="r" defTabSz="914400" rtl="0" eaLnBrk="1" latinLnBrk="0" hangingPunct="1">
      <a:defRPr lang="ar-SA" sz="1200" kern="1200">
        <a:solidFill>
          <a:schemeClr val="tx1"/>
        </a:solidFill>
        <a:latin typeface="+mn-lt"/>
        <a:ea typeface="+mn-ea"/>
        <a:cs typeface="+mn-cs"/>
      </a:defRPr>
    </a:lvl1pPr>
    <a:lvl2pPr marL="457200" algn="l" defTabSz="914400" rtl="0" eaLnBrk="1" latinLnBrk="0" hangingPunct="1">
      <a:defRPr lang="ar-SA" sz="1200" kern="1200">
        <a:solidFill>
          <a:schemeClr val="tx1"/>
        </a:solidFill>
        <a:latin typeface="+mn-lt"/>
        <a:ea typeface="+mn-ea"/>
        <a:cs typeface="+mn-cs"/>
      </a:defRPr>
    </a:lvl2pPr>
    <a:lvl3pPr marL="914400" algn="l" defTabSz="914400" rtl="0" eaLnBrk="1" latinLnBrk="0" hangingPunct="1">
      <a:defRPr lang="ar-SA" sz="1200" kern="1200">
        <a:solidFill>
          <a:schemeClr val="tx1"/>
        </a:solidFill>
        <a:latin typeface="+mn-lt"/>
        <a:ea typeface="+mn-ea"/>
        <a:cs typeface="+mn-cs"/>
      </a:defRPr>
    </a:lvl3pPr>
    <a:lvl4pPr marL="1371600" algn="l" defTabSz="914400" rtl="0" eaLnBrk="1" latinLnBrk="0" hangingPunct="1">
      <a:defRPr lang="ar-SA" sz="1200" kern="1200">
        <a:solidFill>
          <a:schemeClr val="tx1"/>
        </a:solidFill>
        <a:latin typeface="+mn-lt"/>
        <a:ea typeface="+mn-ea"/>
        <a:cs typeface="+mn-cs"/>
      </a:defRPr>
    </a:lvl4pPr>
    <a:lvl5pPr marL="1828800" algn="l" defTabSz="914400" rtl="0" eaLnBrk="1" latinLnBrk="0" hangingPunct="1">
      <a:defRPr lang="ar-SA" sz="1200" kern="1200">
        <a:solidFill>
          <a:schemeClr val="tx1"/>
        </a:solidFill>
        <a:latin typeface="+mn-lt"/>
        <a:ea typeface="+mn-ea"/>
        <a:cs typeface="+mn-cs"/>
      </a:defRPr>
    </a:lvl5pPr>
    <a:lvl6pPr marL="2286000" algn="l" defTabSz="914400" rtl="0" eaLnBrk="1" latinLnBrk="0" hangingPunct="1">
      <a:defRPr lang="ar-SA" sz="1200" kern="1200">
        <a:solidFill>
          <a:schemeClr val="tx1"/>
        </a:solidFill>
        <a:latin typeface="+mn-lt"/>
        <a:ea typeface="+mn-ea"/>
        <a:cs typeface="+mn-cs"/>
      </a:defRPr>
    </a:lvl6pPr>
    <a:lvl7pPr marL="2743200" algn="l" defTabSz="914400" rtl="0" eaLnBrk="1" latinLnBrk="0" hangingPunct="1">
      <a:defRPr lang="ar-SA" sz="1200" kern="1200">
        <a:solidFill>
          <a:schemeClr val="tx1"/>
        </a:solidFill>
        <a:latin typeface="+mn-lt"/>
        <a:ea typeface="+mn-ea"/>
        <a:cs typeface="+mn-cs"/>
      </a:defRPr>
    </a:lvl7pPr>
    <a:lvl8pPr marL="3200400" algn="l" defTabSz="914400" rtl="0" eaLnBrk="1" latinLnBrk="0" hangingPunct="1">
      <a:defRPr lang="ar-SA" sz="1200" kern="1200">
        <a:solidFill>
          <a:schemeClr val="tx1"/>
        </a:solidFill>
        <a:latin typeface="+mn-lt"/>
        <a:ea typeface="+mn-ea"/>
        <a:cs typeface="+mn-cs"/>
      </a:defRPr>
    </a:lvl8pPr>
    <a:lvl9pPr marL="3657600" algn="l" defTabSz="914400" rtl="0" eaLnBrk="1" latinLnBrk="0" hangingPunct="1">
      <a:defRPr lang="ar-SA"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algn="r" rtl="1"/>
            <a:endParaRPr lang="ar-SA"/>
          </a:p>
        </p:txBody>
      </p:sp>
      <p:sp>
        <p:nvSpPr>
          <p:cNvPr id="4" name="Slide Number Placeholder 3"/>
          <p:cNvSpPr>
            <a:spLocks noGrp="1"/>
          </p:cNvSpPr>
          <p:nvPr>
            <p:ph type="sldNum" sz="quarter" idx="10"/>
          </p:nvPr>
        </p:nvSpPr>
        <p:spPr/>
        <p:txBody>
          <a:bodyPr/>
          <a:lstStyle/>
          <a:p>
            <a:pPr algn="r" rtl="1"/>
            <a:fld id="{DB5CB03D-52F8-45FC-9D51-CC9AF1B89DEC}" type="slidenum">
              <a:rPr lang="ar-SA" smtClean="0"/>
              <a:pPr algn="r" rtl="1"/>
              <a:t>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algn="r" rtl="1"/>
            <a:endParaRPr lang="ar-SA"/>
          </a:p>
        </p:txBody>
      </p:sp>
      <p:sp>
        <p:nvSpPr>
          <p:cNvPr id="4" name="Slide Number Placeholder 3"/>
          <p:cNvSpPr>
            <a:spLocks noGrp="1"/>
          </p:cNvSpPr>
          <p:nvPr>
            <p:ph type="sldNum" sz="quarter" idx="10"/>
          </p:nvPr>
        </p:nvSpPr>
        <p:spPr/>
        <p:txBody>
          <a:bodyPr/>
          <a:lstStyle/>
          <a:p>
            <a:pPr algn="r" rtl="1"/>
            <a:fld id="{DB5CB03D-52F8-45FC-9D51-CC9AF1B89DEC}" type="slidenum">
              <a:rPr lang="ar-SA" smtClean="0"/>
              <a:pPr algn="r" rtl="1"/>
              <a:t>4</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tx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57ED29B5-65E0-48ED-8FF2-FD3381E35CAF}" type="datetime1">
              <a:rPr lang="en-US" smtClean="0"/>
              <a:t>23-Mar-17</a:t>
            </a:fld>
            <a:endParaRPr lang="ar-SA"/>
          </a:p>
        </p:txBody>
      </p:sp>
      <p:sp>
        <p:nvSpPr>
          <p:cNvPr id="5" name="Footer Placeholder 4"/>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6" name="Slide Number Placeholder 5"/>
          <p:cNvSpPr>
            <a:spLocks noGrp="1"/>
          </p:cNvSpPr>
          <p:nvPr>
            <p:ph type="sldNum" sz="quarter" idx="12"/>
          </p:nvPr>
        </p:nvSpPr>
        <p:spPr/>
        <p:txBody>
          <a:bodyPr/>
          <a:lstStyle/>
          <a:p>
            <a:fld id="{D18737D0-1F07-487A-BC82-FDF5B924E95B}" type="slidenum">
              <a:rPr lang="en-US" smtClean="0"/>
              <a:pPr/>
              <a:t>‹#›</a:t>
            </a:fld>
            <a:endParaRPr lang="en-US"/>
          </a:p>
        </p:txBody>
      </p:sp>
    </p:spTree>
    <p:extLst>
      <p:ext uri="{BB962C8B-B14F-4D97-AF65-F5344CB8AC3E}">
        <p14:creationId xmlns:p14="http://schemas.microsoft.com/office/powerpoint/2010/main" val="1768932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D21B9F4-A625-4634-838D-8D3FE40E7F32}" type="datetime1">
              <a:rPr lang="en-US" smtClean="0"/>
              <a:t>23-Mar-17</a:t>
            </a:fld>
            <a:endParaRPr lang="ar-SA"/>
          </a:p>
        </p:txBody>
      </p:sp>
      <p:sp>
        <p:nvSpPr>
          <p:cNvPr id="5" name="Footer Placeholder 4"/>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6" name="Slide Number Placeholder 5"/>
          <p:cNvSpPr>
            <a:spLocks noGrp="1"/>
          </p:cNvSpPr>
          <p:nvPr>
            <p:ph type="sldNum" sz="quarter" idx="12"/>
          </p:nvPr>
        </p:nvSpPr>
        <p:spPr/>
        <p:txBody>
          <a:bodyPr/>
          <a:lstStyle/>
          <a:p>
            <a:fld id="{D18737D0-1F07-487A-BC82-FDF5B924E95B}" type="slidenum">
              <a:rPr lang="en-US" smtClean="0"/>
              <a:pPr/>
              <a:t>‹#›</a:t>
            </a:fld>
            <a:endParaRPr lang="en-US"/>
          </a:p>
        </p:txBody>
      </p:sp>
    </p:spTree>
    <p:extLst>
      <p:ext uri="{BB962C8B-B14F-4D97-AF65-F5344CB8AC3E}">
        <p14:creationId xmlns:p14="http://schemas.microsoft.com/office/powerpoint/2010/main" val="4248663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tx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0BC75BFC-B7C5-42DB-9340-06E62B406B1E}" type="datetime1">
              <a:rPr lang="en-US" smtClean="0"/>
              <a:t>23-Mar-17</a:t>
            </a:fld>
            <a:endParaRPr lang="ar-SA"/>
          </a:p>
        </p:txBody>
      </p:sp>
      <p:sp>
        <p:nvSpPr>
          <p:cNvPr id="5" name="Footer Placeholder 4"/>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6" name="Slide Number Placeholder 5"/>
          <p:cNvSpPr>
            <a:spLocks noGrp="1"/>
          </p:cNvSpPr>
          <p:nvPr>
            <p:ph type="sldNum" sz="quarter" idx="12"/>
          </p:nvPr>
        </p:nvSpPr>
        <p:spPr/>
        <p:txBody>
          <a:bodyPr/>
          <a:lstStyle/>
          <a:p>
            <a:fld id="{D18737D0-1F07-487A-BC82-FDF5B924E95B}" type="slidenum">
              <a:rPr lang="en-US" smtClean="0"/>
              <a:pPr/>
              <a:t>‹#›</a:t>
            </a:fld>
            <a:endParaRPr lang="en-US"/>
          </a:p>
        </p:txBody>
      </p:sp>
    </p:spTree>
    <p:extLst>
      <p:ext uri="{BB962C8B-B14F-4D97-AF65-F5344CB8AC3E}">
        <p14:creationId xmlns:p14="http://schemas.microsoft.com/office/powerpoint/2010/main" val="3928343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ar-SA"/>
              <a:t>انقر لتحرير نمط العنوان الرئيسي</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FB27968D-BBA4-44B8-B7FD-EB6636CA43EC}" type="datetime1">
              <a:rPr lang="en-US" smtClean="0"/>
              <a:t>23-Mar-17</a:t>
            </a:fld>
            <a:endParaRPr lang="ar-SA"/>
          </a:p>
        </p:txBody>
      </p:sp>
      <p:sp>
        <p:nvSpPr>
          <p:cNvPr id="6" name="Footer Placeholder 5"/>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7" name="Slide Number Placeholder 6"/>
          <p:cNvSpPr>
            <a:spLocks noGrp="1"/>
          </p:cNvSpPr>
          <p:nvPr>
            <p:ph type="sldNum" sz="quarter" idx="12"/>
          </p:nvPr>
        </p:nvSpPr>
        <p:spPr/>
        <p:txBody>
          <a:bodyPr/>
          <a:lstStyle/>
          <a:p>
            <a:fld id="{D18737D0-1F07-487A-BC82-FDF5B924E95B}" type="slidenum">
              <a:rPr lang="en-US" smtClean="0"/>
              <a:pPr/>
              <a:t>‹#›</a:t>
            </a:fld>
            <a:endParaRPr lang="en-US"/>
          </a:p>
        </p:txBody>
      </p:sp>
    </p:spTree>
    <p:extLst>
      <p:ext uri="{BB962C8B-B14F-4D97-AF65-F5344CB8AC3E}">
        <p14:creationId xmlns:p14="http://schemas.microsoft.com/office/powerpoint/2010/main" val="3157410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12" name="Content Placeholder 3"/>
          <p:cNvSpPr>
            <a:spLocks noGrp="1"/>
          </p:cNvSpPr>
          <p:nvPr>
            <p:ph sz="quarter" idx="13"/>
          </p:nvPr>
        </p:nvSpPr>
        <p:spPr>
          <a:xfrm>
            <a:off x="913774" y="3051012"/>
            <a:ext cx="5106027" cy="274018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13" name="Content Placeholder 5"/>
          <p:cNvSpPr>
            <a:spLocks noGrp="1"/>
          </p:cNvSpPr>
          <p:nvPr>
            <p:ph sz="quarter" idx="14"/>
          </p:nvPr>
        </p:nvSpPr>
        <p:spPr>
          <a:xfrm>
            <a:off x="6172200" y="3051012"/>
            <a:ext cx="5105401" cy="274018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BF91FE65-46E8-4DD6-B5D4-216A6BCB1449}" type="datetime1">
              <a:rPr lang="en-US" smtClean="0"/>
              <a:t>23-Mar-17</a:t>
            </a:fld>
            <a:endParaRPr lang="ar-SA"/>
          </a:p>
        </p:txBody>
      </p:sp>
      <p:sp>
        <p:nvSpPr>
          <p:cNvPr id="8" name="Footer Placeholder 7"/>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9" name="Slide Number Placeholder 8"/>
          <p:cNvSpPr>
            <a:spLocks noGrp="1"/>
          </p:cNvSpPr>
          <p:nvPr>
            <p:ph type="sldNum" sz="quarter" idx="12"/>
          </p:nvPr>
        </p:nvSpPr>
        <p:spPr/>
        <p:txBody>
          <a:bodyPr/>
          <a:lstStyle/>
          <a:p>
            <a:fld id="{D18737D0-1F07-487A-BC82-FDF5B924E95B}" type="slidenum">
              <a:rPr lang="en-US" smtClean="0"/>
              <a:pPr/>
              <a:t>‹#›</a:t>
            </a:fld>
            <a:endParaRPr lang="en-US"/>
          </a:p>
        </p:txBody>
      </p:sp>
    </p:spTree>
    <p:extLst>
      <p:ext uri="{BB962C8B-B14F-4D97-AF65-F5344CB8AC3E}">
        <p14:creationId xmlns:p14="http://schemas.microsoft.com/office/powerpoint/2010/main" val="1466185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0ACE794C-FEED-4678-B728-93AD85DA3B14}" type="datetime1">
              <a:rPr lang="en-US" smtClean="0"/>
              <a:t>23-Mar-17</a:t>
            </a:fld>
            <a:endParaRPr lang="ar-SA"/>
          </a:p>
        </p:txBody>
      </p:sp>
      <p:sp>
        <p:nvSpPr>
          <p:cNvPr id="4" name="Footer Placeholder 3"/>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5" name="Slide Number Placeholder 4"/>
          <p:cNvSpPr>
            <a:spLocks noGrp="1"/>
          </p:cNvSpPr>
          <p:nvPr>
            <p:ph type="sldNum" sz="quarter" idx="12"/>
          </p:nvPr>
        </p:nvSpPr>
        <p:spPr/>
        <p:txBody>
          <a:bodyPr/>
          <a:lstStyle/>
          <a:p>
            <a:fld id="{D18737D0-1F07-487A-BC82-FDF5B924E95B}" type="slidenum">
              <a:rPr lang="en-US" smtClean="0"/>
              <a:pPr/>
              <a:t>‹#›</a:t>
            </a:fld>
            <a:endParaRPr lang="en-US"/>
          </a:p>
        </p:txBody>
      </p:sp>
    </p:spTree>
    <p:extLst>
      <p:ext uri="{BB962C8B-B14F-4D97-AF65-F5344CB8AC3E}">
        <p14:creationId xmlns:p14="http://schemas.microsoft.com/office/powerpoint/2010/main" val="391915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EF633F37-B96F-4FA2-B20E-C08FA55713BC}" type="datetime1">
              <a:rPr lang="en-US" smtClean="0"/>
              <a:t>23-Mar-17</a:t>
            </a:fld>
            <a:endParaRPr lang="ar-SA"/>
          </a:p>
        </p:txBody>
      </p:sp>
      <p:sp>
        <p:nvSpPr>
          <p:cNvPr id="3" name="Footer Placeholder 2"/>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4" name="Slide Number Placeholder 3"/>
          <p:cNvSpPr>
            <a:spLocks noGrp="1"/>
          </p:cNvSpPr>
          <p:nvPr>
            <p:ph type="sldNum" sz="quarter" idx="12"/>
          </p:nvPr>
        </p:nvSpPr>
        <p:spPr/>
        <p:txBody>
          <a:bodyPr/>
          <a:lstStyle/>
          <a:p>
            <a:fld id="{D18737D0-1F07-487A-BC82-FDF5B924E95B}" type="slidenum">
              <a:rPr lang="en-US" smtClean="0"/>
              <a:pPr/>
              <a:t>‹#›</a:t>
            </a:fld>
            <a:endParaRPr lang="en-US"/>
          </a:p>
        </p:txBody>
      </p:sp>
    </p:spTree>
    <p:extLst>
      <p:ext uri="{BB962C8B-B14F-4D97-AF65-F5344CB8AC3E}">
        <p14:creationId xmlns:p14="http://schemas.microsoft.com/office/powerpoint/2010/main" val="4095489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ar-SA"/>
              <a:t>انقر لتحرير نمط العنوان الرئيسي</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A0BB47AF-66FE-4962-8E8C-946CE463E3EF}" type="datetime1">
              <a:rPr lang="en-US" smtClean="0"/>
              <a:t>23-Mar-17</a:t>
            </a:fld>
            <a:endParaRPr lang="ar-SA"/>
          </a:p>
        </p:txBody>
      </p:sp>
      <p:sp>
        <p:nvSpPr>
          <p:cNvPr id="6" name="Footer Placeholder 5"/>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7" name="Slide Number Placeholder 6"/>
          <p:cNvSpPr>
            <a:spLocks noGrp="1"/>
          </p:cNvSpPr>
          <p:nvPr>
            <p:ph type="sldNum" sz="quarter" idx="12"/>
          </p:nvPr>
        </p:nvSpPr>
        <p:spPr/>
        <p:txBody>
          <a:bodyPr/>
          <a:lstStyle/>
          <a:p>
            <a:fld id="{D18737D0-1F07-487A-BC82-FDF5B924E95B}" type="slidenum">
              <a:rPr lang="en-US" smtClean="0"/>
              <a:pPr/>
              <a:t>‹#›</a:t>
            </a:fld>
            <a:endParaRPr lang="en-US"/>
          </a:p>
        </p:txBody>
      </p:sp>
    </p:spTree>
    <p:extLst>
      <p:ext uri="{BB962C8B-B14F-4D97-AF65-F5344CB8AC3E}">
        <p14:creationId xmlns:p14="http://schemas.microsoft.com/office/powerpoint/2010/main" val="3679909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C34892B1-A323-4399-AE69-66C1B3D60F89}" type="datetime1">
              <a:rPr lang="en-US" smtClean="0"/>
              <a:t>23-Mar-17</a:t>
            </a:fld>
            <a:endParaRPr lang="ar-SA"/>
          </a:p>
        </p:txBody>
      </p:sp>
      <p:sp>
        <p:nvSpPr>
          <p:cNvPr id="6" name="Footer Placeholder 5"/>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7" name="Slide Number Placeholder 6"/>
          <p:cNvSpPr>
            <a:spLocks noGrp="1"/>
          </p:cNvSpPr>
          <p:nvPr>
            <p:ph type="sldNum" sz="quarter" idx="12"/>
          </p:nvPr>
        </p:nvSpPr>
        <p:spPr/>
        <p:txBody>
          <a:bodyPr/>
          <a:lstStyle/>
          <a:p>
            <a:fld id="{D18737D0-1F07-487A-BC82-FDF5B924E95B}" type="slidenum">
              <a:rPr lang="en-US" smtClean="0"/>
              <a:pPr/>
              <a:t>‹#›</a:t>
            </a:fld>
            <a:endParaRPr lang="en-US"/>
          </a:p>
        </p:txBody>
      </p:sp>
    </p:spTree>
    <p:extLst>
      <p:ext uri="{BB962C8B-B14F-4D97-AF65-F5344CB8AC3E}">
        <p14:creationId xmlns:p14="http://schemas.microsoft.com/office/powerpoint/2010/main" val="3066026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5F69C0AC-A92C-4515-8B69-38A2C1A060A9}" type="datetime1">
              <a:rPr lang="en-US" smtClean="0"/>
              <a:t>23-Mar-17</a:t>
            </a:fld>
            <a:endParaRPr lang="ar-SA"/>
          </a:p>
        </p:txBody>
      </p:sp>
      <p:sp>
        <p:nvSpPr>
          <p:cNvPr id="6" name="Footer Placeholder 5"/>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7" name="Slide Number Placeholder 6"/>
          <p:cNvSpPr>
            <a:spLocks noGrp="1"/>
          </p:cNvSpPr>
          <p:nvPr>
            <p:ph type="sldNum" sz="quarter" idx="12"/>
          </p:nvPr>
        </p:nvSpPr>
        <p:spPr/>
        <p:txBody>
          <a:bodyPr/>
          <a:lstStyle/>
          <a:p>
            <a:fld id="{D18737D0-1F07-487A-BC82-FDF5B924E95B}" type="slidenum">
              <a:rPr lang="en-US" smtClean="0"/>
              <a:pPr/>
              <a:t>‹#›</a:t>
            </a:fld>
            <a:endParaRPr lang="en-US"/>
          </a:p>
        </p:txBody>
      </p:sp>
    </p:spTree>
    <p:extLst>
      <p:ext uri="{BB962C8B-B14F-4D97-AF65-F5344CB8AC3E}">
        <p14:creationId xmlns:p14="http://schemas.microsoft.com/office/powerpoint/2010/main" val="2129281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8C320BC3-7740-4F91-B784-E70D6D67A35F}" type="datetime1">
              <a:rPr lang="en-US" smtClean="0"/>
              <a:t>23-Mar-17</a:t>
            </a:fld>
            <a:endParaRPr lang="ar-SA"/>
          </a:p>
        </p:txBody>
      </p:sp>
      <p:sp>
        <p:nvSpPr>
          <p:cNvPr id="6" name="Footer Placeholder 5"/>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7" name="Slide Number Placeholder 6"/>
          <p:cNvSpPr>
            <a:spLocks noGrp="1"/>
          </p:cNvSpPr>
          <p:nvPr>
            <p:ph type="sldNum" sz="quarter" idx="12"/>
          </p:nvPr>
        </p:nvSpPr>
        <p:spPr/>
        <p:txBody>
          <a:bodyPr/>
          <a:lstStyle/>
          <a:p>
            <a:fld id="{D18737D0-1F07-487A-BC82-FDF5B924E95B}" type="slidenum">
              <a:rPr lang="en-US" smtClean="0"/>
              <a:pPr/>
              <a:t>‹#›</a:t>
            </a:fld>
            <a:endParaRPr lang="en-US"/>
          </a:p>
        </p:txBody>
      </p:sp>
    </p:spTree>
    <p:extLst>
      <p:ext uri="{BB962C8B-B14F-4D97-AF65-F5344CB8AC3E}">
        <p14:creationId xmlns:p14="http://schemas.microsoft.com/office/powerpoint/2010/main" val="151049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ar-SA"/>
              <a:t>انقر لتحرير نمط العنوان الرئيسي</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3712C1A6-716A-44C2-B3CA-D52AA3E270D2}" type="datetime1">
              <a:rPr lang="en-US" smtClean="0"/>
              <a:t>23-Mar-17</a:t>
            </a:fld>
            <a:endParaRPr lang="ar-SA"/>
          </a:p>
        </p:txBody>
      </p:sp>
      <p:sp>
        <p:nvSpPr>
          <p:cNvPr id="6" name="Footer Placeholder 5"/>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7" name="Slide Number Placeholder 6"/>
          <p:cNvSpPr>
            <a:spLocks noGrp="1"/>
          </p:cNvSpPr>
          <p:nvPr>
            <p:ph type="sldNum" sz="quarter" idx="12"/>
          </p:nvPr>
        </p:nvSpPr>
        <p:spPr/>
        <p:txBody>
          <a:bodyPr/>
          <a:lstStyle/>
          <a:p>
            <a:fld id="{D18737D0-1F07-487A-BC82-FDF5B924E95B}" type="slidenum">
              <a:rPr lang="en-US" smtClean="0"/>
              <a:pPr/>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581838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1712D466-D26A-4977-B7DB-2E5AF13FEBEE}" type="datetime1">
              <a:rPr lang="en-US" smtClean="0"/>
              <a:t>23-Mar-17</a:t>
            </a:fld>
            <a:endParaRPr lang="ar-SA"/>
          </a:p>
        </p:txBody>
      </p:sp>
      <p:sp>
        <p:nvSpPr>
          <p:cNvPr id="6" name="Footer Placeholder 5"/>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7" name="Slide Number Placeholder 6"/>
          <p:cNvSpPr>
            <a:spLocks noGrp="1"/>
          </p:cNvSpPr>
          <p:nvPr>
            <p:ph type="sldNum" sz="quarter" idx="12"/>
          </p:nvPr>
        </p:nvSpPr>
        <p:spPr/>
        <p:txBody>
          <a:bodyPr/>
          <a:lstStyle/>
          <a:p>
            <a:fld id="{D18737D0-1F07-487A-BC82-FDF5B924E95B}" type="slidenum">
              <a:rPr lang="en-US" smtClean="0"/>
              <a:pPr/>
              <a:t>‹#›</a:t>
            </a:fld>
            <a:endParaRPr lang="en-US"/>
          </a:p>
        </p:txBody>
      </p:sp>
    </p:spTree>
    <p:extLst>
      <p:ext uri="{BB962C8B-B14F-4D97-AF65-F5344CB8AC3E}">
        <p14:creationId xmlns:p14="http://schemas.microsoft.com/office/powerpoint/2010/main" val="1336204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ar-SA"/>
              <a:t>انقر لتحرير نمط العنوان الرئيسي</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3" name="Date Placeholder 2"/>
          <p:cNvSpPr>
            <a:spLocks noGrp="1"/>
          </p:cNvSpPr>
          <p:nvPr>
            <p:ph type="dt" sz="half" idx="10"/>
          </p:nvPr>
        </p:nvSpPr>
        <p:spPr/>
        <p:txBody>
          <a:bodyPr/>
          <a:lstStyle/>
          <a:p>
            <a:fld id="{F97CF35A-57B2-4AA1-9744-19DB4A663F46}" type="datetime1">
              <a:rPr lang="en-US" smtClean="0"/>
              <a:t>23-Mar-17</a:t>
            </a:fld>
            <a:endParaRPr lang="ar-SA"/>
          </a:p>
        </p:txBody>
      </p:sp>
      <p:sp>
        <p:nvSpPr>
          <p:cNvPr id="4" name="Footer Placeholder 3"/>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5" name="Slide Number Placeholder 4"/>
          <p:cNvSpPr>
            <a:spLocks noGrp="1"/>
          </p:cNvSpPr>
          <p:nvPr>
            <p:ph type="sldNum" sz="quarter" idx="12"/>
          </p:nvPr>
        </p:nvSpPr>
        <p:spPr/>
        <p:txBody>
          <a:bodyPr/>
          <a:lstStyle/>
          <a:p>
            <a:fld id="{D18737D0-1F07-487A-BC82-FDF5B924E95B}" type="slidenum">
              <a:rPr lang="en-US" smtClean="0"/>
              <a:pPr/>
              <a:t>‹#›</a:t>
            </a:fld>
            <a:endParaRPr lang="en-US"/>
          </a:p>
        </p:txBody>
      </p:sp>
    </p:spTree>
    <p:extLst>
      <p:ext uri="{BB962C8B-B14F-4D97-AF65-F5344CB8AC3E}">
        <p14:creationId xmlns:p14="http://schemas.microsoft.com/office/powerpoint/2010/main" val="412381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ar-SA"/>
              <a:t>انقر لتحرير نمط العنوان الرئيسي</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3" name="Date Placeholder 2"/>
          <p:cNvSpPr>
            <a:spLocks noGrp="1"/>
          </p:cNvSpPr>
          <p:nvPr>
            <p:ph type="dt" sz="half" idx="10"/>
          </p:nvPr>
        </p:nvSpPr>
        <p:spPr/>
        <p:txBody>
          <a:bodyPr/>
          <a:lstStyle/>
          <a:p>
            <a:fld id="{0009C7EA-0A95-470A-98AA-54356BB36B9D}" type="datetime1">
              <a:rPr lang="en-US" smtClean="0"/>
              <a:t>23-Mar-17</a:t>
            </a:fld>
            <a:endParaRPr lang="ar-SA"/>
          </a:p>
        </p:txBody>
      </p:sp>
      <p:sp>
        <p:nvSpPr>
          <p:cNvPr id="4" name="Footer Placeholder 3"/>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5" name="Slide Number Placeholder 4"/>
          <p:cNvSpPr>
            <a:spLocks noGrp="1"/>
          </p:cNvSpPr>
          <p:nvPr>
            <p:ph type="sldNum" sz="quarter" idx="12"/>
          </p:nvPr>
        </p:nvSpPr>
        <p:spPr/>
        <p:txBody>
          <a:bodyPr/>
          <a:lstStyle/>
          <a:p>
            <a:fld id="{D18737D0-1F07-487A-BC82-FDF5B924E95B}" type="slidenum">
              <a:rPr lang="en-US" smtClean="0"/>
              <a:pPr/>
              <a:t>‹#›</a:t>
            </a:fld>
            <a:endParaRPr lang="en-US"/>
          </a:p>
        </p:txBody>
      </p:sp>
    </p:spTree>
    <p:extLst>
      <p:ext uri="{BB962C8B-B14F-4D97-AF65-F5344CB8AC3E}">
        <p14:creationId xmlns:p14="http://schemas.microsoft.com/office/powerpoint/2010/main" val="19399971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8C581707-DF23-408B-BBFA-5B52D83A5B2A}" type="datetime1">
              <a:rPr lang="en-US" smtClean="0"/>
              <a:t>23-Mar-17</a:t>
            </a:fld>
            <a:endParaRPr lang="ar-SA"/>
          </a:p>
        </p:txBody>
      </p:sp>
      <p:sp>
        <p:nvSpPr>
          <p:cNvPr id="5" name="Footer Placeholder 4"/>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6" name="Slide Number Placeholder 5"/>
          <p:cNvSpPr>
            <a:spLocks noGrp="1"/>
          </p:cNvSpPr>
          <p:nvPr>
            <p:ph type="sldNum" sz="quarter" idx="12"/>
          </p:nvPr>
        </p:nvSpPr>
        <p:spPr/>
        <p:txBody>
          <a:bodyPr/>
          <a:lstStyle/>
          <a:p>
            <a:fld id="{D18737D0-1F07-487A-BC82-FDF5B924E95B}" type="slidenum">
              <a:rPr lang="en-US" smtClean="0"/>
              <a:pPr/>
              <a:t>‹#›</a:t>
            </a:fld>
            <a:endParaRPr lang="en-US"/>
          </a:p>
        </p:txBody>
      </p:sp>
    </p:spTree>
    <p:extLst>
      <p:ext uri="{BB962C8B-B14F-4D97-AF65-F5344CB8AC3E}">
        <p14:creationId xmlns:p14="http://schemas.microsoft.com/office/powerpoint/2010/main" val="1608251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ar-SA"/>
              <a:t>انقر لتحرير نمط العنوان الرئيسي</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2B6CBD50-1076-41DC-9261-92FCFE5F7BE3}" type="datetime1">
              <a:rPr lang="en-US" smtClean="0"/>
              <a:t>23-Mar-17</a:t>
            </a:fld>
            <a:endParaRPr lang="ar-SA"/>
          </a:p>
        </p:txBody>
      </p:sp>
      <p:sp>
        <p:nvSpPr>
          <p:cNvPr id="5" name="Footer Placeholder 4"/>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6" name="Slide Number Placeholder 5"/>
          <p:cNvSpPr>
            <a:spLocks noGrp="1"/>
          </p:cNvSpPr>
          <p:nvPr>
            <p:ph type="sldNum" sz="quarter" idx="12"/>
          </p:nvPr>
        </p:nvSpPr>
        <p:spPr/>
        <p:txBody>
          <a:bodyPr/>
          <a:lstStyle/>
          <a:p>
            <a:fld id="{D18737D0-1F07-487A-BC82-FDF5B924E95B}" type="slidenum">
              <a:rPr lang="en-US" smtClean="0"/>
              <a:pPr/>
              <a:t>‹#›</a:t>
            </a:fld>
            <a:endParaRPr lang="en-US"/>
          </a:p>
        </p:txBody>
      </p:sp>
    </p:spTree>
    <p:extLst>
      <p:ext uri="{BB962C8B-B14F-4D97-AF65-F5344CB8AC3E}">
        <p14:creationId xmlns:p14="http://schemas.microsoft.com/office/powerpoint/2010/main" val="1319695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4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DC030B63-E5F1-4353-8CF7-56D069F43C34}" type="datetime1">
              <a:rPr lang="en-US" smtClean="0"/>
              <a:t>23-Mar-17</a:t>
            </a:fld>
            <a:endParaRPr lang="ar-SA"/>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pPr algn="r" rtl="1"/>
            <a:r>
              <a:rPr lang="ar-SA"/>
              <a:t>نادي الكتاب سجال </a:t>
            </a:r>
            <a:r>
              <a:rPr lang="en-US"/>
              <a:t>seejaalbookclub </a:t>
            </a:r>
            <a:endParaRPr lang="ar-SA"/>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D18737D0-1F07-487A-BC82-FDF5B924E95B}" type="slidenum">
              <a:rPr lang="en-US" smtClean="0"/>
              <a:pPr/>
              <a:t>‹#›</a:t>
            </a:fld>
            <a:endParaRPr lang="en-US"/>
          </a:p>
        </p:txBody>
      </p:sp>
    </p:spTree>
    <p:extLst>
      <p:ext uri="{BB962C8B-B14F-4D97-AF65-F5344CB8AC3E}">
        <p14:creationId xmlns:p14="http://schemas.microsoft.com/office/powerpoint/2010/main" val="3876640639"/>
      </p:ext>
    </p:extLst>
  </p:cSld>
  <p:clrMap bg1="dk1" tx1="lt1" bg2="dk2" tx2="lt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 id="2147483882" r:id="rId13"/>
    <p:sldLayoutId id="2147483883" r:id="rId14"/>
    <p:sldLayoutId id="2147483884" r:id="rId15"/>
    <p:sldLayoutId id="2147483885" r:id="rId16"/>
    <p:sldLayoutId id="2147483886" r:id="rId17"/>
  </p:sldLayoutIdLst>
  <p:hf hdr="0" dt="0"/>
  <p:txStyles>
    <p:titleStyle>
      <a:lvl1pPr algn="ctr" defTabSz="914400" rtl="0" eaLnBrk="1" latinLnBrk="0" hangingPunct="1">
        <a:lnSpc>
          <a:spcPct val="90000"/>
        </a:lnSpc>
        <a:spcBef>
          <a:spcPct val="0"/>
        </a:spcBef>
        <a:buNone/>
        <a:defRPr sz="3600" kern="1200" cap="all" baseline="0">
          <a:solidFill>
            <a:schemeClr val="tx1"/>
          </a:solidFill>
          <a:effectLst>
            <a:outerShdw blurRad="38100" dist="38100" dir="2700000" algn="tl">
              <a:srgbClr val="000000">
                <a:alpha val="43137"/>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outerShdw blurRad="47625" dist="12700" dir="2700000" algn="tl" rotWithShape="0">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outerShdw blurRad="47625" dist="12700" dir="2700000" algn="tl" rotWithShape="0">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11000" r="-1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667000" y="2438401"/>
            <a:ext cx="6517482" cy="1066799"/>
          </a:xfrm>
        </p:spPr>
        <p:txBody>
          <a:bodyPr>
            <a:noAutofit/>
          </a:bodyPr>
          <a:lstStyle/>
          <a:p>
            <a:pPr rtl="1"/>
            <a:r>
              <a:rPr lang="ar-AE" sz="8000" b="1" dirty="0">
                <a:solidFill>
                  <a:schemeClr val="accent6">
                    <a:lumMod val="60000"/>
                    <a:lumOff val="40000"/>
                  </a:schemeClr>
                </a:solidFill>
                <a:effectLst>
                  <a:outerShdw blurRad="38100" dist="38100" dir="2700000" algn="tl">
                    <a:srgbClr val="000000">
                      <a:alpha val="43137"/>
                    </a:srgbClr>
                  </a:outerShdw>
                </a:effectLst>
                <a:latin typeface="Monotype Koufi" pitchFamily="2" charset="-78"/>
                <a:ea typeface="Monotype Koufi" pitchFamily="2" charset="-78"/>
                <a:cs typeface="Monotype Koufi" pitchFamily="2" charset="-78"/>
              </a:rPr>
              <a:t>فرسان إبريل 2017</a:t>
            </a:r>
            <a:endParaRPr lang="ar-SA" sz="8000" b="1" dirty="0">
              <a:solidFill>
                <a:schemeClr val="accent6">
                  <a:lumMod val="60000"/>
                  <a:lumOff val="40000"/>
                </a:schemeClr>
              </a:solidFill>
              <a:effectLst>
                <a:outerShdw blurRad="38100" dist="38100" dir="2700000" algn="tl">
                  <a:srgbClr val="000000">
                    <a:alpha val="43137"/>
                  </a:srgbClr>
                </a:outerShdw>
              </a:effectLst>
              <a:latin typeface="Monotype Koufi" pitchFamily="2" charset="-78"/>
              <a:ea typeface="Monotype Koufi" pitchFamily="2" charset="-78"/>
              <a:cs typeface="Monotype Koufi" pitchFamily="2" charset="-78"/>
            </a:endParaRPr>
          </a:p>
        </p:txBody>
      </p:sp>
      <p:pic>
        <p:nvPicPr>
          <p:cNvPr id="4" name="6 - Cop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0" y="48006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2" repeatCount="indefinite" fill="hold" display="0">
                  <p:stCondLst>
                    <p:cond delay="indefinite"/>
                  </p:stCondLst>
                  <p:endCondLst>
                    <p:cond evt="onStopAudio" delay="0">
                      <p:tgtEl>
                        <p:sldTgt/>
                      </p:tgtEl>
                    </p:cond>
                  </p:endCondLst>
                </p:cTn>
                <p:tgtEl>
                  <p:spTgt spid="4"/>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صورة 24"/>
          <p:cNvPicPr>
            <a:picLocks noChangeAspect="1"/>
          </p:cNvPicPr>
          <p:nvPr/>
        </p:nvPicPr>
        <p:blipFill rotWithShape="1">
          <a:blip r:embed="rId2">
            <a:extLst>
              <a:ext uri="{28A0092B-C50C-407E-A947-70E740481C1C}">
                <a14:useLocalDpi xmlns:a14="http://schemas.microsoft.com/office/drawing/2010/main" val="0"/>
              </a:ext>
            </a:extLst>
          </a:blip>
          <a:srcRect l="17778" r="18222"/>
          <a:stretch/>
        </p:blipFill>
        <p:spPr>
          <a:xfrm>
            <a:off x="8229600" y="1676400"/>
            <a:ext cx="2779315" cy="321468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23" name="صورة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258724">
            <a:off x="5108385" y="1452359"/>
            <a:ext cx="2362200" cy="321468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1" name="صورة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15252">
            <a:off x="1682183" y="1565327"/>
            <a:ext cx="2814464" cy="374101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6" name="عنصر نائب للتذييل 25"/>
          <p:cNvSpPr>
            <a:spLocks noGrp="1"/>
          </p:cNvSpPr>
          <p:nvPr>
            <p:ph type="ftr" sz="quarter" idx="11"/>
          </p:nvPr>
        </p:nvSpPr>
        <p:spPr/>
        <p:txBody>
          <a:bodyPr/>
          <a:lstStyle/>
          <a:p>
            <a:pPr algn="r" rtl="1"/>
            <a:r>
              <a:rPr lang="ar-SA" dirty="0"/>
              <a:t>نادي الكتاب سجال </a:t>
            </a:r>
            <a:r>
              <a:rPr lang="en-US" dirty="0"/>
              <a:t>seejaalbookclub </a:t>
            </a:r>
            <a:endParaRPr lang="ar-SA" dirty="0"/>
          </a:p>
        </p:txBody>
      </p:sp>
      <p:sp>
        <p:nvSpPr>
          <p:cNvPr id="27" name="عنصر نائب لرقم الشريحة 26"/>
          <p:cNvSpPr>
            <a:spLocks noGrp="1"/>
          </p:cNvSpPr>
          <p:nvPr>
            <p:ph type="sldNum" sz="quarter" idx="12"/>
          </p:nvPr>
        </p:nvSpPr>
        <p:spPr/>
        <p:txBody>
          <a:bodyPr/>
          <a:lstStyle/>
          <a:p>
            <a:fld id="{D18737D0-1F07-487A-BC82-FDF5B924E95B}" type="slidenum">
              <a:rPr lang="en-US" smtClean="0"/>
              <a:pPr/>
              <a:t>2</a:t>
            </a:fld>
            <a:endParaRPr lang="en-US"/>
          </a:p>
        </p:txBody>
      </p:sp>
    </p:spTree>
    <p:extLst>
      <p:ext uri="{BB962C8B-B14F-4D97-AF65-F5344CB8AC3E}">
        <p14:creationId xmlns:p14="http://schemas.microsoft.com/office/powerpoint/2010/main" val="252622544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2000"/>
                                        <p:tgtEl>
                                          <p:spTgt spid="25"/>
                                        </p:tgtEl>
                                      </p:cBhvr>
                                    </p:animEffect>
                                    <p:anim calcmode="lin" valueType="num">
                                      <p:cBhvr>
                                        <p:cTn id="8" dur="2000" fill="hold"/>
                                        <p:tgtEl>
                                          <p:spTgt spid="25"/>
                                        </p:tgtEl>
                                        <p:attrNameLst>
                                          <p:attrName>ppt_w</p:attrName>
                                        </p:attrNameLst>
                                      </p:cBhvr>
                                      <p:tavLst>
                                        <p:tav tm="0" fmla="#ppt_w*sin(2.5*pi*$)">
                                          <p:val>
                                            <p:fltVal val="0"/>
                                          </p:val>
                                        </p:tav>
                                        <p:tav tm="100000">
                                          <p:val>
                                            <p:fltVal val="1"/>
                                          </p:val>
                                        </p:tav>
                                      </p:tavLst>
                                    </p:anim>
                                    <p:anim calcmode="lin" valueType="num">
                                      <p:cBhvr>
                                        <p:cTn id="9" dur="2000" fill="hold"/>
                                        <p:tgtEl>
                                          <p:spTgt spid="2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2000"/>
                                        <p:tgtEl>
                                          <p:spTgt spid="23"/>
                                        </p:tgtEl>
                                      </p:cBhvr>
                                    </p:animEffect>
                                    <p:anim calcmode="lin" valueType="num">
                                      <p:cBhvr>
                                        <p:cTn id="15" dur="2000" fill="hold"/>
                                        <p:tgtEl>
                                          <p:spTgt spid="23"/>
                                        </p:tgtEl>
                                        <p:attrNameLst>
                                          <p:attrName>ppt_w</p:attrName>
                                        </p:attrNameLst>
                                      </p:cBhvr>
                                      <p:tavLst>
                                        <p:tav tm="0" fmla="#ppt_w*sin(2.5*pi*$)">
                                          <p:val>
                                            <p:fltVal val="0"/>
                                          </p:val>
                                        </p:tav>
                                        <p:tav tm="100000">
                                          <p:val>
                                            <p:fltVal val="1"/>
                                          </p:val>
                                        </p:tav>
                                      </p:tavLst>
                                    </p:anim>
                                    <p:anim calcmode="lin" valueType="num">
                                      <p:cBhvr>
                                        <p:cTn id="16" dur="20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2000"/>
                                        <p:tgtEl>
                                          <p:spTgt spid="21"/>
                                        </p:tgtEl>
                                      </p:cBhvr>
                                    </p:animEffect>
                                    <p:anim calcmode="lin" valueType="num">
                                      <p:cBhvr>
                                        <p:cTn id="22" dur="2000" fill="hold"/>
                                        <p:tgtEl>
                                          <p:spTgt spid="21"/>
                                        </p:tgtEl>
                                        <p:attrNameLst>
                                          <p:attrName>ppt_w</p:attrName>
                                        </p:attrNameLst>
                                      </p:cBhvr>
                                      <p:tavLst>
                                        <p:tav tm="0" fmla="#ppt_w*sin(2.5*pi*$)">
                                          <p:val>
                                            <p:fltVal val="0"/>
                                          </p:val>
                                        </p:tav>
                                        <p:tav tm="100000">
                                          <p:val>
                                            <p:fltVal val="1"/>
                                          </p:val>
                                        </p:tav>
                                      </p:tavLst>
                                    </p:anim>
                                    <p:anim calcmode="lin" valueType="num">
                                      <p:cBhvr>
                                        <p:cTn id="23" dur="2000" fill="hold"/>
                                        <p:tgtEl>
                                          <p:spTgt spid="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153751" y="597920"/>
            <a:ext cx="7315200" cy="1210282"/>
          </a:xfrm>
        </p:spPr>
        <p:txBody>
          <a:bodyPr>
            <a:noAutofit/>
          </a:bodyPr>
          <a:lstStyle/>
          <a:p>
            <a:pPr>
              <a:lnSpc>
                <a:spcPct val="150000"/>
              </a:lnSpc>
            </a:pPr>
            <a:r>
              <a:rPr lang="ar-AE" dirty="0">
                <a:solidFill>
                  <a:schemeClr val="accent6">
                    <a:lumMod val="60000"/>
                    <a:lumOff val="40000"/>
                  </a:schemeClr>
                </a:solidFill>
                <a:cs typeface="DecoType Thuluth" panose="02010000000000000000" pitchFamily="2" charset="-78"/>
              </a:rPr>
              <a:t>تحت أقدام الأمهات.. بين طياته يفوح عبق أمومة.. ليست كما عهدناها..</a:t>
            </a:r>
            <a:endParaRPr lang="en-US" dirty="0">
              <a:solidFill>
                <a:schemeClr val="accent6">
                  <a:lumMod val="60000"/>
                  <a:lumOff val="40000"/>
                </a:schemeClr>
              </a:solidFill>
              <a:cs typeface="DecoType Thuluth" panose="02010000000000000000" pitchFamily="2" charset="-78"/>
            </a:endParaRPr>
          </a:p>
        </p:txBody>
      </p:sp>
      <p:pic>
        <p:nvPicPr>
          <p:cNvPr id="11" name="عنصر نائب للمحتوى 10"/>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996960" y="2189956"/>
            <a:ext cx="2133600" cy="283355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مربع نص 13"/>
          <p:cNvSpPr txBox="1"/>
          <p:nvPr/>
        </p:nvSpPr>
        <p:spPr>
          <a:xfrm>
            <a:off x="3854142" y="2189956"/>
            <a:ext cx="6614809" cy="3693319"/>
          </a:xfrm>
          <a:prstGeom prst="rect">
            <a:avLst/>
          </a:prstGeom>
          <a:noFill/>
        </p:spPr>
        <p:txBody>
          <a:bodyPr wrap="square" rtlCol="0">
            <a:spAutoFit/>
          </a:bodyPr>
          <a:lstStyle/>
          <a:p>
            <a:pPr algn="just" rtl="1"/>
            <a:r>
              <a:rPr lang="ar-AE" dirty="0"/>
              <a:t>لم تكن مضاوي لتسمح للحكاية بأن تقف عند هذا الحد، وطالبت بأن ينتقل الحكي إلى الضفة الثانية، إلى فهاد الذي ولد بدون صرخة الميلاد، وتغير شيء في وجه أمي..</a:t>
            </a:r>
          </a:p>
          <a:p>
            <a:pPr algn="just" rtl="1"/>
            <a:r>
              <a:rPr lang="ar-AE" dirty="0"/>
              <a:t>تقطيبه خفيفة علت جبينها إذ هي تجاهد في استجماع تفاصيل ذلك اليوم..</a:t>
            </a:r>
          </a:p>
          <a:p>
            <a:pPr algn="just" rtl="1"/>
            <a:endParaRPr lang="ar-AE" dirty="0"/>
          </a:p>
          <a:p>
            <a:pPr algn="just" rtl="1"/>
            <a:r>
              <a:rPr lang="ar-AE" dirty="0"/>
              <a:t> قالت أمي بأن الفزع قد أخذ منهم كل مأخذ، وبأن الشكوك قد ساورتهم بأن يكون ابن علي قد ولد ميتا، أو مريضة، أو متعبا بما يتجاوز القدرة على الصراخ..</a:t>
            </a:r>
          </a:p>
          <a:p>
            <a:pPr algn="just" rtl="1"/>
            <a:endParaRPr lang="ar-AE" dirty="0"/>
          </a:p>
          <a:p>
            <a:pPr algn="just" rtl="1"/>
            <a:r>
              <a:rPr lang="ar-AE" dirty="0"/>
              <a:t>ولكن شيئا من ذلك لم يكن، كل ما في الأمر أن الصغير ولد دونما أي رغبة بالصراخ، وحتى عندما حملته الممرضة من قدميه وضربته على ظهره عدة مرات .. لم يبك..</a:t>
            </a:r>
          </a:p>
          <a:p>
            <a:pPr algn="just" rtl="1"/>
            <a:endParaRPr lang="ar-AE" dirty="0"/>
          </a:p>
          <a:p>
            <a:pPr algn="just" rtl="1"/>
            <a:r>
              <a:rPr lang="ar-AE" dirty="0"/>
              <a:t> ووضع بمنتهى الدعة في حضن أمه، وشرع من فوره في لعبة البحلقة، وراح يمتص العالم بعينيه الهائلتين السوداوين، يتفحص الوجوه التي تتفحصه بدورها، ثلاث أمهات وجدة واحدة.</a:t>
            </a:r>
            <a:endParaRPr lang="en-US" dirty="0"/>
          </a:p>
        </p:txBody>
      </p:sp>
      <p:sp>
        <p:nvSpPr>
          <p:cNvPr id="3" name="عنصر نائب للتذييل 2"/>
          <p:cNvSpPr>
            <a:spLocks noGrp="1"/>
          </p:cNvSpPr>
          <p:nvPr>
            <p:ph type="ftr" sz="quarter" idx="11"/>
          </p:nvPr>
        </p:nvSpPr>
        <p:spPr/>
        <p:txBody>
          <a:bodyPr/>
          <a:lstStyle/>
          <a:p>
            <a:pPr algn="r" rtl="1"/>
            <a:r>
              <a:rPr lang="ar-SA" dirty="0"/>
              <a:t>نادي الكتاب سجال </a:t>
            </a:r>
            <a:r>
              <a:rPr lang="en-US" dirty="0"/>
              <a:t>seejaalbookclub </a:t>
            </a:r>
            <a:endParaRPr lang="ar-SA" dirty="0"/>
          </a:p>
        </p:txBody>
      </p:sp>
      <p:sp>
        <p:nvSpPr>
          <p:cNvPr id="4" name="عنصر نائب لرقم الشريحة 3"/>
          <p:cNvSpPr>
            <a:spLocks noGrp="1"/>
          </p:cNvSpPr>
          <p:nvPr>
            <p:ph type="sldNum" sz="quarter" idx="12"/>
          </p:nvPr>
        </p:nvSpPr>
        <p:spPr/>
        <p:txBody>
          <a:bodyPr/>
          <a:lstStyle/>
          <a:p>
            <a:fld id="{D18737D0-1F07-487A-BC82-FDF5B924E95B}" type="slidenum">
              <a:rPr lang="en-US" smtClean="0"/>
              <a:pPr/>
              <a:t>3</a:t>
            </a:fld>
            <a:endParaRPr lang="en-US"/>
          </a:p>
        </p:txBody>
      </p:sp>
    </p:spTree>
    <p:extLst>
      <p:ext uri="{BB962C8B-B14F-4D97-AF65-F5344CB8AC3E}">
        <p14:creationId xmlns:p14="http://schemas.microsoft.com/office/powerpoint/2010/main" val="211249962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fade">
                                      <p:cBhvr>
                                        <p:cTn id="17" dur="500"/>
                                        <p:tgtEl>
                                          <p:spTgt spid="1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4">
                                            <p:txEl>
                                              <p:pRg st="1" end="1"/>
                                            </p:txEl>
                                          </p:spTgt>
                                        </p:tgtEl>
                                        <p:attrNameLst>
                                          <p:attrName>style.visibility</p:attrName>
                                        </p:attrNameLst>
                                      </p:cBhvr>
                                      <p:to>
                                        <p:strVal val="visible"/>
                                      </p:to>
                                    </p:set>
                                    <p:animEffect transition="in" filter="fade">
                                      <p:cBhvr>
                                        <p:cTn id="20" dur="500"/>
                                        <p:tgtEl>
                                          <p:spTgt spid="1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Effect transition="in" filter="fade">
                                      <p:cBhvr>
                                        <p:cTn id="25" dur="500"/>
                                        <p:tgtEl>
                                          <p:spTgt spid="14">
                                            <p:txEl>
                                              <p:pRg st="3" end="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xEl>
                                              <p:pRg st="5" end="5"/>
                                            </p:txEl>
                                          </p:spTgt>
                                        </p:tgtEl>
                                        <p:attrNameLst>
                                          <p:attrName>style.visibility</p:attrName>
                                        </p:attrNameLst>
                                      </p:cBhvr>
                                      <p:to>
                                        <p:strVal val="visible"/>
                                      </p:to>
                                    </p:set>
                                    <p:animEffect transition="in" filter="fade">
                                      <p:cBhvr>
                                        <p:cTn id="28" dur="500"/>
                                        <p:tgtEl>
                                          <p:spTgt spid="14">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4">
                                            <p:txEl>
                                              <p:pRg st="7" end="7"/>
                                            </p:txEl>
                                          </p:spTgt>
                                        </p:tgtEl>
                                        <p:attrNameLst>
                                          <p:attrName>style.visibility</p:attrName>
                                        </p:attrNameLst>
                                      </p:cBhvr>
                                      <p:to>
                                        <p:strVal val="visible"/>
                                      </p:to>
                                    </p:set>
                                    <p:animEffect transition="in" filter="fade">
                                      <p:cBhvr>
                                        <p:cTn id="33" dur="500"/>
                                        <p:tgtEl>
                                          <p:spTgt spid="14">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45" presetClass="entr" presetSubtype="0"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2000"/>
                                        <p:tgtEl>
                                          <p:spTgt spid="11"/>
                                        </p:tgtEl>
                                      </p:cBhvr>
                                    </p:animEffect>
                                    <p:anim calcmode="lin" valueType="num">
                                      <p:cBhvr>
                                        <p:cTn id="39" dur="2000" fill="hold"/>
                                        <p:tgtEl>
                                          <p:spTgt spid="11"/>
                                        </p:tgtEl>
                                        <p:attrNameLst>
                                          <p:attrName>ppt_w</p:attrName>
                                        </p:attrNameLst>
                                      </p:cBhvr>
                                      <p:tavLst>
                                        <p:tav tm="0" fmla="#ppt_w*sin(2.5*pi*$)">
                                          <p:val>
                                            <p:fltVal val="0"/>
                                          </p:val>
                                        </p:tav>
                                        <p:tav tm="100000">
                                          <p:val>
                                            <p:fltVal val="1"/>
                                          </p:val>
                                        </p:tav>
                                      </p:tavLst>
                                    </p:anim>
                                    <p:anim calcmode="lin" valueType="num">
                                      <p:cBhvr>
                                        <p:cTn id="40"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8400" y="643507"/>
            <a:ext cx="4724870" cy="1596177"/>
          </a:xfrm>
        </p:spPr>
        <p:txBody>
          <a:bodyPr>
            <a:normAutofit/>
          </a:bodyPr>
          <a:lstStyle/>
          <a:p>
            <a:pPr rtl="1"/>
            <a:r>
              <a:rPr lang="ar-AE" sz="6600" dirty="0">
                <a:solidFill>
                  <a:schemeClr val="accent6">
                    <a:lumMod val="60000"/>
                    <a:lumOff val="40000"/>
                  </a:schemeClr>
                </a:solidFill>
                <a:cs typeface="DecoType Thuluth" panose="02010000000000000000" pitchFamily="2" charset="-78"/>
              </a:rPr>
              <a:t>بثينــــــــة العيســـــــــى</a:t>
            </a:r>
            <a:endParaRPr lang="ar-SA" sz="6600" dirty="0">
              <a:solidFill>
                <a:schemeClr val="accent6">
                  <a:lumMod val="60000"/>
                  <a:lumOff val="40000"/>
                </a:schemeClr>
              </a:solidFill>
              <a:cs typeface="DecoType Thuluth" panose="02010000000000000000" pitchFamily="2" charset="-78"/>
            </a:endParaRPr>
          </a:p>
        </p:txBody>
      </p:sp>
      <p:pic>
        <p:nvPicPr>
          <p:cNvPr id="4" name="عنصر نائب للمحتوى 3"/>
          <p:cNvPicPr>
            <a:picLocks noGrp="1" noChangeAspect="1"/>
          </p:cNvPicPr>
          <p:nvPr>
            <p:ph sz="quarter" idx="13"/>
          </p:nvPr>
        </p:nvPicPr>
        <p:blipFill>
          <a:blip r:embed="rId3"/>
          <a:stretch>
            <a:fillRect/>
          </a:stretch>
        </p:blipFill>
        <p:spPr>
          <a:xfrm>
            <a:off x="1980752" y="2424350"/>
            <a:ext cx="1925611" cy="247759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مربع نص 4"/>
          <p:cNvSpPr txBox="1"/>
          <p:nvPr/>
        </p:nvSpPr>
        <p:spPr>
          <a:xfrm>
            <a:off x="5105400" y="2055018"/>
            <a:ext cx="4572470" cy="369332"/>
          </a:xfrm>
          <a:prstGeom prst="rect">
            <a:avLst/>
          </a:prstGeom>
          <a:noFill/>
        </p:spPr>
        <p:txBody>
          <a:bodyPr wrap="square" rtlCol="0">
            <a:spAutoFit/>
          </a:bodyPr>
          <a:lstStyle/>
          <a:p>
            <a:endParaRPr lang="en-US" dirty="0"/>
          </a:p>
        </p:txBody>
      </p:sp>
      <p:sp>
        <p:nvSpPr>
          <p:cNvPr id="7" name="مربع نص 6"/>
          <p:cNvSpPr txBox="1"/>
          <p:nvPr/>
        </p:nvSpPr>
        <p:spPr>
          <a:xfrm>
            <a:off x="4250217" y="2391788"/>
            <a:ext cx="6734312" cy="3000821"/>
          </a:xfrm>
          <a:prstGeom prst="rect">
            <a:avLst/>
          </a:prstGeom>
          <a:noFill/>
        </p:spPr>
        <p:txBody>
          <a:bodyPr wrap="square" rtlCol="0">
            <a:spAutoFit/>
          </a:bodyPr>
          <a:lstStyle/>
          <a:p>
            <a:pPr algn="just" rtl="1">
              <a:lnSpc>
                <a:spcPct val="150000"/>
              </a:lnSpc>
            </a:pPr>
            <a:r>
              <a:rPr lang="ar-AE" dirty="0"/>
              <a:t>قلم ليس بالغريب عن مضمار سجال ، فلقد قرأنا لها في سجالنا رائعته التي بقدر ما آلمتنا أسرتنا ..رواية </a:t>
            </a:r>
            <a:r>
              <a:rPr lang="ar-AE" dirty="0">
                <a:solidFill>
                  <a:schemeClr val="accent6">
                    <a:lumMod val="60000"/>
                    <a:lumOff val="40000"/>
                  </a:schemeClr>
                </a:solidFill>
              </a:rPr>
              <a:t>خرائط التيه</a:t>
            </a:r>
            <a:r>
              <a:rPr lang="ar-AE" dirty="0"/>
              <a:t>..</a:t>
            </a:r>
          </a:p>
          <a:p>
            <a:pPr algn="just" rtl="1">
              <a:lnSpc>
                <a:spcPct val="150000"/>
              </a:lnSpc>
            </a:pPr>
            <a:r>
              <a:rPr lang="ar-AE" dirty="0"/>
              <a:t>وها هي ذي تدخل في السباق للقراءة في إبريل المقبل.</a:t>
            </a:r>
          </a:p>
          <a:p>
            <a:pPr algn="just" rtl="1">
              <a:lnSpc>
                <a:spcPct val="150000"/>
              </a:lnSpc>
            </a:pPr>
            <a:r>
              <a:rPr lang="ar-AE" dirty="0">
                <a:solidFill>
                  <a:schemeClr val="accent6">
                    <a:lumMod val="60000"/>
                    <a:lumOff val="40000"/>
                  </a:schemeClr>
                </a:solidFill>
              </a:rPr>
              <a:t>وبثينة العيسى هي:</a:t>
            </a:r>
          </a:p>
          <a:p>
            <a:pPr algn="just" rtl="1">
              <a:lnSpc>
                <a:spcPct val="150000"/>
              </a:lnSpc>
            </a:pPr>
            <a:r>
              <a:rPr lang="ar-AE" dirty="0"/>
              <a:t>روائية كويتية ولدت في 3 سبتمبر 1982. حاصلة على شهادة الماجستير في إدارة الأعمال - تخصص تمويل، كلية العلوم الإدارية - جامعة الكويت 2011 بتقدير امتياز الميلاد: ٣ سبتمبر، ١٩٨٢ الكويت.</a:t>
            </a:r>
            <a:endParaRPr lang="en-US" dirty="0"/>
          </a:p>
        </p:txBody>
      </p:sp>
      <p:sp>
        <p:nvSpPr>
          <p:cNvPr id="3" name="عنصر نائب للتذييل 2"/>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6" name="عنصر نائب لرقم الشريحة 5"/>
          <p:cNvSpPr>
            <a:spLocks noGrp="1"/>
          </p:cNvSpPr>
          <p:nvPr>
            <p:ph type="sldNum" sz="quarter" idx="12"/>
          </p:nvPr>
        </p:nvSpPr>
        <p:spPr/>
        <p:txBody>
          <a:bodyPr/>
          <a:lstStyle/>
          <a:p>
            <a:fld id="{D18737D0-1F07-487A-BC82-FDF5B924E95B}" type="slidenum">
              <a:rPr lang="en-US" smtClean="0"/>
              <a:pPr/>
              <a:t>4</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500"/>
                                        <p:tgtEl>
                                          <p:spTgt spid="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fade">
                                      <p:cBhvr>
                                        <p:cTn id="27" dur="500"/>
                                        <p:tgtEl>
                                          <p:spTgt spid="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3" end="3"/>
                                            </p:txEl>
                                          </p:spTgt>
                                        </p:tgtEl>
                                        <p:attrNameLst>
                                          <p:attrName>style.visibility</p:attrName>
                                        </p:attrNameLst>
                                      </p:cBhvr>
                                      <p:to>
                                        <p:strVal val="visible"/>
                                      </p:to>
                                    </p:set>
                                    <p:animEffect transition="in" filter="fade">
                                      <p:cBhvr>
                                        <p:cTn id="32" dur="500"/>
                                        <p:tgtEl>
                                          <p:spTgt spid="7">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5"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2000"/>
                                        <p:tgtEl>
                                          <p:spTgt spid="4"/>
                                        </p:tgtEl>
                                      </p:cBhvr>
                                    </p:animEffect>
                                    <p:anim calcmode="lin" valueType="num">
                                      <p:cBhvr>
                                        <p:cTn id="38" dur="2000" fill="hold"/>
                                        <p:tgtEl>
                                          <p:spTgt spid="4"/>
                                        </p:tgtEl>
                                        <p:attrNameLst>
                                          <p:attrName>ppt_w</p:attrName>
                                        </p:attrNameLst>
                                      </p:cBhvr>
                                      <p:tavLst>
                                        <p:tav tm="0" fmla="#ppt_w*sin(2.5*pi*$)">
                                          <p:val>
                                            <p:fltVal val="0"/>
                                          </p:val>
                                        </p:tav>
                                        <p:tav tm="100000">
                                          <p:val>
                                            <p:fltVal val="1"/>
                                          </p:val>
                                        </p:tav>
                                      </p:tavLst>
                                    </p:anim>
                                    <p:anim calcmode="lin" valueType="num">
                                      <p:cBhvr>
                                        <p:cTn id="3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05435" y="838200"/>
            <a:ext cx="10364451" cy="1596177"/>
          </a:xfrm>
        </p:spPr>
        <p:txBody>
          <a:bodyPr>
            <a:normAutofit/>
          </a:bodyPr>
          <a:lstStyle/>
          <a:p>
            <a:r>
              <a:rPr lang="ar-AE" sz="6600" dirty="0">
                <a:solidFill>
                  <a:schemeClr val="accent6">
                    <a:lumMod val="60000"/>
                    <a:lumOff val="40000"/>
                  </a:schemeClr>
                </a:solidFill>
                <a:cs typeface="DecoType Thuluth" panose="02010000000000000000" pitchFamily="2" charset="-78"/>
              </a:rPr>
              <a:t>رشحت هذا الكتاب ...</a:t>
            </a:r>
            <a:endParaRPr lang="en-US" sz="6600" dirty="0">
              <a:solidFill>
                <a:schemeClr val="accent6">
                  <a:lumMod val="60000"/>
                  <a:lumOff val="40000"/>
                </a:schemeClr>
              </a:solidFill>
              <a:cs typeface="DecoType Thuluth" panose="02010000000000000000" pitchFamily="2" charset="-78"/>
            </a:endParaRPr>
          </a:p>
        </p:txBody>
      </p:sp>
      <p:sp>
        <p:nvSpPr>
          <p:cNvPr id="3" name="عنصر نائب للمحتوى 2"/>
          <p:cNvSpPr>
            <a:spLocks noGrp="1"/>
          </p:cNvSpPr>
          <p:nvPr>
            <p:ph sz="quarter" idx="13"/>
          </p:nvPr>
        </p:nvSpPr>
        <p:spPr>
          <a:xfrm>
            <a:off x="2201226" y="2971801"/>
            <a:ext cx="7772870" cy="2509707"/>
          </a:xfrm>
        </p:spPr>
        <p:txBody>
          <a:bodyPr>
            <a:normAutofit/>
          </a:bodyPr>
          <a:lstStyle/>
          <a:p>
            <a:pPr algn="ctr" rtl="1"/>
            <a:r>
              <a:rPr lang="ar-AE" sz="3200" dirty="0"/>
              <a:t>لأني ألمس في أسلوب بثينة إحساس وتأثير ..</a:t>
            </a:r>
          </a:p>
          <a:p>
            <a:pPr algn="ctr" rtl="1"/>
            <a:r>
              <a:rPr lang="ar-AE" sz="3200" dirty="0"/>
              <a:t>وتبدو هذه الحكاية مؤثرة عن علاقة أم بولدها ..</a:t>
            </a:r>
          </a:p>
          <a:p>
            <a:pPr algn="ctr" rtl="1"/>
            <a:r>
              <a:rPr lang="ar-AE" sz="3200" dirty="0"/>
              <a:t>وكلي أمل في أن أعرف الحكاية.</a:t>
            </a:r>
            <a:endParaRPr lang="en-US" sz="3200" dirty="0"/>
          </a:p>
        </p:txBody>
      </p:sp>
      <p:sp>
        <p:nvSpPr>
          <p:cNvPr id="4" name="عنصر نائب للتذييل 3"/>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5" name="عنصر نائب لرقم الشريحة 4"/>
          <p:cNvSpPr>
            <a:spLocks noGrp="1"/>
          </p:cNvSpPr>
          <p:nvPr>
            <p:ph type="sldNum" sz="quarter" idx="12"/>
          </p:nvPr>
        </p:nvSpPr>
        <p:spPr/>
        <p:txBody>
          <a:bodyPr/>
          <a:lstStyle/>
          <a:p>
            <a:fld id="{D18737D0-1F07-487A-BC82-FDF5B924E95B}" type="slidenum">
              <a:rPr lang="en-US" smtClean="0"/>
              <a:pPr/>
              <a:t>5</a:t>
            </a:fld>
            <a:endParaRPr lang="en-US"/>
          </a:p>
        </p:txBody>
      </p:sp>
    </p:spTree>
    <p:extLst>
      <p:ext uri="{BB962C8B-B14F-4D97-AF65-F5344CB8AC3E}">
        <p14:creationId xmlns:p14="http://schemas.microsoft.com/office/powerpoint/2010/main" val="372609178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657600" y="618519"/>
            <a:ext cx="6325070" cy="1596177"/>
          </a:xfrm>
        </p:spPr>
        <p:txBody>
          <a:bodyPr>
            <a:normAutofit/>
          </a:bodyPr>
          <a:lstStyle/>
          <a:p>
            <a:pPr algn="r"/>
            <a:r>
              <a:rPr lang="ar-AE" sz="6600" dirty="0">
                <a:solidFill>
                  <a:schemeClr val="accent6">
                    <a:lumMod val="60000"/>
                    <a:lumOff val="40000"/>
                  </a:schemeClr>
                </a:solidFill>
                <a:cs typeface="DecoType Thuluth" panose="02010000000000000000" pitchFamily="2" charset="-78"/>
              </a:rPr>
              <a:t>النقلـــــــــة</a:t>
            </a:r>
            <a:r>
              <a:rPr lang="ar-AE" dirty="0">
                <a:solidFill>
                  <a:schemeClr val="accent6">
                    <a:lumMod val="60000"/>
                    <a:lumOff val="40000"/>
                  </a:schemeClr>
                </a:solidFill>
                <a:cs typeface="DecoType Thuluth" panose="02010000000000000000" pitchFamily="2" charset="-78"/>
              </a:rPr>
              <a:t> </a:t>
            </a:r>
            <a:r>
              <a:rPr lang="ar-AE" sz="2800" dirty="0">
                <a:solidFill>
                  <a:schemeClr val="accent6">
                    <a:lumMod val="60000"/>
                    <a:lumOff val="40000"/>
                  </a:schemeClr>
                </a:solidFill>
                <a:effectLst/>
                <a:cs typeface="DecoType Thuluth" panose="02010000000000000000" pitchFamily="2" charset="-78"/>
              </a:rPr>
              <a:t>... يعود من جديد الى خط التصويت</a:t>
            </a:r>
            <a:endParaRPr lang="en-US" sz="2800" dirty="0">
              <a:solidFill>
                <a:schemeClr val="accent6">
                  <a:lumMod val="60000"/>
                  <a:lumOff val="40000"/>
                </a:schemeClr>
              </a:solidFill>
              <a:effectLst/>
              <a:cs typeface="DecoType Thuluth" panose="02010000000000000000" pitchFamily="2" charset="-78"/>
            </a:endParaRPr>
          </a:p>
        </p:txBody>
      </p:sp>
      <p:sp>
        <p:nvSpPr>
          <p:cNvPr id="3" name="عنصر نائب للمحتوى 2"/>
          <p:cNvSpPr>
            <a:spLocks noGrp="1"/>
          </p:cNvSpPr>
          <p:nvPr>
            <p:ph sz="quarter" idx="13"/>
          </p:nvPr>
        </p:nvSpPr>
        <p:spPr/>
        <p:txBody>
          <a:bodyPr>
            <a:normAutofit fontScale="77500" lnSpcReduction="20000"/>
          </a:bodyPr>
          <a:lstStyle/>
          <a:p>
            <a:pPr algn="just" rtl="1"/>
            <a:r>
              <a:rPr lang="ar-AE" dirty="0"/>
              <a:t> هي دعوة في من أجل استكشاف عملية الحركة بعيداً عن الحياة التي لا هدف لها، والتحوّل إلى أُخرى عامرة بالمعاني والأهداف. </a:t>
            </a:r>
          </a:p>
          <a:p>
            <a:pPr algn="just" rtl="1"/>
            <a:r>
              <a:rPr lang="ar-AE" dirty="0"/>
              <a:t>إنَّ النقلة الأولى التي نقوم بها جميعاً هي تلك التي تأخذنا من العدم إلى الوجود؛ من عالم الروح إلى عالم المادة، من العالم الخفي إلى العالم المادي الذي تعّبر عنه الأشياء، والحدود، والممتلكات. </a:t>
            </a:r>
          </a:p>
          <a:p>
            <a:pPr algn="just" rtl="1"/>
            <a:r>
              <a:rPr lang="ar-AE" dirty="0"/>
              <a:t>النقلة الثانية هي النقلة "من" إلى "الطموح". إنَّ الطموح هو المرحلة التي نتبنى فيها "الذات المزيفة" التي هي نقيض عالم الروح الذي أتينا منه. </a:t>
            </a:r>
          </a:p>
          <a:p>
            <a:pPr algn="just" rtl="1"/>
            <a:r>
              <a:rPr lang="ar-AE" dirty="0"/>
              <a:t>في النقلة الثالثة نختار القيام بالقفزة التي تلي نقلة الطموح التي تحكمها الأنا المزيفة.</a:t>
            </a:r>
          </a:p>
          <a:p>
            <a:pPr algn="just" rtl="1"/>
            <a:r>
              <a:rPr lang="ar-AE" dirty="0"/>
              <a:t>في النقلة الرابعة يتمّ الانتقال إلى "المعنى"، عندما نتخلّى عن ذاتنا المزيفة ونبدأ في العودة نحو المصدر بينما لا نزال على قيد الحياة، ونعيش وفق مجموعة جديدة من المبادئ التوجيهية.</a:t>
            </a:r>
          </a:p>
          <a:p>
            <a:pPr algn="just" rtl="1"/>
            <a:r>
              <a:rPr lang="ar-AE" dirty="0"/>
              <a:t>إنَّ القيم الأهمّ التي يُبينها الرجال بعد تجربتهم اللحظة الكمّية وهي احدى الرسائل الأساسية من "النقلة" هي: الروحانية، والسلام الشخصي، والعائلة، ومشيئة الإله، والاستقامة. </a:t>
            </a:r>
          </a:p>
          <a:p>
            <a:pPr algn="just" rtl="1"/>
            <a:r>
              <a:rPr lang="ar-AE" dirty="0"/>
              <a:t>أما بالنسبة إلى السيدات، فالقيم الأهمّ بعد تجربتهم اللحظة الكمّية فهي: تطوير الذات واحترامها، والروحانية، والسعادة، والكرم.</a:t>
            </a:r>
          </a:p>
          <a:p>
            <a:pPr algn="just" rtl="1"/>
            <a:endParaRPr lang="en-US" dirty="0"/>
          </a:p>
        </p:txBody>
      </p:sp>
      <p:pic>
        <p:nvPicPr>
          <p:cNvPr id="4" name="صورة 3"/>
          <p:cNvPicPr>
            <a:picLocks noChangeAspect="1"/>
          </p:cNvPicPr>
          <p:nvPr/>
        </p:nvPicPr>
        <p:blipFill>
          <a:blip r:embed="rId2"/>
          <a:stretch>
            <a:fillRect/>
          </a:stretch>
        </p:blipFill>
        <p:spPr>
          <a:xfrm>
            <a:off x="2456409" y="618518"/>
            <a:ext cx="1237635" cy="341462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عنصر نائب للتذييل 4"/>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6" name="عنصر نائب لرقم الشريحة 5"/>
          <p:cNvSpPr>
            <a:spLocks noGrp="1"/>
          </p:cNvSpPr>
          <p:nvPr>
            <p:ph type="sldNum" sz="quarter" idx="12"/>
          </p:nvPr>
        </p:nvSpPr>
        <p:spPr/>
        <p:txBody>
          <a:bodyPr/>
          <a:lstStyle/>
          <a:p>
            <a:fld id="{D18737D0-1F07-487A-BC82-FDF5B924E95B}" type="slidenum">
              <a:rPr lang="en-US" smtClean="0"/>
              <a:pPr/>
              <a:t>6</a:t>
            </a:fld>
            <a:endParaRPr lang="en-US"/>
          </a:p>
        </p:txBody>
      </p:sp>
    </p:spTree>
    <p:extLst>
      <p:ext uri="{BB962C8B-B14F-4D97-AF65-F5344CB8AC3E}">
        <p14:creationId xmlns:p14="http://schemas.microsoft.com/office/powerpoint/2010/main" val="250415633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5" presetClass="entr" presetSubtype="0"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2000"/>
                                        <p:tgtEl>
                                          <p:spTgt spid="4"/>
                                        </p:tgtEl>
                                      </p:cBhvr>
                                    </p:animEffect>
                                    <p:anim calcmode="lin" valueType="num">
                                      <p:cBhvr>
                                        <p:cTn id="48" dur="2000" fill="hold"/>
                                        <p:tgtEl>
                                          <p:spTgt spid="4"/>
                                        </p:tgtEl>
                                        <p:attrNameLst>
                                          <p:attrName>ppt_w</p:attrName>
                                        </p:attrNameLst>
                                      </p:cBhvr>
                                      <p:tavLst>
                                        <p:tav tm="0" fmla="#ppt_w*sin(2.5*pi*$)">
                                          <p:val>
                                            <p:fltVal val="0"/>
                                          </p:val>
                                        </p:tav>
                                        <p:tav tm="100000">
                                          <p:val>
                                            <p:fltVal val="1"/>
                                          </p:val>
                                        </p:tav>
                                      </p:tavLst>
                                    </p:anim>
                                    <p:anim calcmode="lin" valueType="num">
                                      <p:cBhvr>
                                        <p:cTn id="4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181130" y="685800"/>
            <a:ext cx="5182070" cy="1071695"/>
          </a:xfrm>
        </p:spPr>
        <p:txBody>
          <a:bodyPr>
            <a:noAutofit/>
          </a:bodyPr>
          <a:lstStyle/>
          <a:p>
            <a:r>
              <a:rPr lang="ar-AE" sz="6600" dirty="0" err="1">
                <a:solidFill>
                  <a:schemeClr val="accent6">
                    <a:lumMod val="60000"/>
                    <a:lumOff val="40000"/>
                  </a:schemeClr>
                </a:solidFill>
                <a:cs typeface="DecoType Thuluth" panose="02010000000000000000" pitchFamily="2" charset="-78"/>
              </a:rPr>
              <a:t>د.واين</a:t>
            </a:r>
            <a:r>
              <a:rPr lang="ar-AE" sz="6600" dirty="0">
                <a:solidFill>
                  <a:schemeClr val="accent6">
                    <a:lumMod val="60000"/>
                    <a:lumOff val="40000"/>
                  </a:schemeClr>
                </a:solidFill>
                <a:cs typeface="DecoType Thuluth" panose="02010000000000000000" pitchFamily="2" charset="-78"/>
              </a:rPr>
              <a:t> ولتر داير </a:t>
            </a:r>
            <a:endParaRPr lang="en-US" sz="6600" dirty="0">
              <a:solidFill>
                <a:schemeClr val="accent6">
                  <a:lumMod val="60000"/>
                  <a:lumOff val="40000"/>
                </a:schemeClr>
              </a:solidFill>
              <a:cs typeface="DecoType Thuluth" panose="02010000000000000000" pitchFamily="2" charset="-78"/>
            </a:endParaRPr>
          </a:p>
        </p:txBody>
      </p:sp>
      <p:pic>
        <p:nvPicPr>
          <p:cNvPr id="4" name="عنصر نائب للمحتوى 3"/>
          <p:cNvPicPr>
            <a:picLocks noGrp="1" noChangeAspect="1"/>
          </p:cNvPicPr>
          <p:nvPr>
            <p:ph sz="quarter" idx="13"/>
          </p:nvPr>
        </p:nvPicPr>
        <p:blipFill>
          <a:blip r:embed="rId2"/>
          <a:stretch>
            <a:fillRect/>
          </a:stretch>
        </p:blipFill>
        <p:spPr>
          <a:xfrm>
            <a:off x="1828800" y="2514600"/>
            <a:ext cx="1524000" cy="25908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مربع نص 4"/>
          <p:cNvSpPr txBox="1"/>
          <p:nvPr/>
        </p:nvSpPr>
        <p:spPr>
          <a:xfrm>
            <a:off x="3505200" y="2057400"/>
            <a:ext cx="6858000" cy="3831818"/>
          </a:xfrm>
          <a:prstGeom prst="rect">
            <a:avLst/>
          </a:prstGeom>
          <a:noFill/>
        </p:spPr>
        <p:txBody>
          <a:bodyPr wrap="square" rtlCol="0">
            <a:spAutoFit/>
          </a:bodyPr>
          <a:lstStyle/>
          <a:p>
            <a:pPr marL="285750" indent="-285750" algn="r" rtl="1">
              <a:lnSpc>
                <a:spcPct val="150000"/>
              </a:lnSpc>
              <a:buFont typeface="Arial" panose="020B0604020202020204" pitchFamily="34" charset="0"/>
              <a:buChar char="•"/>
            </a:pPr>
            <a:r>
              <a:rPr lang="ar-AE" dirty="0"/>
              <a:t>مواليد 10 مايو 1940 في ديترويت في ميتشغان) هو مؤلف أمريكي ومحاضر مشهور. ظهر له في عام 1976 كتاب بيع منه أكثر من 30 مليون نسخة وهو أحد احسن الكتب التي عرفها التاريخ. </a:t>
            </a:r>
          </a:p>
          <a:p>
            <a:pPr marL="285750" indent="-285750" algn="r" rtl="1">
              <a:lnSpc>
                <a:spcPct val="150000"/>
              </a:lnSpc>
              <a:buFont typeface="Arial" panose="020B0604020202020204" pitchFamily="34" charset="0"/>
              <a:buChar char="•"/>
            </a:pPr>
            <a:r>
              <a:rPr lang="ar-AE" dirty="0"/>
              <a:t>قضى </a:t>
            </a:r>
            <a:r>
              <a:rPr lang="ar-AE" dirty="0">
                <a:solidFill>
                  <a:schemeClr val="accent6">
                    <a:lumMod val="60000"/>
                    <a:lumOff val="40000"/>
                  </a:schemeClr>
                </a:solidFill>
              </a:rPr>
              <a:t>واين داير </a:t>
            </a:r>
            <a:r>
              <a:rPr lang="ar-AE" dirty="0"/>
              <a:t>معظم طفولته وسنوات مرهقته في ملجأ الأيتام. وبعدها حصل على درجة علمية من جامعه ولاية واين. عمل في تدريس علم الاستشارات النفسية في جامعة القديس جون في نيويورك.</a:t>
            </a:r>
          </a:p>
          <a:p>
            <a:pPr marL="285750" indent="-285750" algn="r" rtl="1">
              <a:lnSpc>
                <a:spcPct val="150000"/>
              </a:lnSpc>
              <a:buFont typeface="Arial" panose="020B0604020202020204" pitchFamily="34" charset="0"/>
              <a:buChar char="•"/>
            </a:pPr>
            <a:r>
              <a:rPr lang="ar-AE" dirty="0"/>
              <a:t> بعدها انصرف للكتابة في المجلات وإدارة عيادة استشارية خاصة. لكن محاضراته في الجامعة التي ركزت على التفكير الايجابي واثارة الحماس جذبت طلابا من كل مكان. قام بجولة في الولايات الأمريكية وعرض محاضراته الصوتية المسجلة وكتبه.</a:t>
            </a:r>
          </a:p>
        </p:txBody>
      </p:sp>
      <p:sp>
        <p:nvSpPr>
          <p:cNvPr id="3" name="عنصر نائب للتذييل 2"/>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6" name="عنصر نائب لرقم الشريحة 5"/>
          <p:cNvSpPr>
            <a:spLocks noGrp="1"/>
          </p:cNvSpPr>
          <p:nvPr>
            <p:ph type="sldNum" sz="quarter" idx="12"/>
          </p:nvPr>
        </p:nvSpPr>
        <p:spPr/>
        <p:txBody>
          <a:bodyPr/>
          <a:lstStyle/>
          <a:p>
            <a:fld id="{D18737D0-1F07-487A-BC82-FDF5B924E95B}" type="slidenum">
              <a:rPr lang="en-US" smtClean="0"/>
              <a:pPr/>
              <a:t>7</a:t>
            </a:fld>
            <a:endParaRPr lang="en-US"/>
          </a:p>
        </p:txBody>
      </p:sp>
    </p:spTree>
    <p:extLst>
      <p:ext uri="{BB962C8B-B14F-4D97-AF65-F5344CB8AC3E}">
        <p14:creationId xmlns:p14="http://schemas.microsoft.com/office/powerpoint/2010/main" val="271354390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fade">
                                      <p:cBhvr>
                                        <p:cTn id="27" dur="500"/>
                                        <p:tgtEl>
                                          <p:spTgt spid="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2000"/>
                                        <p:tgtEl>
                                          <p:spTgt spid="4"/>
                                        </p:tgtEl>
                                      </p:cBhvr>
                                    </p:animEffect>
                                    <p:anim calcmode="lin" valueType="num">
                                      <p:cBhvr>
                                        <p:cTn id="33" dur="2000" fill="hold"/>
                                        <p:tgtEl>
                                          <p:spTgt spid="4"/>
                                        </p:tgtEl>
                                        <p:attrNameLst>
                                          <p:attrName>ppt_w</p:attrName>
                                        </p:attrNameLst>
                                      </p:cBhvr>
                                      <p:tavLst>
                                        <p:tav tm="0" fmla="#ppt_w*sin(2.5*pi*$)">
                                          <p:val>
                                            <p:fltVal val="0"/>
                                          </p:val>
                                        </p:tav>
                                        <p:tav tm="100000">
                                          <p:val>
                                            <p:fltVal val="1"/>
                                          </p:val>
                                        </p:tav>
                                      </p:tavLst>
                                    </p:anim>
                                    <p:anim calcmode="lin" valueType="num">
                                      <p:cBhvr>
                                        <p:cTn id="34"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05135" y="1524000"/>
            <a:ext cx="9677400" cy="1596177"/>
          </a:xfrm>
        </p:spPr>
        <p:txBody>
          <a:bodyPr>
            <a:noAutofit/>
          </a:bodyPr>
          <a:lstStyle/>
          <a:p>
            <a:r>
              <a:rPr lang="ar-AE" sz="6600" dirty="0">
                <a:solidFill>
                  <a:schemeClr val="accent6">
                    <a:lumMod val="60000"/>
                    <a:lumOff val="40000"/>
                  </a:schemeClr>
                </a:solidFill>
                <a:cs typeface="DecoType Thuluth" panose="02010000000000000000" pitchFamily="2" charset="-78"/>
              </a:rPr>
              <a:t>رشحت هذا الكتاب</a:t>
            </a:r>
            <a:endParaRPr lang="en-US" sz="6600" dirty="0">
              <a:solidFill>
                <a:schemeClr val="accent6">
                  <a:lumMod val="60000"/>
                  <a:lumOff val="40000"/>
                </a:schemeClr>
              </a:solidFill>
              <a:cs typeface="DecoType Thuluth" panose="02010000000000000000" pitchFamily="2" charset="-78"/>
            </a:endParaRPr>
          </a:p>
        </p:txBody>
      </p:sp>
      <p:sp>
        <p:nvSpPr>
          <p:cNvPr id="3" name="عنصر نائب للمحتوى 2"/>
          <p:cNvSpPr>
            <a:spLocks noGrp="1"/>
          </p:cNvSpPr>
          <p:nvPr>
            <p:ph sz="quarter" idx="13"/>
          </p:nvPr>
        </p:nvSpPr>
        <p:spPr>
          <a:xfrm>
            <a:off x="2057400" y="3429001"/>
            <a:ext cx="7772870" cy="985707"/>
          </a:xfrm>
        </p:spPr>
        <p:txBody>
          <a:bodyPr>
            <a:normAutofit/>
          </a:bodyPr>
          <a:lstStyle/>
          <a:p>
            <a:pPr algn="ctr" rtl="1"/>
            <a:r>
              <a:rPr lang="ar-AE" sz="3200" dirty="0"/>
              <a:t>لأحدث طريقة مختلفة في الأفكار والحياة.</a:t>
            </a:r>
            <a:endParaRPr lang="en-US" sz="3200" dirty="0"/>
          </a:p>
        </p:txBody>
      </p:sp>
      <p:sp>
        <p:nvSpPr>
          <p:cNvPr id="4" name="عنصر نائب للتذييل 3"/>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5" name="عنصر نائب لرقم الشريحة 4"/>
          <p:cNvSpPr>
            <a:spLocks noGrp="1"/>
          </p:cNvSpPr>
          <p:nvPr>
            <p:ph type="sldNum" sz="quarter" idx="12"/>
          </p:nvPr>
        </p:nvSpPr>
        <p:spPr/>
        <p:txBody>
          <a:bodyPr/>
          <a:lstStyle/>
          <a:p>
            <a:fld id="{D18737D0-1F07-487A-BC82-FDF5B924E95B}" type="slidenum">
              <a:rPr lang="en-US" smtClean="0"/>
              <a:pPr/>
              <a:t>8</a:t>
            </a:fld>
            <a:endParaRPr lang="en-US"/>
          </a:p>
        </p:txBody>
      </p:sp>
    </p:spTree>
    <p:extLst>
      <p:ext uri="{BB962C8B-B14F-4D97-AF65-F5344CB8AC3E}">
        <p14:creationId xmlns:p14="http://schemas.microsoft.com/office/powerpoint/2010/main" val="252966654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rotWithShape="1">
          <a:blip r:embed="rId2">
            <a:extLst>
              <a:ext uri="{28A0092B-C50C-407E-A947-70E740481C1C}">
                <a14:useLocalDpi xmlns:a14="http://schemas.microsoft.com/office/drawing/2010/main" val="0"/>
              </a:ext>
            </a:extLst>
          </a:blip>
          <a:srcRect l="18011" t="-451" r="17989" b="451"/>
          <a:stretch/>
        </p:blipFill>
        <p:spPr>
          <a:xfrm>
            <a:off x="1447800" y="2514600"/>
            <a:ext cx="2057400" cy="275544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عنوان 1"/>
          <p:cNvSpPr>
            <a:spLocks noGrp="1"/>
          </p:cNvSpPr>
          <p:nvPr>
            <p:ph type="title"/>
          </p:nvPr>
        </p:nvSpPr>
        <p:spPr>
          <a:xfrm>
            <a:off x="2075689" y="610448"/>
            <a:ext cx="8458200" cy="1596177"/>
          </a:xfrm>
        </p:spPr>
        <p:txBody>
          <a:bodyPr>
            <a:noAutofit/>
          </a:bodyPr>
          <a:lstStyle/>
          <a:p>
            <a:r>
              <a:rPr lang="ar-AE" sz="6600" dirty="0">
                <a:solidFill>
                  <a:schemeClr val="accent6">
                    <a:lumMod val="60000"/>
                    <a:lumOff val="40000"/>
                  </a:schemeClr>
                </a:solidFill>
                <a:cs typeface="DecoType Thuluth" panose="02010000000000000000" pitchFamily="2" charset="-78"/>
              </a:rPr>
              <a:t>هارون أخي</a:t>
            </a:r>
            <a:r>
              <a:rPr lang="ar-AE" sz="3200" dirty="0">
                <a:solidFill>
                  <a:schemeClr val="accent6">
                    <a:lumMod val="60000"/>
                    <a:lumOff val="40000"/>
                  </a:schemeClr>
                </a:solidFill>
                <a:cs typeface="DecoType Thuluth" panose="02010000000000000000" pitchFamily="2" charset="-78"/>
              </a:rPr>
              <a:t>...     ما الذي تعرفه عن الانطوائيين  </a:t>
            </a:r>
            <a:endParaRPr lang="en-US" sz="3200" dirty="0">
              <a:solidFill>
                <a:schemeClr val="accent6">
                  <a:lumMod val="60000"/>
                  <a:lumOff val="40000"/>
                </a:schemeClr>
              </a:solidFill>
              <a:cs typeface="DecoType Thuluth" panose="02010000000000000000" pitchFamily="2" charset="-78"/>
            </a:endParaRPr>
          </a:p>
        </p:txBody>
      </p:sp>
      <p:sp>
        <p:nvSpPr>
          <p:cNvPr id="3" name="عنصر نائب للمحتوى 2"/>
          <p:cNvSpPr>
            <a:spLocks noGrp="1"/>
          </p:cNvSpPr>
          <p:nvPr>
            <p:ph sz="quarter" idx="13"/>
          </p:nvPr>
        </p:nvSpPr>
        <p:spPr>
          <a:xfrm>
            <a:off x="3367776" y="2206625"/>
            <a:ext cx="7162800" cy="3890223"/>
          </a:xfrm>
        </p:spPr>
        <p:txBody>
          <a:bodyPr>
            <a:normAutofit fontScale="92500" lnSpcReduction="20000"/>
          </a:bodyPr>
          <a:lstStyle/>
          <a:p>
            <a:pPr marL="0" indent="0" algn="r" rtl="1">
              <a:lnSpc>
                <a:spcPct val="150000"/>
              </a:lnSpc>
              <a:buNone/>
            </a:pPr>
            <a:r>
              <a:rPr lang="ar-AE" sz="1800" dirty="0">
                <a:effectLst/>
              </a:rPr>
              <a:t>تقول الباحثة والمتخصصة في علم النفس </a:t>
            </a:r>
            <a:r>
              <a:rPr lang="ar-AE" sz="1800" b="1" dirty="0">
                <a:effectLst/>
              </a:rPr>
              <a:t>لوري </a:t>
            </a:r>
            <a:r>
              <a:rPr lang="ar-AE" sz="1800" b="1" dirty="0" err="1">
                <a:effectLst/>
              </a:rPr>
              <a:t>هولج</a:t>
            </a:r>
            <a:r>
              <a:rPr lang="ar-AE" sz="1800" b="1" dirty="0">
                <a:effectLst/>
              </a:rPr>
              <a:t> </a:t>
            </a:r>
            <a:r>
              <a:rPr lang="ar-AE" sz="1800" dirty="0">
                <a:effectLst/>
              </a:rPr>
              <a:t>أن الانطوائيين غالبًا ما يُرسمون في هيئة كئيبة المنظر حتى في أفلام الكرتون، وحتى وإن طلبت من أحد الانطوائيين أن يرسم صورة عامة لانطوائي ستجده يعطيك رسمة شاحبة الملامح، مليئة بالحزن والكآبة وتظهر على بشرته العيوب.</a:t>
            </a:r>
          </a:p>
          <a:p>
            <a:pPr marL="0" indent="0" algn="r" rtl="1">
              <a:lnSpc>
                <a:spcPct val="150000"/>
              </a:lnSpc>
              <a:buNone/>
            </a:pPr>
            <a:r>
              <a:rPr lang="ar-AE" sz="1800" dirty="0">
                <a:effectLst/>
              </a:rPr>
              <a:t> ومن هذه الظاهرة تنبثق الأسئلة: لماذا ارتبط الانطواء بالكآبة والحزن وكراهية الحياة والبشر؟ وما مدى صحة أنها مرضٌ عضال يجب علاجه في أقرب وقت؟ </a:t>
            </a:r>
          </a:p>
          <a:p>
            <a:pPr marL="0" indent="0" algn="r" rtl="1">
              <a:lnSpc>
                <a:spcPct val="150000"/>
              </a:lnSpc>
              <a:buNone/>
            </a:pPr>
            <a:r>
              <a:rPr lang="ar-AE" sz="1800" dirty="0">
                <a:effectLst/>
              </a:rPr>
              <a:t>الأجوبة تأتي بها الأبحاث العلمية ويأتي التاريخ ليناقض الأساطير ، ويذكرنا بعظماء كثر يتصفون بالانطوائية ، بداية بنيوتن وبيكاسو وبيل غيتس . وصولًا إلى غاندي والعقاد وغازي القصيبي.</a:t>
            </a:r>
          </a:p>
          <a:p>
            <a:pPr marL="0" indent="0" algn="r" rtl="1">
              <a:lnSpc>
                <a:spcPct val="150000"/>
              </a:lnSpc>
              <a:buNone/>
            </a:pPr>
            <a:r>
              <a:rPr lang="ar-AE" sz="1800" dirty="0">
                <a:effectLst/>
              </a:rPr>
              <a:t> ويذكرنا باختراعات وفنون لم تكن إلا نتاج الانطوائية كأجهزة أبل وروايات هاري بوتر وجورج </a:t>
            </a:r>
            <a:r>
              <a:rPr lang="ar-AE" sz="1800" dirty="0" err="1">
                <a:effectLst/>
              </a:rPr>
              <a:t>أورويل</a:t>
            </a:r>
            <a:r>
              <a:rPr lang="ar-AE" sz="1800" dirty="0">
                <a:effectLst/>
              </a:rPr>
              <a:t>.</a:t>
            </a:r>
            <a:br>
              <a:rPr lang="ar-AE" sz="1800" dirty="0"/>
            </a:br>
            <a:endParaRPr lang="en-US" sz="1800" dirty="0"/>
          </a:p>
        </p:txBody>
      </p:sp>
      <p:sp>
        <p:nvSpPr>
          <p:cNvPr id="4" name="عنصر نائب للتذييل 3"/>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6" name="عنصر نائب لرقم الشريحة 5"/>
          <p:cNvSpPr>
            <a:spLocks noGrp="1"/>
          </p:cNvSpPr>
          <p:nvPr>
            <p:ph type="sldNum" sz="quarter" idx="12"/>
          </p:nvPr>
        </p:nvSpPr>
        <p:spPr/>
        <p:txBody>
          <a:bodyPr/>
          <a:lstStyle/>
          <a:p>
            <a:fld id="{D18737D0-1F07-487A-BC82-FDF5B924E95B}" type="slidenum">
              <a:rPr lang="en-US" smtClean="0"/>
              <a:pPr/>
              <a:t>9</a:t>
            </a:fld>
            <a:endParaRPr lang="en-US"/>
          </a:p>
        </p:txBody>
      </p:sp>
    </p:spTree>
    <p:extLst>
      <p:ext uri="{BB962C8B-B14F-4D97-AF65-F5344CB8AC3E}">
        <p14:creationId xmlns:p14="http://schemas.microsoft.com/office/powerpoint/2010/main" val="402545165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2000"/>
                                        <p:tgtEl>
                                          <p:spTgt spid="5"/>
                                        </p:tgtEl>
                                      </p:cBhvr>
                                    </p:animEffect>
                                    <p:anim calcmode="lin" valueType="num">
                                      <p:cBhvr>
                                        <p:cTn id="33" dur="2000" fill="hold"/>
                                        <p:tgtEl>
                                          <p:spTgt spid="5"/>
                                        </p:tgtEl>
                                        <p:attrNameLst>
                                          <p:attrName>ppt_w</p:attrName>
                                        </p:attrNameLst>
                                      </p:cBhvr>
                                      <p:tavLst>
                                        <p:tav tm="0" fmla="#ppt_w*sin(2.5*pi*$)">
                                          <p:val>
                                            <p:fltVal val="0"/>
                                          </p:val>
                                        </p:tav>
                                        <p:tav tm="100000">
                                          <p:val>
                                            <p:fltVal val="1"/>
                                          </p:val>
                                        </p:tav>
                                      </p:tavLst>
                                    </p:anim>
                                    <p:anim calcmode="lin" valueType="num">
                                      <p:cBhvr>
                                        <p:cTn id="34"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AE" sz="6600" dirty="0">
                <a:solidFill>
                  <a:schemeClr val="accent6">
                    <a:lumMod val="60000"/>
                    <a:lumOff val="40000"/>
                  </a:schemeClr>
                </a:solidFill>
                <a:cs typeface="DecoType Thuluth" panose="02010000000000000000" pitchFamily="2" charset="-78"/>
              </a:rPr>
              <a:t>رشحت هذا الكتاب</a:t>
            </a:r>
            <a:endParaRPr lang="en-US" sz="6600" dirty="0">
              <a:cs typeface="DecoType Thuluth" panose="02010000000000000000" pitchFamily="2" charset="-78"/>
            </a:endParaRPr>
          </a:p>
        </p:txBody>
      </p:sp>
      <p:sp>
        <p:nvSpPr>
          <p:cNvPr id="3" name="عنصر نائب للمحتوى 2"/>
          <p:cNvSpPr>
            <a:spLocks noGrp="1"/>
          </p:cNvSpPr>
          <p:nvPr>
            <p:ph sz="quarter" idx="13"/>
          </p:nvPr>
        </p:nvSpPr>
        <p:spPr>
          <a:xfrm>
            <a:off x="457200" y="2362200"/>
            <a:ext cx="10363826" cy="3424107"/>
          </a:xfrm>
        </p:spPr>
        <p:txBody>
          <a:bodyPr>
            <a:normAutofit/>
          </a:bodyPr>
          <a:lstStyle/>
          <a:p>
            <a:pPr algn="r" rtl="1">
              <a:lnSpc>
                <a:spcPct val="150000"/>
              </a:lnSpc>
            </a:pPr>
            <a:r>
              <a:rPr lang="ar-AE" sz="3600" dirty="0">
                <a:cs typeface="DecoType Naskh" panose="02010400000000000000" pitchFamily="2" charset="-78"/>
              </a:rPr>
              <a:t>لأسبر أغوار تلك النفوس الانطوائية..</a:t>
            </a:r>
          </a:p>
          <a:p>
            <a:pPr algn="r" rtl="1">
              <a:lnSpc>
                <a:spcPct val="150000"/>
              </a:lnSpc>
            </a:pPr>
            <a:r>
              <a:rPr lang="ar-AE" sz="3600" dirty="0">
                <a:cs typeface="DecoType Naskh" panose="02010400000000000000" pitchFamily="2" charset="-78"/>
              </a:rPr>
              <a:t>لأفتح صفحة جديدة في كتاب سلوك الإنسان..</a:t>
            </a:r>
          </a:p>
          <a:p>
            <a:pPr algn="r" rtl="1">
              <a:lnSpc>
                <a:spcPct val="150000"/>
              </a:lnSpc>
            </a:pPr>
            <a:r>
              <a:rPr lang="ar-AE" sz="3600" dirty="0">
                <a:cs typeface="DecoType Naskh" panose="02010400000000000000" pitchFamily="2" charset="-78"/>
              </a:rPr>
              <a:t>لأتعرف على قلم جديد لشاب يكتب شيء مختلف بطريقة مختلفة.</a:t>
            </a:r>
            <a:endParaRPr lang="en-US" sz="3600" dirty="0">
              <a:cs typeface="DecoType Naskh" panose="02010400000000000000" pitchFamily="2" charset="-78"/>
            </a:endParaRPr>
          </a:p>
        </p:txBody>
      </p:sp>
      <p:sp>
        <p:nvSpPr>
          <p:cNvPr id="4" name="عنصر نائب للتذييل 3"/>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5" name="عنصر نائب لرقم الشريحة 4"/>
          <p:cNvSpPr>
            <a:spLocks noGrp="1"/>
          </p:cNvSpPr>
          <p:nvPr>
            <p:ph type="sldNum" sz="quarter" idx="12"/>
          </p:nvPr>
        </p:nvSpPr>
        <p:spPr/>
        <p:txBody>
          <a:bodyPr/>
          <a:lstStyle/>
          <a:p>
            <a:fld id="{D18737D0-1F07-487A-BC82-FDF5B924E95B}" type="slidenum">
              <a:rPr lang="en-US" smtClean="0"/>
              <a:pPr/>
              <a:t>10</a:t>
            </a:fld>
            <a:endParaRPr lang="en-US"/>
          </a:p>
        </p:txBody>
      </p:sp>
    </p:spTree>
    <p:extLst>
      <p:ext uri="{BB962C8B-B14F-4D97-AF65-F5344CB8AC3E}">
        <p14:creationId xmlns:p14="http://schemas.microsoft.com/office/powerpoint/2010/main" val="37361981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631704" y="868171"/>
            <a:ext cx="4343870" cy="1596177"/>
          </a:xfrm>
        </p:spPr>
        <p:txBody>
          <a:bodyPr/>
          <a:lstStyle/>
          <a:p>
            <a:r>
              <a:rPr lang="ar-AE" dirty="0">
                <a:solidFill>
                  <a:schemeClr val="accent6">
                    <a:lumMod val="60000"/>
                    <a:lumOff val="40000"/>
                  </a:schemeClr>
                </a:solidFill>
                <a:cs typeface="DecoType Thuluth" panose="02010000000000000000" pitchFamily="2" charset="-78"/>
              </a:rPr>
              <a:t>عبداللطيف خالد القرين</a:t>
            </a:r>
            <a:endParaRPr lang="en-US" dirty="0">
              <a:solidFill>
                <a:schemeClr val="accent6">
                  <a:lumMod val="60000"/>
                  <a:lumOff val="40000"/>
                </a:schemeClr>
              </a:solidFill>
              <a:cs typeface="DecoType Thuluth" panose="02010000000000000000" pitchFamily="2" charset="-78"/>
            </a:endParaRPr>
          </a:p>
        </p:txBody>
      </p:sp>
      <p:sp>
        <p:nvSpPr>
          <p:cNvPr id="3" name="عنصر نائب للمحتوى 2"/>
          <p:cNvSpPr>
            <a:spLocks noGrp="1"/>
          </p:cNvSpPr>
          <p:nvPr>
            <p:ph sz="quarter" idx="13"/>
          </p:nvPr>
        </p:nvSpPr>
        <p:spPr>
          <a:xfrm>
            <a:off x="4648200" y="2739178"/>
            <a:ext cx="5334000" cy="1900107"/>
          </a:xfrm>
        </p:spPr>
        <p:txBody>
          <a:bodyPr>
            <a:noAutofit/>
          </a:bodyPr>
          <a:lstStyle/>
          <a:p>
            <a:pPr marL="0" indent="0" algn="just" rtl="1">
              <a:buNone/>
            </a:pPr>
            <a:r>
              <a:rPr lang="ar-AE" sz="3600" dirty="0">
                <a:cs typeface="DecoType Naskh" panose="02010400000000000000" pitchFamily="2" charset="-78"/>
              </a:rPr>
              <a:t>خريج قسم الهندسة المدنية من جامعة الملك فهد لعام ٢٠١٦ ،والبالغ من العمر ٢٤ سنة .</a:t>
            </a:r>
          </a:p>
          <a:p>
            <a:pPr marL="0" indent="0" algn="just" rtl="1">
              <a:buNone/>
            </a:pPr>
            <a:r>
              <a:rPr lang="ar-AE" sz="3600" dirty="0">
                <a:cs typeface="DecoType Naskh" panose="02010400000000000000" pitchFamily="2" charset="-78"/>
              </a:rPr>
              <a:t>كتابه “هارون أخي ” تعتبر تجربته الأولى في مجال النشر .</a:t>
            </a:r>
          </a:p>
          <a:p>
            <a:pPr marL="0" indent="0" algn="just" rtl="1">
              <a:buNone/>
            </a:pPr>
            <a:endParaRPr lang="ar-AE" sz="3600" dirty="0">
              <a:cs typeface="DecoType Naskh" panose="02010400000000000000" pitchFamily="2" charset="-78"/>
            </a:endParaRPr>
          </a:p>
          <a:p>
            <a:pPr algn="r"/>
            <a:endParaRPr lang="en-US" sz="3600" dirty="0">
              <a:cs typeface="DecoType Naskh" panose="02010400000000000000" pitchFamily="2" charset="-78"/>
            </a:endParaRPr>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2500790"/>
            <a:ext cx="1676400" cy="23241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عنصر نائب للتذييل 3"/>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6" name="عنصر نائب لرقم الشريحة 5"/>
          <p:cNvSpPr>
            <a:spLocks noGrp="1"/>
          </p:cNvSpPr>
          <p:nvPr>
            <p:ph type="sldNum" sz="quarter" idx="12"/>
          </p:nvPr>
        </p:nvSpPr>
        <p:spPr/>
        <p:txBody>
          <a:bodyPr/>
          <a:lstStyle/>
          <a:p>
            <a:fld id="{D18737D0-1F07-487A-BC82-FDF5B924E95B}" type="slidenum">
              <a:rPr lang="en-US" smtClean="0"/>
              <a:pPr/>
              <a:t>11</a:t>
            </a:fld>
            <a:endParaRPr lang="en-US"/>
          </a:p>
        </p:txBody>
      </p:sp>
    </p:spTree>
    <p:extLst>
      <p:ext uri="{BB962C8B-B14F-4D97-AF65-F5344CB8AC3E}">
        <p14:creationId xmlns:p14="http://schemas.microsoft.com/office/powerpoint/2010/main" val="162379878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5"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anim calcmode="lin" valueType="num">
                                      <p:cBhvr>
                                        <p:cTn id="23" dur="2000" fill="hold"/>
                                        <p:tgtEl>
                                          <p:spTgt spid="5"/>
                                        </p:tgtEl>
                                        <p:attrNameLst>
                                          <p:attrName>ppt_w</p:attrName>
                                        </p:attrNameLst>
                                      </p:cBhvr>
                                      <p:tavLst>
                                        <p:tav tm="0" fmla="#ppt_w*sin(2.5*pi*$)">
                                          <p:val>
                                            <p:fltVal val="0"/>
                                          </p:val>
                                        </p:tav>
                                        <p:tav tm="100000">
                                          <p:val>
                                            <p:fltVal val="1"/>
                                          </p:val>
                                        </p:tav>
                                      </p:tavLst>
                                    </p:anim>
                                    <p:anim calcmode="lin" valueType="num">
                                      <p:cBhvr>
                                        <p:cTn id="24"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2209800" y="1524000"/>
            <a:ext cx="7772870" cy="3424107"/>
          </a:xfrm>
        </p:spPr>
        <p:txBody>
          <a:bodyPr>
            <a:normAutofit/>
          </a:bodyPr>
          <a:lstStyle/>
          <a:p>
            <a:pPr algn="r" rtl="1"/>
            <a:endParaRPr lang="ar-AE" dirty="0">
              <a:effectLst>
                <a:outerShdw blurRad="38100" dist="38100" dir="2700000" algn="tl">
                  <a:srgbClr val="000000">
                    <a:alpha val="43137"/>
                  </a:srgbClr>
                </a:outerShdw>
              </a:effectLst>
            </a:endParaRPr>
          </a:p>
          <a:p>
            <a:pPr marL="0" indent="0" algn="ctr" rtl="1">
              <a:buNone/>
            </a:pPr>
            <a:r>
              <a:rPr lang="ar-AE" sz="7200" dirty="0">
                <a:effectLst>
                  <a:outerShdw blurRad="38100" dist="38100" dir="2700000" algn="tl">
                    <a:srgbClr val="000000">
                      <a:alpha val="43137"/>
                    </a:srgbClr>
                  </a:outerShdw>
                </a:effectLst>
                <a:cs typeface="DecoType Naskh Extensions" panose="02010400000000000000" pitchFamily="2" charset="-78"/>
              </a:rPr>
              <a:t>على أحر من اللهفة نترقب...</a:t>
            </a:r>
            <a:endParaRPr lang="en-US" sz="7200" dirty="0">
              <a:effectLst>
                <a:outerShdw blurRad="38100" dist="38100" dir="2700000" algn="tl">
                  <a:srgbClr val="000000">
                    <a:alpha val="43137"/>
                  </a:srgbClr>
                </a:outerShdw>
              </a:effectLst>
              <a:cs typeface="DecoType Naskh Extensions" panose="02010400000000000000" pitchFamily="2" charset="-78"/>
            </a:endParaRPr>
          </a:p>
        </p:txBody>
      </p:sp>
      <p:sp>
        <p:nvSpPr>
          <p:cNvPr id="4" name="عنصر نائب للتذييل 3"/>
          <p:cNvSpPr>
            <a:spLocks noGrp="1"/>
          </p:cNvSpPr>
          <p:nvPr>
            <p:ph type="ftr" sz="quarter" idx="11"/>
          </p:nvPr>
        </p:nvSpPr>
        <p:spPr/>
        <p:txBody>
          <a:bodyPr/>
          <a:lstStyle/>
          <a:p>
            <a:pPr algn="r" rtl="1"/>
            <a:r>
              <a:rPr lang="ar-SA"/>
              <a:t>نادي الكتاب سجال </a:t>
            </a:r>
            <a:r>
              <a:rPr lang="en-US"/>
              <a:t>seejaalbookclub </a:t>
            </a:r>
            <a:endParaRPr lang="ar-SA"/>
          </a:p>
        </p:txBody>
      </p:sp>
      <p:sp>
        <p:nvSpPr>
          <p:cNvPr id="5" name="عنصر نائب لرقم الشريحة 4"/>
          <p:cNvSpPr>
            <a:spLocks noGrp="1"/>
          </p:cNvSpPr>
          <p:nvPr>
            <p:ph type="sldNum" sz="quarter" idx="12"/>
          </p:nvPr>
        </p:nvSpPr>
        <p:spPr/>
        <p:txBody>
          <a:bodyPr/>
          <a:lstStyle/>
          <a:p>
            <a:fld id="{D18737D0-1F07-487A-BC82-FDF5B924E95B}" type="slidenum">
              <a:rPr lang="en-US" smtClean="0"/>
              <a:pPr/>
              <a:t>12</a:t>
            </a:fld>
            <a:endParaRPr lang="en-US"/>
          </a:p>
        </p:txBody>
      </p:sp>
    </p:spTree>
    <p:extLst>
      <p:ext uri="{BB962C8B-B14F-4D97-AF65-F5344CB8AC3E}">
        <p14:creationId xmlns:p14="http://schemas.microsoft.com/office/powerpoint/2010/main" val="10008445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قطرة">
  <a:themeElements>
    <a:clrScheme name="قطرة">
      <a:dk1>
        <a:sysClr val="windowText" lastClr="000000"/>
      </a:dk1>
      <a:lt1>
        <a:sysClr val="window" lastClr="FFFFFF"/>
      </a:lt1>
      <a:dk2>
        <a:srgbClr val="4B4B4B"/>
      </a:dk2>
      <a:lt2>
        <a:srgbClr val="B5B5B5"/>
      </a:lt2>
      <a:accent1>
        <a:srgbClr val="9AC43E"/>
      </a:accent1>
      <a:accent2>
        <a:srgbClr val="44BA98"/>
      </a:accent2>
      <a:accent3>
        <a:srgbClr val="43A9D9"/>
      </a:accent3>
      <a:accent4>
        <a:srgbClr val="6274D8"/>
      </a:accent4>
      <a:accent5>
        <a:srgbClr val="AB54D7"/>
      </a:accent5>
      <a:accent6>
        <a:srgbClr val="D15B37"/>
      </a:accent6>
      <a:hlink>
        <a:srgbClr val="BFE962"/>
      </a:hlink>
      <a:folHlink>
        <a:srgbClr val="C0D591"/>
      </a:folHlink>
    </a:clrScheme>
    <a:fontScheme name="قطرة">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قطرة">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892FADA9-420D-4323-A7A4-C1060166525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286A455-8045-4D06-A945-A119D339672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قطرة</Template>
  <TotalTime>0</TotalTime>
  <Words>849</Words>
  <Application>Microsoft Office PowerPoint</Application>
  <PresentationFormat>شاشة عريضة</PresentationFormat>
  <Paragraphs>71</Paragraphs>
  <Slides>12</Slides>
  <Notes>2</Notes>
  <HiddenSlides>0</HiddenSlides>
  <MMClips>1</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12</vt:i4>
      </vt:variant>
    </vt:vector>
  </HeadingPairs>
  <TitlesOfParts>
    <vt:vector size="21" baseType="lpstr">
      <vt:lpstr>Arial</vt:lpstr>
      <vt:lpstr>Calibri</vt:lpstr>
      <vt:lpstr>DecoType Naskh</vt:lpstr>
      <vt:lpstr>DecoType Naskh Extensions</vt:lpstr>
      <vt:lpstr>DecoType Thuluth</vt:lpstr>
      <vt:lpstr>Monotype Koufi</vt:lpstr>
      <vt:lpstr>Times New Roman</vt:lpstr>
      <vt:lpstr>Tw Cen MT</vt:lpstr>
      <vt:lpstr>قطرة</vt:lpstr>
      <vt:lpstr>فرسان إبريل 2017</vt:lpstr>
      <vt:lpstr>عرض تقديمي في PowerPoint</vt:lpstr>
      <vt:lpstr>تحت أقدام الأمهات.. بين طياته يفوح عبق أمومة.. ليست كما عهدناها..</vt:lpstr>
      <vt:lpstr>بثينــــــــة العيســـــــــى</vt:lpstr>
      <vt:lpstr>رشحت هذا الكتاب ...</vt:lpstr>
      <vt:lpstr>النقلـــــــــة ... يعود من جديد الى خط التصويت</vt:lpstr>
      <vt:lpstr>د.واين ولتر داير </vt:lpstr>
      <vt:lpstr>رشحت هذا الكتاب</vt:lpstr>
      <vt:lpstr>هارون أخي...     ما الذي تعرفه عن الانطوائيين  </vt:lpstr>
      <vt:lpstr>رشحت هذا الكتاب</vt:lpstr>
      <vt:lpstr>عبداللطيف خالد القرين</vt:lpstr>
      <vt:lpstr>عرض تقديمي في PowerPoint</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2017-03-21T16:35:33Z</dcterms:created>
  <dcterms:modified xsi:type="dcterms:W3CDTF">2017-03-23T08:03:28Z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TC102202129990</vt:lpwstr>
  </property>
</Properties>
</file>