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61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2" r:id="rId6"/>
    <p:sldId id="266" r:id="rId7"/>
    <p:sldId id="267" r:id="rId8"/>
    <p:sldId id="268" r:id="rId9"/>
    <p:sldId id="269" r:id="rId10"/>
    <p:sldId id="291" r:id="rId11"/>
    <p:sldId id="263" r:id="rId12"/>
    <p:sldId id="270" r:id="rId13"/>
    <p:sldId id="274" r:id="rId14"/>
    <p:sldId id="272" r:id="rId15"/>
    <p:sldId id="264" r:id="rId16"/>
    <p:sldId id="275" r:id="rId17"/>
    <p:sldId id="276" r:id="rId18"/>
    <p:sldId id="281" r:id="rId19"/>
    <p:sldId id="280" r:id="rId20"/>
    <p:sldId id="279" r:id="rId21"/>
    <p:sldId id="278" r:id="rId22"/>
    <p:sldId id="265" r:id="rId23"/>
    <p:sldId id="282" r:id="rId24"/>
    <p:sldId id="283" r:id="rId25"/>
    <p:sldId id="284" r:id="rId26"/>
    <p:sldId id="285" r:id="rId27"/>
    <p:sldId id="289" r:id="rId28"/>
    <p:sldId id="286" r:id="rId29"/>
    <p:sldId id="290" r:id="rId30"/>
    <p:sldId id="287" r:id="rId31"/>
    <p:sldId id="288" r:id="rId32"/>
    <p:sldId id="26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53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95725" y="0"/>
            <a:ext cx="2960475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CAD048ED-D62C-4EF3-AD55-13BE581FBAD6}" type="uaqdatetime1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17/06/1438</a:t>
            </a:fld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95725" y="8685213"/>
            <a:ext cx="2962275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06834459-7356-44BF-850D-8B30C4FB3B6B}" type="slidenum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44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22AE6E83-4257-4F86-9069-43B6270E39AD}" type="uaqdatetime1">
              <a:rPr lang="ar-SA" smtClean="0"/>
              <a:pPr/>
              <a:t>17/06/1438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ar-SA" noProof="0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ar-SA" noProof="0" dirty="0"/>
              <a:t>انقر لتحرير أنماط النص الرئيسي</a:t>
            </a:r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44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3C37BE-C303-496D-B5CD-85F2937540FC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ar-SA" smtClean="0"/>
              <a:pPr/>
              <a:t>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034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ar-SA" smtClean="0"/>
              <a:pPr/>
              <a:t>29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48285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907D-6A3E-4978-A98A-78642A711EE0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1710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CE7A-4BE6-40DF-8684-AB3F56C90290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823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93F0-FBEE-4B2D-8CD8-F771CCDECEBF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0603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BD32-9856-41AA-9381-02D0487A7BA1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2465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F8D90-1085-4480-BAA6-69C10EEB10F3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407060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EBAA-C48C-42CE-81A6-D9276CF3A7ED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8025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915D-B548-4B98-8005-1C23E98C32DC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0FF54DE5-C571-48E8-A5BC-B369434E2F44}" type="slidenum">
              <a:rPr lang="ar-SA" noProof="0" smtClean="0"/>
              <a:t>‹#›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34874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FE99-DD42-4620-9C79-889C4842A137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169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4DB91-0DC6-435A-B885-872A2CCBEB78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8636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24903-A46C-4748-9B7B-8AD050EA3DA9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3140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44A7-A8DC-4C21-A4CE-00C516D3A0A6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14132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BFB0D-55A8-4ECA-B7C8-210701AEB08E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3501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848DE-CDA6-45D8-85CA-F150D16C547E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17407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94BE-B7DE-4CF4-AFE7-8091057DAA29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47505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9550-1641-4FD7-894B-40E4EFE91558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42793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755B-EA81-4F8D-811D-596BBE0AED38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02394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DAB8475A-E0FD-4873-83CC-753393FF40EE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6838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شريحة العنوان مع صورة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5363337" y="2292094"/>
            <a:ext cx="5734050" cy="2219691"/>
          </a:xfrm>
        </p:spPr>
        <p:txBody>
          <a:bodyPr rtlCol="1" anchor="ctr">
            <a:normAutofit/>
          </a:bodyPr>
          <a:lstStyle>
            <a:lvl1pPr algn="r" rtl="1">
              <a:defRPr sz="4400"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  <a:endParaRPr lang="ar-SA" noProof="0" dirty="0"/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5363337" y="4511784"/>
            <a:ext cx="5734050" cy="955565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0"/>
              </a:spcBef>
              <a:buNone/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ar-SA" noProof="0"/>
              <a:t>انقر لتحرير نمط العنوان الثانوي الرئيسي</a:t>
            </a:r>
            <a:endParaRPr lang="ar-SA" noProof="0" dirty="0"/>
          </a:p>
        </p:txBody>
      </p:sp>
      <p:sp>
        <p:nvSpPr>
          <p:cNvPr id="11" name="عنصر نائب للصورة 10"/>
          <p:cNvSpPr>
            <a:spLocks noGrp="1"/>
          </p:cNvSpPr>
          <p:nvPr>
            <p:ph type="pic" sz="quarter" idx="13"/>
          </p:nvPr>
        </p:nvSpPr>
        <p:spPr>
          <a:xfrm>
            <a:off x="0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1"/>
          <a:lstStyle>
            <a:lvl1pPr marL="0" indent="0" algn="ctr" rtl="1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فوق الأيقونة لإضافة صورة</a:t>
            </a:r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85178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5295-A405-4864-BC6B-ED6A5E300C30}" type="uaqdatetime1">
              <a:rPr lang="ar-SA" noProof="0" smtClean="0"/>
              <a:t>17/06/1438</a:t>
            </a:fld>
            <a:endParaRPr lang="ar-SA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noProof="0"/>
              <a:t>نادي الكتاب سجال                    2017                    </a:t>
            </a:r>
            <a:r>
              <a:rPr lang="en-US" noProof="0"/>
              <a:t>seejaalbookclub</a:t>
            </a:r>
            <a:endParaRPr lang="ar-S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4207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العنوان 5"/>
          <p:cNvSpPr>
            <a:spLocks noGrp="1"/>
          </p:cNvSpPr>
          <p:nvPr>
            <p:ph type="ctrTitle"/>
          </p:nvPr>
        </p:nvSpPr>
        <p:spPr/>
        <p:txBody>
          <a:bodyPr rtlCol="1" anchor="ctr"/>
          <a:lstStyle/>
          <a:p>
            <a:pPr algn="ctr" rtl="1"/>
            <a:r>
              <a:rPr lang="ar-AE" dirty="0">
                <a:latin typeface="Times New Roman" panose="02020603050405020304" pitchFamily="18" charset="0"/>
                <a:cs typeface="Farsi Simple Bold" panose="02010400000000000000" pitchFamily="2" charset="-78"/>
              </a:rPr>
              <a:t>لسجال كيف تختار كتابا..؟</a:t>
            </a:r>
            <a:endParaRPr lang="ar-SA" dirty="0">
              <a:latin typeface="Times New Roman" panose="02020603050405020304" pitchFamily="18" charset="0"/>
              <a:cs typeface="Farsi Simple Bold" panose="02010400000000000000" pitchFamily="2" charset="-78"/>
            </a:endParaRPr>
          </a:p>
        </p:txBody>
      </p:sp>
      <p:pic>
        <p:nvPicPr>
          <p:cNvPr id="4" name="عنصر نائب للصورة 3" descr="فتح دفتر في الجدول، مع تمويه أرفف الكتب في الخلفية" title="نموذج صورة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r="8895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4 - Co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" y="59469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AE" sz="3200" dirty="0">
                <a:cs typeface="Farsi Simple Bold" panose="02010400000000000000" pitchFamily="2" charset="-78"/>
              </a:rPr>
              <a:t>عندما تهم باختيار كتاب.. وأنت تقترب من باب المكتبة.. 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لماذا تريد كتابا..</a:t>
            </a:r>
            <a:r>
              <a:rPr lang="ar-AE" sz="88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</a:p>
          <a:p>
            <a:pPr algn="ctr" rtl="1">
              <a:lnSpc>
                <a:spcPct val="150000"/>
              </a:lnSpc>
            </a:pPr>
            <a:endParaRPr lang="ar-AE" sz="8800" dirty="0"/>
          </a:p>
          <a:p>
            <a:pPr marL="0" indent="0" algn="ctr" rtl="1">
              <a:lnSpc>
                <a:spcPct val="150000"/>
              </a:lnSpc>
              <a:buNone/>
            </a:pPr>
            <a:endParaRPr lang="en-US" sz="8800" dirty="0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267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28530" y="2839579"/>
            <a:ext cx="11203285" cy="3599316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80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ما </a:t>
            </a:r>
            <a:r>
              <a:rPr lang="ar-AE" sz="80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الذي جئت لتبحث عنه بين الأرفف </a:t>
            </a:r>
            <a:r>
              <a:rPr lang="ar-AE" sz="80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80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  <a:endParaRPr lang="en-US" sz="80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3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70993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-167818" y="3258684"/>
            <a:ext cx="10570775" cy="3599316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ar-AE" sz="88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ما</a:t>
            </a: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ذا تريد أن تكتشف... أن تعرف</a:t>
            </a:r>
            <a:r>
              <a:rPr lang="ar-AE" sz="88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en-US" sz="88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4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9721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304800" y="763078"/>
            <a:ext cx="9989382" cy="1080938"/>
          </a:xfrm>
        </p:spPr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80321" y="2839579"/>
            <a:ext cx="9613861" cy="3599316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ما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الذي يعتلج في صدرك حتى تعبر عنه من خلال قراءتك لكتاب</a:t>
            </a: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 ما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en-US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5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01761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345423" y="3050572"/>
            <a:ext cx="9699725" cy="2237046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ما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الرسالة التي تريد ايصالها إلينا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en-US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6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61655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اسأل نفسك :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38188" y="2546989"/>
            <a:ext cx="9699725" cy="3599316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لماذا تريدنا أن نشاركك قراءة </a:t>
            </a: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هذا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الكتاب بالذات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en-US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176738" y="6256333"/>
            <a:ext cx="6870660" cy="365125"/>
          </a:xfrm>
        </p:spPr>
        <p:txBody>
          <a:bodyPr/>
          <a:lstStyle/>
          <a:p>
            <a:pPr algn="ctr" rtl="1"/>
            <a:r>
              <a:rPr lang="ar-AE" dirty="0"/>
              <a:t>نادي الكتاب سجال                    2017                    </a:t>
            </a:r>
            <a:r>
              <a:rPr lang="en-US" dirty="0"/>
              <a:t>seejaalbookclub</a:t>
            </a:r>
            <a:endParaRPr lang="ar-SA" noProof="0" dirty="0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7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06348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-583097" y="864578"/>
            <a:ext cx="10877278" cy="1080938"/>
          </a:xfrm>
        </p:spPr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وحين تخوض غمار الرفوف.. فكر.. بينما تمسح بعينيك العناوين الغافية المشتعلة.. فكر!!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80320" y="3022142"/>
            <a:ext cx="9613861" cy="3599316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لماذا تغفوا كل </a:t>
            </a:r>
            <a:r>
              <a:rPr lang="ar-AE" sz="88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هذه</a:t>
            </a: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العناوين متدثرة بالغبار</a:t>
            </a:r>
            <a:r>
              <a:rPr lang="ar-AE" sz="88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88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</a:p>
          <a:p>
            <a:pPr marL="0" indent="0" algn="ctr" rtl="1">
              <a:buNone/>
            </a:pPr>
            <a:endParaRPr lang="ar-AE" sz="88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88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163486" y="6256333"/>
            <a:ext cx="6870660" cy="365125"/>
          </a:xfrm>
        </p:spPr>
        <p:txBody>
          <a:bodyPr/>
          <a:lstStyle/>
          <a:p>
            <a:pPr algn="ctr" rtl="1"/>
            <a:r>
              <a:rPr lang="ar-SA" dirty="0"/>
              <a:t>نادي الكتاب سجال                    2017                    </a:t>
            </a:r>
            <a:r>
              <a:rPr lang="en-US" dirty="0"/>
              <a:t>seejaalbookclub</a:t>
            </a:r>
          </a:p>
          <a:p>
            <a:pPr algn="ctr" rtl="1"/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8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08113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" y="763078"/>
            <a:ext cx="10294182" cy="1080938"/>
          </a:xfrm>
        </p:spPr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فكر!!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-276592" y="2487465"/>
            <a:ext cx="10570775" cy="3125418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endParaRPr lang="en-US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أي عنوان غافٍ </a:t>
            </a:r>
            <a:r>
              <a:rPr lang="ar-AE" sz="6600" dirty="0" err="1">
                <a:latin typeface="Urdu Typesetting" panose="03020402040406030203" pitchFamily="66" charset="-78"/>
                <a:cs typeface="Urdu Typesetting" panose="03020402040406030203" pitchFamily="66" charset="-78"/>
              </a:rPr>
              <a:t>ستوقِضُه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قراءةً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163486" y="6256333"/>
            <a:ext cx="6870660" cy="365125"/>
          </a:xfrm>
        </p:spPr>
        <p:txBody>
          <a:bodyPr/>
          <a:lstStyle/>
          <a:p>
            <a:pPr algn="ctr" rtl="1"/>
            <a:r>
              <a:rPr lang="ar-SA" dirty="0"/>
              <a:t>نادي الكتاب سجال                    2017                    </a:t>
            </a:r>
            <a:r>
              <a:rPr lang="en-US" dirty="0"/>
              <a:t>seejaalbookclub</a:t>
            </a:r>
          </a:p>
          <a:p>
            <a:pPr algn="ctr" rtl="1"/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9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05292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63486" y="753228"/>
            <a:ext cx="10130697" cy="1080938"/>
          </a:xfrm>
        </p:spPr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فكر!!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لا تغرنك تلك العناوين المشتعلة.. تلك التي تصفق لها مواقع التواصل الاجتماعي..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!!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163486" y="6256333"/>
            <a:ext cx="6870660" cy="365125"/>
          </a:xfrm>
        </p:spPr>
        <p:txBody>
          <a:bodyPr/>
          <a:lstStyle/>
          <a:p>
            <a:pPr algn="ctr" rtl="1"/>
            <a:r>
              <a:rPr lang="ar-SA" dirty="0"/>
              <a:t>نادي الكتاب سجال                    2017                    </a:t>
            </a:r>
            <a:r>
              <a:rPr lang="en-US" dirty="0"/>
              <a:t>seejaalbookclub</a:t>
            </a:r>
          </a:p>
          <a:p>
            <a:pPr algn="ctr" rtl="1"/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10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82728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>
          <a:xfrm>
            <a:off x="1" y="753228"/>
            <a:ext cx="10294182" cy="1080938"/>
          </a:xfrm>
        </p:spPr>
        <p:txBody>
          <a:bodyPr>
            <a:normAutofit/>
          </a:bodyPr>
          <a:lstStyle/>
          <a:p>
            <a:pPr algn="r" rtl="1"/>
            <a:r>
              <a:rPr lang="ar-AE" sz="3200" dirty="0">
                <a:cs typeface="Farsi Simple Bold" panose="02010400000000000000" pitchFamily="2" charset="-78"/>
              </a:rPr>
              <a:t>فكر!!</a:t>
            </a:r>
            <a:endParaRPr lang="en-US" sz="3200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494790" y="3051614"/>
            <a:ext cx="9613861" cy="2262508"/>
          </a:xfrm>
        </p:spPr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عليك بالعنوان الذي يصفق له قلبك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!!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>
          <a:xfrm>
            <a:off x="163486" y="6256333"/>
            <a:ext cx="6870660" cy="365125"/>
          </a:xfrm>
        </p:spPr>
        <p:txBody>
          <a:bodyPr/>
          <a:lstStyle/>
          <a:p>
            <a:pPr algn="ctr" rtl="1"/>
            <a:r>
              <a:rPr lang="ar-SA" dirty="0"/>
              <a:t>نادي الكتاب سجال                    2017                    </a:t>
            </a:r>
            <a:r>
              <a:rPr lang="en-US" dirty="0"/>
              <a:t>seejaalbookclub</a:t>
            </a:r>
          </a:p>
          <a:p>
            <a:pPr algn="ctr" rtl="1"/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11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66781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وحين يصفق قلبك لكتاب.. 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ثم </a:t>
            </a: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هدء 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من حماس قلبك وادفع يديك نحو الكتاب.. تناوله..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  <a:p>
            <a:pPr marL="0" indent="0" algn="r" rtl="1">
              <a:buNone/>
            </a:pPr>
            <a:endParaRPr lang="ar-AE" sz="6600" dirty="0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12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44295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/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اقرأ ظهره.. تفحص وجهه..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13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95916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وأمعن النظر في صفحاته الأولى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14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19509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فكر!!</a:t>
            </a:r>
            <a:endParaRPr lang="en-US" dirty="0">
              <a:latin typeface="Urdu Typesetting" panose="03020402040406030203" pitchFamily="66" charset="-78"/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وانظر.. بماذا ينضح فهرسه..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15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88108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80321" y="2519434"/>
            <a:ext cx="9613861" cy="3599316"/>
          </a:xfrm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اجلس.. وتنقل بين صفحاته </a:t>
            </a: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قارئا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</a:t>
            </a:r>
            <a:r>
              <a:rPr lang="ar-AE" sz="6600" dirty="0">
                <a:latin typeface="Urdu Typesetting" panose="03020402040406030203" pitchFamily="66" charset="-78"/>
                <a:cs typeface="Farsi Simple Bold" panose="02010400000000000000" pitchFamily="2" charset="-78"/>
              </a:rPr>
              <a:t>هذا </a:t>
            </a: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وذاك..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16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49989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ثم انصت..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 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17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51134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فكر!!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ألا يزال قلبك يصفق..؟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؟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18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95706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AE" dirty="0">
                <a:cs typeface="Farsi Simple Bold" panose="02010400000000000000" pitchFamily="2" charset="-78"/>
              </a:rPr>
              <a:t>وإن صفق له قلبك..</a:t>
            </a:r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احمله كالطفل الرضيع..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19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218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ثم سجل رحلتك معه في رسالة وجها إلينا.. طعّمها بالصور..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20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65691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/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وستنصت إليها شغاف قلوبنا..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21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65101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Farsi Simple Bold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>
          <a:xfrm>
            <a:off x="680321" y="2301606"/>
            <a:ext cx="9613861" cy="3599316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/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فإن كثرت منا القلوب المصفقة له قرأناه.. كلنا .. معا..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endParaRPr lang="ar-AE" sz="6600" dirty="0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22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417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وإن لم... </a:t>
            </a: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23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3134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فاصبر .. </a:t>
            </a: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24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01131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وإن لم... </a:t>
            </a: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25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0459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فاقرأه لقلبك الذي صفق له .. </a:t>
            </a: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26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66445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.. ولعمري .. </a:t>
            </a: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27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254788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ctr" rtl="1">
              <a:buNone/>
            </a:pPr>
            <a:r>
              <a:rPr lang="ar-AE" sz="6600" dirty="0">
                <a:latin typeface="Urdu Typesetting" panose="03020402040406030203" pitchFamily="66" charset="-78"/>
                <a:cs typeface="Urdu Typesetting" panose="03020402040406030203" pitchFamily="66" charset="-78"/>
              </a:rPr>
              <a:t>إن قلبك حري بقراءته..</a:t>
            </a:r>
            <a:r>
              <a:rPr lang="ar-AE" sz="6600" dirty="0">
                <a:solidFill>
                  <a:srgbClr val="FFFF00"/>
                </a:solidFill>
                <a:latin typeface="Urdu Typesetting" panose="03020402040406030203" pitchFamily="66" charset="-78"/>
                <a:cs typeface="Urdu Typesetting" panose="03020402040406030203" pitchFamily="66" charset="-78"/>
              </a:rPr>
              <a:t> !!</a:t>
            </a: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  <a:p>
            <a:pPr marL="0" indent="0" algn="r" rtl="1">
              <a:buNone/>
            </a:pPr>
            <a:endParaRPr lang="ar-AE" sz="6600" dirty="0">
              <a:latin typeface="Urdu Typesetting" panose="03020402040406030203" pitchFamily="66" charset="-78"/>
              <a:cs typeface="Urdu Typesetting" panose="03020402040406030203" pitchFamily="66" charset="-78"/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28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5311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>
            <a:normAutofit/>
          </a:bodyPr>
          <a:lstStyle/>
          <a:p>
            <a:pPr rtl="1"/>
            <a:r>
              <a:rPr lang="ar-AE" sz="5400" dirty="0">
                <a:latin typeface="Arial" panose="020B0604020202020204" pitchFamily="34" charset="0"/>
                <a:ea typeface="Tahoma" panose="020B0604030504040204" pitchFamily="34" charset="0"/>
                <a:cs typeface="Farsi Simple Bold" panose="02010400000000000000" pitchFamily="2" charset="-78"/>
              </a:rPr>
              <a:t>هذا مما ارتأينا..</a:t>
            </a:r>
            <a:endParaRPr lang="ar-SA" sz="5400" dirty="0">
              <a:latin typeface="Arial" panose="020B0604020202020204" pitchFamily="34" charset="0"/>
              <a:ea typeface="Tahoma" panose="020B0604030504040204" pitchFamily="34" charset="0"/>
              <a:cs typeface="Farsi Simple Bold" panose="02010400000000000000" pitchFamily="2" charset="-78"/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61052" y="2563280"/>
            <a:ext cx="9613860" cy="1704017"/>
          </a:xfrm>
        </p:spPr>
        <p:txBody>
          <a:bodyPr rtlCol="1">
            <a:normAutofit lnSpcReduction="10000"/>
          </a:bodyPr>
          <a:lstStyle/>
          <a:p>
            <a:pPr algn="ctr" rtl="1"/>
            <a:endParaRPr lang="ar-AE" sz="6000" dirty="0">
              <a:latin typeface="Urdu Typesetting" panose="03020402040406030203" pitchFamily="66" charset="-78"/>
              <a:ea typeface="Tahoma" panose="020B0604030504040204" pitchFamily="34" charset="0"/>
              <a:cs typeface="Urdu Typesetting" panose="03020402040406030203" pitchFamily="66" charset="-78"/>
            </a:endParaRPr>
          </a:p>
          <a:p>
            <a:pPr algn="ctr" rtl="1"/>
            <a:r>
              <a:rPr lang="ar-AE" sz="6000" dirty="0">
                <a:latin typeface="Urdu Typesetting" panose="03020402040406030203" pitchFamily="66" charset="-78"/>
                <a:ea typeface="Tahoma" panose="020B0604030504040204" pitchFamily="34" charset="0"/>
                <a:cs typeface="Urdu Typesetting" panose="03020402040406030203" pitchFamily="66" charset="-78"/>
              </a:rPr>
              <a:t>ودمتم سالمين</a:t>
            </a:r>
            <a:endParaRPr lang="ar-SA" sz="6000" dirty="0">
              <a:latin typeface="Urdu Typesetting" panose="03020402040406030203" pitchFamily="66" charset="-78"/>
              <a:ea typeface="Tahoma" panose="020B0604030504040204" pitchFamily="34" charset="0"/>
              <a:cs typeface="Urdu Typesetting" panose="03020402040406030203" pitchFamily="66" charset="-78"/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1"/>
            <a:r>
              <a:rPr lang="ar-SA" noProof="0" dirty="0"/>
              <a:t>نادي الكتاب سجال                    2017                    </a:t>
            </a:r>
            <a:r>
              <a:rPr lang="en-US" noProof="0" dirty="0"/>
              <a:t>seejaalbookclub</a:t>
            </a:r>
            <a:endParaRPr lang="ar-SA" noProof="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ar-SA" noProof="0" smtClean="0"/>
              <a:pPr/>
              <a:t>29</a:t>
            </a:fld>
            <a:endParaRPr lang="ar-SA" noProof="0" dirty="0"/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برلين">
  <a:themeElements>
    <a:clrScheme name="برلين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برلين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برلي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نسق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TM04033917[[fn=برلين]]</Template>
  <TotalTime>0</TotalTime>
  <Words>455</Words>
  <Application>Microsoft Office PowerPoint</Application>
  <PresentationFormat>شاشة عريضة</PresentationFormat>
  <Paragraphs>134</Paragraphs>
  <Slides>29</Slides>
  <Notes>2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7" baseType="lpstr">
      <vt:lpstr>Arial</vt:lpstr>
      <vt:lpstr>Euphemia</vt:lpstr>
      <vt:lpstr>Farsi Simple Bold</vt:lpstr>
      <vt:lpstr>Tahoma</vt:lpstr>
      <vt:lpstr>Times New Roman</vt:lpstr>
      <vt:lpstr>Trebuchet MS</vt:lpstr>
      <vt:lpstr>Urdu Typesetting</vt:lpstr>
      <vt:lpstr>برلين</vt:lpstr>
      <vt:lpstr>لسجال كيف تختار كتابا..؟</vt:lpstr>
      <vt:lpstr>عندما تهم باختيار كتاب.. وأنت تقترب من باب المكتبة.. اسأل نفسك :</vt:lpstr>
      <vt:lpstr>اسأل نفسك :</vt:lpstr>
      <vt:lpstr>اسأل نفسك :</vt:lpstr>
      <vt:lpstr>اسأل نفسك :</vt:lpstr>
      <vt:lpstr>اسأل نفسك :</vt:lpstr>
      <vt:lpstr>اسأل نفسك :</vt:lpstr>
      <vt:lpstr>وحين تخوض غمار الرفوف.. فكر.. بينما تمسح بعينيك العناوين الغافية المشتعلة.. فكر!!</vt:lpstr>
      <vt:lpstr>فكر!!</vt:lpstr>
      <vt:lpstr>فكر!!</vt:lpstr>
      <vt:lpstr>فكر!!</vt:lpstr>
      <vt:lpstr>وحين يصفق قلبك لكتاب.. فكر!!</vt:lpstr>
      <vt:lpstr>فكر!!</vt:lpstr>
      <vt:lpstr>فكر!!</vt:lpstr>
      <vt:lpstr>فكر!!</vt:lpstr>
      <vt:lpstr>فكر!!</vt:lpstr>
      <vt:lpstr>فكر!!</vt:lpstr>
      <vt:lpstr>فكر!!</vt:lpstr>
      <vt:lpstr>وإن صفق له قلبك..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هذا مما ارتأينا..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2017-03-15T16:16:31Z</dcterms:created>
  <dcterms:modified xsi:type="dcterms:W3CDTF">2017-03-16T05:22:42Z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