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6"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2634" autoAdjust="0"/>
  </p:normalViewPr>
  <p:slideViewPr>
    <p:cSldViewPr snapToGrid="0">
      <p:cViewPr varScale="1">
        <p:scale>
          <a:sx n="67" d="100"/>
          <a:sy n="67" d="100"/>
        </p:scale>
        <p:origin x="8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158DCB49-35FB-4FB6-BDE7-50C3716BFFB7}" type="datetimeFigureOut">
              <a:rPr lang="en-US" smtClean="0"/>
              <a:t>23-Apr-17</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14BF70A7-3283-4AA2-A39A-71432ED37A5A}" type="slidenum">
              <a:rPr lang="en-US" smtClean="0"/>
              <a:t>‹#›</a:t>
            </a:fld>
            <a:endParaRPr lang="en-US"/>
          </a:p>
        </p:txBody>
      </p:sp>
    </p:spTree>
    <p:extLst>
      <p:ext uri="{BB962C8B-B14F-4D97-AF65-F5344CB8AC3E}">
        <p14:creationId xmlns:p14="http://schemas.microsoft.com/office/powerpoint/2010/main" val="34854431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14BF70A7-3283-4AA2-A39A-71432ED37A5A}" type="slidenum">
              <a:rPr lang="en-US" smtClean="0"/>
              <a:t>4</a:t>
            </a:fld>
            <a:endParaRPr lang="en-US"/>
          </a:p>
        </p:txBody>
      </p:sp>
    </p:spTree>
    <p:extLst>
      <p:ext uri="{BB962C8B-B14F-4D97-AF65-F5344CB8AC3E}">
        <p14:creationId xmlns:p14="http://schemas.microsoft.com/office/powerpoint/2010/main" val="3123442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r>
              <a:rPr lang="en-US"/>
              <a:t>23-Apr-17</a:t>
            </a:r>
          </a:p>
        </p:txBody>
      </p:sp>
      <p:sp>
        <p:nvSpPr>
          <p:cNvPr id="5" name="Footer Placeholder 4"/>
          <p:cNvSpPr>
            <a:spLocks noGrp="1"/>
          </p:cNvSpPr>
          <p:nvPr>
            <p:ph type="ftr" sz="quarter" idx="11"/>
          </p:nvPr>
        </p:nvSpPr>
        <p:spPr/>
        <p:txBody>
          <a:bodyPr/>
          <a:lstStyle/>
          <a:p>
            <a:r>
              <a:rPr lang="ar-AE"/>
              <a:t>نادي الكتبا سجال          </a:t>
            </a:r>
            <a:r>
              <a:rPr lang="en-US"/>
              <a:t>seejaalbookclub</a:t>
            </a:r>
          </a:p>
        </p:txBody>
      </p:sp>
      <p:sp>
        <p:nvSpPr>
          <p:cNvPr id="6" name="Slide Number Placeholder 5"/>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3200719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r>
              <a:rPr lang="en-US"/>
              <a:t>23-Apr-17</a:t>
            </a:r>
          </a:p>
        </p:txBody>
      </p:sp>
      <p:sp>
        <p:nvSpPr>
          <p:cNvPr id="5" name="Footer Placeholder 4"/>
          <p:cNvSpPr>
            <a:spLocks noGrp="1"/>
          </p:cNvSpPr>
          <p:nvPr>
            <p:ph type="ftr" sz="quarter" idx="11"/>
          </p:nvPr>
        </p:nvSpPr>
        <p:spPr/>
        <p:txBody>
          <a:bodyPr/>
          <a:lstStyle/>
          <a:p>
            <a:r>
              <a:rPr lang="ar-AE"/>
              <a:t>نادي الكتبا سجال          </a:t>
            </a:r>
            <a:r>
              <a:rPr lang="en-US"/>
              <a:t>seejaalbookclub</a:t>
            </a:r>
          </a:p>
        </p:txBody>
      </p:sp>
      <p:sp>
        <p:nvSpPr>
          <p:cNvPr id="6" name="Slide Number Placeholder 5"/>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3043512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r>
              <a:rPr lang="en-US"/>
              <a:t>23-Apr-17</a:t>
            </a:r>
          </a:p>
        </p:txBody>
      </p:sp>
      <p:sp>
        <p:nvSpPr>
          <p:cNvPr id="5" name="Footer Placeholder 4"/>
          <p:cNvSpPr>
            <a:spLocks noGrp="1"/>
          </p:cNvSpPr>
          <p:nvPr>
            <p:ph type="ftr" sz="quarter" idx="11"/>
          </p:nvPr>
        </p:nvSpPr>
        <p:spPr/>
        <p:txBody>
          <a:bodyPr/>
          <a:lstStyle/>
          <a:p>
            <a:r>
              <a:rPr lang="ar-AE"/>
              <a:t>نادي الكتبا سجال          </a:t>
            </a:r>
            <a:r>
              <a:rPr lang="en-US"/>
              <a:t>seejaalbookclub</a:t>
            </a:r>
          </a:p>
        </p:txBody>
      </p:sp>
      <p:sp>
        <p:nvSpPr>
          <p:cNvPr id="6" name="Slide Number Placeholder 5"/>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684114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r>
              <a:rPr lang="en-US"/>
              <a:t>23-Apr-17</a:t>
            </a:r>
          </a:p>
        </p:txBody>
      </p:sp>
      <p:sp>
        <p:nvSpPr>
          <p:cNvPr id="6" name="Footer Placeholder 5"/>
          <p:cNvSpPr>
            <a:spLocks noGrp="1"/>
          </p:cNvSpPr>
          <p:nvPr>
            <p:ph type="ftr" sz="quarter" idx="11"/>
          </p:nvPr>
        </p:nvSpPr>
        <p:spPr/>
        <p:txBody>
          <a:bodyPr/>
          <a:lstStyle/>
          <a:p>
            <a:r>
              <a:rPr lang="ar-AE"/>
              <a:t>نادي الكتبا سجال          </a:t>
            </a:r>
            <a:r>
              <a:rPr lang="en-US"/>
              <a:t>seejaalbookclub</a:t>
            </a:r>
          </a:p>
        </p:txBody>
      </p:sp>
      <p:sp>
        <p:nvSpPr>
          <p:cNvPr id="7" name="Slide Number Placeholder 6"/>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622778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913795" y="2912232"/>
            <a:ext cx="5107208" cy="287896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6172200" y="2912232"/>
            <a:ext cx="5095357" cy="287896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r>
              <a:rPr lang="en-US"/>
              <a:t>23-Apr-17</a:t>
            </a:r>
          </a:p>
        </p:txBody>
      </p:sp>
      <p:sp>
        <p:nvSpPr>
          <p:cNvPr id="8" name="Footer Placeholder 7"/>
          <p:cNvSpPr>
            <a:spLocks noGrp="1"/>
          </p:cNvSpPr>
          <p:nvPr>
            <p:ph type="ftr" sz="quarter" idx="11"/>
          </p:nvPr>
        </p:nvSpPr>
        <p:spPr/>
        <p:txBody>
          <a:bodyPr/>
          <a:lstStyle/>
          <a:p>
            <a:r>
              <a:rPr lang="ar-AE"/>
              <a:t>نادي الكتبا سجال          </a:t>
            </a:r>
            <a:r>
              <a:rPr lang="en-US"/>
              <a:t>seejaalbookclub</a:t>
            </a:r>
          </a:p>
        </p:txBody>
      </p:sp>
      <p:sp>
        <p:nvSpPr>
          <p:cNvPr id="9" name="Slide Number Placeholder 8"/>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302931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r>
              <a:rPr lang="en-US"/>
              <a:t>23-Apr-17</a:t>
            </a:r>
          </a:p>
        </p:txBody>
      </p:sp>
      <p:sp>
        <p:nvSpPr>
          <p:cNvPr id="4" name="Footer Placeholder 3"/>
          <p:cNvSpPr>
            <a:spLocks noGrp="1"/>
          </p:cNvSpPr>
          <p:nvPr>
            <p:ph type="ftr" sz="quarter" idx="11"/>
          </p:nvPr>
        </p:nvSpPr>
        <p:spPr/>
        <p:txBody>
          <a:bodyPr/>
          <a:lstStyle/>
          <a:p>
            <a:r>
              <a:rPr lang="ar-AE"/>
              <a:t>نادي الكتبا سجال          </a:t>
            </a:r>
            <a:r>
              <a:rPr lang="en-US"/>
              <a:t>seejaalbookclub</a:t>
            </a:r>
          </a:p>
        </p:txBody>
      </p:sp>
      <p:sp>
        <p:nvSpPr>
          <p:cNvPr id="5" name="Slide Number Placeholder 4"/>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522643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23-Apr-17</a:t>
            </a:r>
          </a:p>
        </p:txBody>
      </p:sp>
      <p:sp>
        <p:nvSpPr>
          <p:cNvPr id="3" name="Footer Placeholder 2"/>
          <p:cNvSpPr>
            <a:spLocks noGrp="1"/>
          </p:cNvSpPr>
          <p:nvPr>
            <p:ph type="ftr" sz="quarter" idx="11"/>
          </p:nvPr>
        </p:nvSpPr>
        <p:spPr/>
        <p:txBody>
          <a:bodyPr/>
          <a:lstStyle/>
          <a:p>
            <a:r>
              <a:rPr lang="ar-AE"/>
              <a:t>نادي الكتبا سجال          </a:t>
            </a:r>
            <a:r>
              <a:rPr lang="en-US"/>
              <a:t>seejaalbookclub</a:t>
            </a:r>
          </a:p>
        </p:txBody>
      </p:sp>
      <p:sp>
        <p:nvSpPr>
          <p:cNvPr id="4" name="Slide Number Placeholder 3"/>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723972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r>
              <a:rPr lang="en-US"/>
              <a:t>23-Apr-17</a:t>
            </a:r>
          </a:p>
        </p:txBody>
      </p:sp>
      <p:sp>
        <p:nvSpPr>
          <p:cNvPr id="6" name="Footer Placeholder 5"/>
          <p:cNvSpPr>
            <a:spLocks noGrp="1"/>
          </p:cNvSpPr>
          <p:nvPr>
            <p:ph type="ftr" sz="quarter" idx="11"/>
          </p:nvPr>
        </p:nvSpPr>
        <p:spPr/>
        <p:txBody>
          <a:bodyPr/>
          <a:lstStyle/>
          <a:p>
            <a:r>
              <a:rPr lang="ar-AE"/>
              <a:t>نادي الكتبا سجال          </a:t>
            </a:r>
            <a:r>
              <a:rPr lang="en-US"/>
              <a:t>seejaalbookclub</a:t>
            </a:r>
          </a:p>
        </p:txBody>
      </p:sp>
      <p:sp>
        <p:nvSpPr>
          <p:cNvPr id="7" name="Slide Number Placeholder 6"/>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573104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r>
              <a:rPr lang="en-US"/>
              <a:t>23-Apr-17</a:t>
            </a:r>
          </a:p>
        </p:txBody>
      </p:sp>
      <p:sp>
        <p:nvSpPr>
          <p:cNvPr id="6" name="Footer Placeholder 5"/>
          <p:cNvSpPr>
            <a:spLocks noGrp="1"/>
          </p:cNvSpPr>
          <p:nvPr>
            <p:ph type="ftr" sz="quarter" idx="11"/>
          </p:nvPr>
        </p:nvSpPr>
        <p:spPr/>
        <p:txBody>
          <a:bodyPr/>
          <a:lstStyle/>
          <a:p>
            <a:r>
              <a:rPr lang="ar-AE"/>
              <a:t>نادي الكتبا سجال          </a:t>
            </a:r>
            <a:r>
              <a:rPr lang="en-US"/>
              <a:t>seejaalbookclub</a:t>
            </a:r>
          </a:p>
        </p:txBody>
      </p:sp>
      <p:sp>
        <p:nvSpPr>
          <p:cNvPr id="7" name="Slide Number Placeholder 6"/>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2869504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r>
              <a:rPr lang="en-US"/>
              <a:t>23-Apr-17</a:t>
            </a:r>
          </a:p>
        </p:txBody>
      </p:sp>
      <p:sp>
        <p:nvSpPr>
          <p:cNvPr id="6" name="Footer Placeholder 5"/>
          <p:cNvSpPr>
            <a:spLocks noGrp="1"/>
          </p:cNvSpPr>
          <p:nvPr>
            <p:ph type="ftr" sz="quarter" idx="11"/>
          </p:nvPr>
        </p:nvSpPr>
        <p:spPr/>
        <p:txBody>
          <a:bodyPr/>
          <a:lstStyle/>
          <a:p>
            <a:r>
              <a:rPr lang="ar-AE"/>
              <a:t>نادي الكتبا سجال          </a:t>
            </a:r>
            <a:r>
              <a:rPr lang="en-US"/>
              <a:t>seejaalbookclub</a:t>
            </a:r>
          </a:p>
        </p:txBody>
      </p:sp>
      <p:sp>
        <p:nvSpPr>
          <p:cNvPr id="7" name="Slide Number Placeholder 6"/>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4114597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r>
              <a:rPr lang="en-US"/>
              <a:t>23-Apr-17</a:t>
            </a:r>
          </a:p>
        </p:txBody>
      </p:sp>
      <p:sp>
        <p:nvSpPr>
          <p:cNvPr id="6" name="Footer Placeholder 5"/>
          <p:cNvSpPr>
            <a:spLocks noGrp="1"/>
          </p:cNvSpPr>
          <p:nvPr>
            <p:ph type="ftr" sz="quarter" idx="11"/>
          </p:nvPr>
        </p:nvSpPr>
        <p:spPr/>
        <p:txBody>
          <a:bodyPr/>
          <a:lstStyle/>
          <a:p>
            <a:r>
              <a:rPr lang="ar-AE"/>
              <a:t>نادي الكتبا سجال          </a:t>
            </a:r>
            <a:r>
              <a:rPr lang="en-US"/>
              <a:t>seejaalbookclub</a:t>
            </a:r>
          </a:p>
        </p:txBody>
      </p:sp>
      <p:sp>
        <p:nvSpPr>
          <p:cNvPr id="7" name="Slide Number Placeholder 6"/>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3989755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ar-SA"/>
              <a:t>انقر لتحرير نمط العنوان الرئيسي</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r>
              <a:rPr lang="en-US"/>
              <a:t>23-Apr-17</a:t>
            </a:r>
          </a:p>
        </p:txBody>
      </p:sp>
      <p:sp>
        <p:nvSpPr>
          <p:cNvPr id="6" name="Footer Placeholder 5"/>
          <p:cNvSpPr>
            <a:spLocks noGrp="1"/>
          </p:cNvSpPr>
          <p:nvPr>
            <p:ph type="ftr" sz="quarter" idx="11"/>
          </p:nvPr>
        </p:nvSpPr>
        <p:spPr/>
        <p:txBody>
          <a:bodyPr/>
          <a:lstStyle/>
          <a:p>
            <a:r>
              <a:rPr lang="ar-AE"/>
              <a:t>نادي الكتبا سجال          </a:t>
            </a:r>
            <a:r>
              <a:rPr lang="en-US"/>
              <a:t>seejaalbookclub</a:t>
            </a:r>
          </a:p>
        </p:txBody>
      </p:sp>
      <p:sp>
        <p:nvSpPr>
          <p:cNvPr id="7" name="Slide Number Placeholder 6"/>
          <p:cNvSpPr>
            <a:spLocks noGrp="1"/>
          </p:cNvSpPr>
          <p:nvPr>
            <p:ph type="sldNum" sz="quarter" idx="12"/>
          </p:nvPr>
        </p:nvSpPr>
        <p:spPr/>
        <p:txBody>
          <a:bodyPr/>
          <a:lstStyle/>
          <a:p>
            <a:fld id="{0035013A-D72F-4600-8C9B-FB87AD65C5B9}"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83473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r>
              <a:rPr lang="en-US"/>
              <a:t>23-Apr-17</a:t>
            </a:r>
          </a:p>
        </p:txBody>
      </p:sp>
      <p:sp>
        <p:nvSpPr>
          <p:cNvPr id="6" name="Footer Placeholder 5"/>
          <p:cNvSpPr>
            <a:spLocks noGrp="1"/>
          </p:cNvSpPr>
          <p:nvPr>
            <p:ph type="ftr" sz="quarter" idx="11"/>
          </p:nvPr>
        </p:nvSpPr>
        <p:spPr/>
        <p:txBody>
          <a:bodyPr/>
          <a:lstStyle/>
          <a:p>
            <a:r>
              <a:rPr lang="ar-AE"/>
              <a:t>نادي الكتبا سجال          </a:t>
            </a:r>
            <a:r>
              <a:rPr lang="en-US"/>
              <a:t>seejaalbookclub</a:t>
            </a:r>
          </a:p>
        </p:txBody>
      </p:sp>
      <p:sp>
        <p:nvSpPr>
          <p:cNvPr id="7" name="Slide Number Placeholder 6"/>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1943042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ar-SA"/>
              <a:t>انقر لتحرير نمط العنوان الرئيسي</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r>
              <a:rPr lang="en-US"/>
              <a:t>23-Apr-17</a:t>
            </a:r>
          </a:p>
        </p:txBody>
      </p:sp>
      <p:sp>
        <p:nvSpPr>
          <p:cNvPr id="4" name="Footer Placeholder 3"/>
          <p:cNvSpPr>
            <a:spLocks noGrp="1"/>
          </p:cNvSpPr>
          <p:nvPr>
            <p:ph type="ftr" sz="quarter" idx="11"/>
          </p:nvPr>
        </p:nvSpPr>
        <p:spPr/>
        <p:txBody>
          <a:bodyPr/>
          <a:lstStyle/>
          <a:p>
            <a:r>
              <a:rPr lang="ar-AE"/>
              <a:t>نادي الكتبا سجال          </a:t>
            </a:r>
            <a:r>
              <a:rPr lang="en-US"/>
              <a:t>seejaalbookclub</a:t>
            </a:r>
          </a:p>
        </p:txBody>
      </p:sp>
      <p:sp>
        <p:nvSpPr>
          <p:cNvPr id="5" name="Slide Number Placeholder 4"/>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117384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ar-SA"/>
              <a:t>انقر لتحرير نمط العنوان الرئيسي</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r>
              <a:rPr lang="en-US"/>
              <a:t>23-Apr-17</a:t>
            </a:r>
          </a:p>
        </p:txBody>
      </p:sp>
      <p:sp>
        <p:nvSpPr>
          <p:cNvPr id="4" name="Footer Placeholder 3"/>
          <p:cNvSpPr>
            <a:spLocks noGrp="1"/>
          </p:cNvSpPr>
          <p:nvPr>
            <p:ph type="ftr" sz="quarter" idx="11"/>
          </p:nvPr>
        </p:nvSpPr>
        <p:spPr/>
        <p:txBody>
          <a:bodyPr/>
          <a:lstStyle/>
          <a:p>
            <a:r>
              <a:rPr lang="ar-AE"/>
              <a:t>نادي الكتبا سجال          </a:t>
            </a:r>
            <a:r>
              <a:rPr lang="en-US"/>
              <a:t>seejaalbookclub</a:t>
            </a:r>
          </a:p>
        </p:txBody>
      </p:sp>
      <p:sp>
        <p:nvSpPr>
          <p:cNvPr id="5" name="Slide Number Placeholder 4"/>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107201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r>
              <a:rPr lang="en-US"/>
              <a:t>23-Apr-17</a:t>
            </a:r>
          </a:p>
        </p:txBody>
      </p:sp>
      <p:sp>
        <p:nvSpPr>
          <p:cNvPr id="5" name="Footer Placeholder 4"/>
          <p:cNvSpPr>
            <a:spLocks noGrp="1"/>
          </p:cNvSpPr>
          <p:nvPr>
            <p:ph type="ftr" sz="quarter" idx="11"/>
          </p:nvPr>
        </p:nvSpPr>
        <p:spPr/>
        <p:txBody>
          <a:bodyPr/>
          <a:lstStyle/>
          <a:p>
            <a:r>
              <a:rPr lang="ar-AE"/>
              <a:t>نادي الكتبا سجال          </a:t>
            </a:r>
            <a:r>
              <a:rPr lang="en-US"/>
              <a:t>seejaalbookclub</a:t>
            </a:r>
          </a:p>
        </p:txBody>
      </p:sp>
      <p:sp>
        <p:nvSpPr>
          <p:cNvPr id="6" name="Slide Number Placeholder 5"/>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1448793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r>
              <a:rPr lang="en-US"/>
              <a:t>23-Apr-17</a:t>
            </a:r>
          </a:p>
        </p:txBody>
      </p:sp>
      <p:sp>
        <p:nvSpPr>
          <p:cNvPr id="5" name="Footer Placeholder 4"/>
          <p:cNvSpPr>
            <a:spLocks noGrp="1"/>
          </p:cNvSpPr>
          <p:nvPr>
            <p:ph type="ftr" sz="quarter" idx="11"/>
          </p:nvPr>
        </p:nvSpPr>
        <p:spPr/>
        <p:txBody>
          <a:bodyPr/>
          <a:lstStyle/>
          <a:p>
            <a:r>
              <a:rPr lang="ar-AE"/>
              <a:t>نادي الكتبا سجال          </a:t>
            </a:r>
            <a:r>
              <a:rPr lang="en-US"/>
              <a:t>seejaalbookclub</a:t>
            </a:r>
          </a:p>
        </p:txBody>
      </p:sp>
      <p:sp>
        <p:nvSpPr>
          <p:cNvPr id="6" name="Slide Number Placeholder 5"/>
          <p:cNvSpPr>
            <a:spLocks noGrp="1"/>
          </p:cNvSpPr>
          <p:nvPr>
            <p:ph type="sldNum" sz="quarter" idx="12"/>
          </p:nvPr>
        </p:nvSpPr>
        <p:spPr/>
        <p:txBody>
          <a:bodyPr/>
          <a:lstStyle/>
          <a:p>
            <a:fld id="{0035013A-D72F-4600-8C9B-FB87AD65C5B9}" type="slidenum">
              <a:rPr lang="en-US" smtClean="0"/>
              <a:t>‹#›</a:t>
            </a:fld>
            <a:endParaRPr lang="en-US"/>
          </a:p>
        </p:txBody>
      </p:sp>
    </p:spTree>
    <p:extLst>
      <p:ext uri="{BB962C8B-B14F-4D97-AF65-F5344CB8AC3E}">
        <p14:creationId xmlns:p14="http://schemas.microsoft.com/office/powerpoint/2010/main" val="1677125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r>
              <a:rPr lang="en-US"/>
              <a:t>23-Apr-17</a:t>
            </a:r>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ar-AE"/>
              <a:t>نادي الكتبا سجال          </a:t>
            </a:r>
            <a:r>
              <a:rPr lang="en-US"/>
              <a:t>seejaalbookclub</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035013A-D72F-4600-8C9B-FB87AD65C5B9}" type="slidenum">
              <a:rPr lang="en-US" smtClean="0"/>
              <a:t>‹#›</a:t>
            </a:fld>
            <a:endParaRPr lang="en-US"/>
          </a:p>
        </p:txBody>
      </p:sp>
    </p:spTree>
    <p:extLst>
      <p:ext uri="{BB962C8B-B14F-4D97-AF65-F5344CB8AC3E}">
        <p14:creationId xmlns:p14="http://schemas.microsoft.com/office/powerpoint/2010/main" val="3606170588"/>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hf hdr="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1000" b="-21000"/>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rot="20591747">
            <a:off x="1880082" y="2036763"/>
            <a:ext cx="9001462" cy="2387600"/>
          </a:xfrm>
        </p:spPr>
        <p:txBody>
          <a:bodyPr>
            <a:normAutofit/>
          </a:bodyPr>
          <a:lstStyle/>
          <a:p>
            <a:r>
              <a:rPr lang="ar-AE" sz="9600" dirty="0">
                <a:solidFill>
                  <a:schemeClr val="accent1">
                    <a:lumMod val="50000"/>
                  </a:schemeClr>
                </a:solidFill>
              </a:rPr>
              <a:t>فرسان   مـــايو</a:t>
            </a:r>
            <a:endParaRPr lang="en-US" sz="9600" dirty="0">
              <a:solidFill>
                <a:schemeClr val="accent1">
                  <a:lumMod val="50000"/>
                </a:schemeClr>
              </a:solidFill>
            </a:endParaRPr>
          </a:p>
        </p:txBody>
      </p:sp>
      <p:sp>
        <p:nvSpPr>
          <p:cNvPr id="4" name="مربع نص 3"/>
          <p:cNvSpPr txBox="1"/>
          <p:nvPr/>
        </p:nvSpPr>
        <p:spPr>
          <a:xfrm>
            <a:off x="3822492" y="5066675"/>
            <a:ext cx="2938072" cy="1323439"/>
          </a:xfrm>
          <a:prstGeom prst="rect">
            <a:avLst/>
          </a:prstGeom>
          <a:noFill/>
        </p:spPr>
        <p:txBody>
          <a:bodyPr wrap="square" rtlCol="0">
            <a:spAutoFit/>
          </a:bodyPr>
          <a:lstStyle/>
          <a:p>
            <a:r>
              <a:rPr lang="ar-AE" sz="8000" dirty="0">
                <a:solidFill>
                  <a:schemeClr val="accent4">
                    <a:lumMod val="50000"/>
                  </a:schemeClr>
                </a:solidFill>
                <a:effectLst>
                  <a:outerShdw blurRad="38100" dist="38100" dir="2700000" algn="tl">
                    <a:srgbClr val="000000">
                      <a:alpha val="43137"/>
                    </a:srgbClr>
                  </a:outerShdw>
                </a:effectLst>
              </a:rPr>
              <a:t>2017</a:t>
            </a:r>
            <a:endParaRPr lang="en-US" sz="8000" dirty="0">
              <a:solidFill>
                <a:schemeClr val="accent4">
                  <a:lumMod val="50000"/>
                </a:schemeClr>
              </a:solidFill>
              <a:effectLst>
                <a:outerShdw blurRad="38100" dist="38100" dir="2700000" algn="tl">
                  <a:srgbClr val="000000">
                    <a:alpha val="43137"/>
                  </a:srgbClr>
                </a:outerShdw>
              </a:effectLst>
            </a:endParaRPr>
          </a:p>
        </p:txBody>
      </p:sp>
      <p:sp>
        <p:nvSpPr>
          <p:cNvPr id="3" name="عنصر نائب للتاريخ 2"/>
          <p:cNvSpPr>
            <a:spLocks noGrp="1"/>
          </p:cNvSpPr>
          <p:nvPr>
            <p:ph type="dt" sz="half" idx="10"/>
          </p:nvPr>
        </p:nvSpPr>
        <p:spPr/>
        <p:txBody>
          <a:bodyPr/>
          <a:lstStyle/>
          <a:p>
            <a:r>
              <a:rPr lang="en-US"/>
              <a:t>23-Apr-17</a:t>
            </a:r>
          </a:p>
        </p:txBody>
      </p:sp>
      <p:sp>
        <p:nvSpPr>
          <p:cNvPr id="5" name="عنصر نائب للتذييل 4"/>
          <p:cNvSpPr>
            <a:spLocks noGrp="1"/>
          </p:cNvSpPr>
          <p:nvPr>
            <p:ph type="ftr" sz="quarter" idx="11"/>
          </p:nvPr>
        </p:nvSpPr>
        <p:spPr/>
        <p:txBody>
          <a:bodyPr/>
          <a:lstStyle/>
          <a:p>
            <a:r>
              <a:rPr lang="ar-AE"/>
              <a:t>نادي الكتبا سجال          </a:t>
            </a:r>
            <a:r>
              <a:rPr lang="en-US"/>
              <a:t>seejaalbookclub</a:t>
            </a:r>
          </a:p>
        </p:txBody>
      </p:sp>
      <p:sp>
        <p:nvSpPr>
          <p:cNvPr id="6" name="عنصر نائب لرقم الشريحة 5"/>
          <p:cNvSpPr>
            <a:spLocks noGrp="1"/>
          </p:cNvSpPr>
          <p:nvPr>
            <p:ph type="sldNum" sz="quarter" idx="12"/>
          </p:nvPr>
        </p:nvSpPr>
        <p:spPr/>
        <p:txBody>
          <a:bodyPr/>
          <a:lstStyle/>
          <a:p>
            <a:fld id="{0035013A-D72F-4600-8C9B-FB87AD65C5B9}" type="slidenum">
              <a:rPr lang="en-US" smtClean="0"/>
              <a:t>1</a:t>
            </a:fld>
            <a:endParaRPr lang="en-US"/>
          </a:p>
        </p:txBody>
      </p:sp>
      <p:pic>
        <p:nvPicPr>
          <p:cNvPr id="11" name="اقوى عزف جيتار تخطى مرحلة الابداع">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194" y="6152317"/>
            <a:ext cx="609600" cy="609600"/>
          </a:xfrm>
          <a:prstGeom prst="rect">
            <a:avLst/>
          </a:prstGeom>
        </p:spPr>
      </p:pic>
    </p:spTree>
    <p:extLst>
      <p:ext uri="{BB962C8B-B14F-4D97-AF65-F5344CB8AC3E}">
        <p14:creationId xmlns:p14="http://schemas.microsoft.com/office/powerpoint/2010/main" val="361695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صورة 18"/>
          <p:cNvPicPr>
            <a:picLocks noChangeAspect="1"/>
          </p:cNvPicPr>
          <p:nvPr/>
        </p:nvPicPr>
        <p:blipFill>
          <a:blip r:embed="rId2"/>
          <a:stretch>
            <a:fillRect/>
          </a:stretch>
        </p:blipFill>
        <p:spPr>
          <a:xfrm rot="3034178">
            <a:off x="8856482" y="2424318"/>
            <a:ext cx="3566469" cy="3920068"/>
          </a:xfrm>
          <a:prstGeom prst="rect">
            <a:avLst/>
          </a:prstGeom>
        </p:spPr>
      </p:pic>
      <p:pic>
        <p:nvPicPr>
          <p:cNvPr id="18" name="صورة 17"/>
          <p:cNvPicPr>
            <a:picLocks noChangeAspect="1"/>
          </p:cNvPicPr>
          <p:nvPr/>
        </p:nvPicPr>
        <p:blipFill>
          <a:blip r:embed="rId3"/>
          <a:stretch>
            <a:fillRect/>
          </a:stretch>
        </p:blipFill>
        <p:spPr>
          <a:xfrm rot="21405253">
            <a:off x="8174654" y="3500183"/>
            <a:ext cx="2259295" cy="2892120"/>
          </a:xfrm>
          <a:prstGeom prst="rect">
            <a:avLst/>
          </a:prstGeom>
        </p:spPr>
      </p:pic>
      <p:pic>
        <p:nvPicPr>
          <p:cNvPr id="17" name="صورة 16"/>
          <p:cNvPicPr>
            <a:picLocks noChangeAspect="1"/>
          </p:cNvPicPr>
          <p:nvPr/>
        </p:nvPicPr>
        <p:blipFill>
          <a:blip r:embed="rId4"/>
          <a:stretch>
            <a:fillRect/>
          </a:stretch>
        </p:blipFill>
        <p:spPr>
          <a:xfrm rot="18287625">
            <a:off x="158875" y="2950422"/>
            <a:ext cx="2847079" cy="3487214"/>
          </a:xfrm>
          <a:prstGeom prst="rect">
            <a:avLst/>
          </a:prstGeom>
        </p:spPr>
      </p:pic>
      <p:pic>
        <p:nvPicPr>
          <p:cNvPr id="11" name="صورة 10"/>
          <p:cNvPicPr>
            <a:picLocks noChangeAspect="1"/>
          </p:cNvPicPr>
          <p:nvPr/>
        </p:nvPicPr>
        <p:blipFill>
          <a:blip r:embed="rId5"/>
          <a:stretch>
            <a:fillRect/>
          </a:stretch>
        </p:blipFill>
        <p:spPr>
          <a:xfrm rot="20949804">
            <a:off x="6287627" y="3190004"/>
            <a:ext cx="2328575" cy="3124594"/>
          </a:xfrm>
          <a:prstGeom prst="rect">
            <a:avLst/>
          </a:prstGeom>
        </p:spPr>
      </p:pic>
      <p:pic>
        <p:nvPicPr>
          <p:cNvPr id="12" name="صورة 11"/>
          <p:cNvPicPr>
            <a:picLocks noChangeAspect="1"/>
          </p:cNvPicPr>
          <p:nvPr/>
        </p:nvPicPr>
        <p:blipFill>
          <a:blip r:embed="rId6"/>
          <a:stretch>
            <a:fillRect/>
          </a:stretch>
        </p:blipFill>
        <p:spPr>
          <a:xfrm rot="20805422">
            <a:off x="1996598" y="2956049"/>
            <a:ext cx="2398848" cy="3185262"/>
          </a:xfrm>
          <a:prstGeom prst="rect">
            <a:avLst/>
          </a:prstGeom>
        </p:spPr>
      </p:pic>
      <p:pic>
        <p:nvPicPr>
          <p:cNvPr id="6" name="صورة 5"/>
          <p:cNvPicPr>
            <a:picLocks noChangeAspect="1"/>
          </p:cNvPicPr>
          <p:nvPr/>
        </p:nvPicPr>
        <p:blipFill>
          <a:blip r:embed="rId7"/>
          <a:stretch>
            <a:fillRect/>
          </a:stretch>
        </p:blipFill>
        <p:spPr>
          <a:xfrm>
            <a:off x="3748499" y="3278101"/>
            <a:ext cx="2480957" cy="3175843"/>
          </a:xfrm>
          <a:prstGeom prst="rect">
            <a:avLst/>
          </a:prstGeom>
        </p:spPr>
      </p:pic>
      <p:sp>
        <p:nvSpPr>
          <p:cNvPr id="20" name="عنصر نائب للتاريخ 19"/>
          <p:cNvSpPr>
            <a:spLocks noGrp="1"/>
          </p:cNvSpPr>
          <p:nvPr>
            <p:ph type="dt" sz="half" idx="10"/>
          </p:nvPr>
        </p:nvSpPr>
        <p:spPr/>
        <p:txBody>
          <a:bodyPr/>
          <a:lstStyle/>
          <a:p>
            <a:r>
              <a:rPr lang="en-US"/>
              <a:t>23-Apr-17</a:t>
            </a:r>
          </a:p>
        </p:txBody>
      </p:sp>
      <p:sp>
        <p:nvSpPr>
          <p:cNvPr id="21" name="عنصر نائب للتذييل 20"/>
          <p:cNvSpPr>
            <a:spLocks noGrp="1"/>
          </p:cNvSpPr>
          <p:nvPr>
            <p:ph type="ftr" sz="quarter" idx="11"/>
          </p:nvPr>
        </p:nvSpPr>
        <p:spPr/>
        <p:txBody>
          <a:bodyPr/>
          <a:lstStyle/>
          <a:p>
            <a:r>
              <a:rPr lang="ar-AE"/>
              <a:t>نادي الكتبا سجال          </a:t>
            </a:r>
            <a:r>
              <a:rPr lang="en-US"/>
              <a:t>seejaalbookclub</a:t>
            </a:r>
          </a:p>
        </p:txBody>
      </p:sp>
      <p:sp>
        <p:nvSpPr>
          <p:cNvPr id="22" name="عنصر نائب لرقم الشريحة 21"/>
          <p:cNvSpPr>
            <a:spLocks noGrp="1"/>
          </p:cNvSpPr>
          <p:nvPr>
            <p:ph type="sldNum" sz="quarter" idx="12"/>
          </p:nvPr>
        </p:nvSpPr>
        <p:spPr/>
        <p:txBody>
          <a:bodyPr/>
          <a:lstStyle/>
          <a:p>
            <a:fld id="{0035013A-D72F-4600-8C9B-FB87AD65C5B9}" type="slidenum">
              <a:rPr lang="en-US" smtClean="0"/>
              <a:t>2</a:t>
            </a:fld>
            <a:endParaRPr lang="en-US"/>
          </a:p>
        </p:txBody>
      </p:sp>
    </p:spTree>
    <p:extLst>
      <p:ext uri="{BB962C8B-B14F-4D97-AF65-F5344CB8AC3E}">
        <p14:creationId xmlns:p14="http://schemas.microsoft.com/office/powerpoint/2010/main" val="12933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123758" y="609600"/>
            <a:ext cx="3558461" cy="1326321"/>
          </a:xfrm>
        </p:spPr>
        <p:txBody>
          <a:bodyPr/>
          <a:lstStyle/>
          <a:p>
            <a:r>
              <a:rPr lang="ar-AE" dirty="0"/>
              <a:t>مـــا أنا بقـــارئ</a:t>
            </a:r>
            <a:endParaRPr lang="en-US" dirty="0"/>
          </a:p>
        </p:txBody>
      </p:sp>
      <p:sp>
        <p:nvSpPr>
          <p:cNvPr id="3" name="عنصر نائب للمحتوى 2"/>
          <p:cNvSpPr>
            <a:spLocks noGrp="1"/>
          </p:cNvSpPr>
          <p:nvPr>
            <p:ph idx="1"/>
          </p:nvPr>
        </p:nvSpPr>
        <p:spPr>
          <a:xfrm>
            <a:off x="590237" y="750278"/>
            <a:ext cx="7203264" cy="5167531"/>
          </a:xfrm>
        </p:spPr>
        <p:txBody>
          <a:bodyPr>
            <a:noAutofit/>
          </a:bodyPr>
          <a:lstStyle/>
          <a:p>
            <a:pPr marL="0" lvl="0" indent="0" algn="just" rtl="1">
              <a:lnSpc>
                <a:spcPct val="160000"/>
              </a:lnSpc>
              <a:spcBef>
                <a:spcPts val="0"/>
              </a:spcBef>
              <a:buNone/>
            </a:pPr>
            <a:r>
              <a:rPr lang="ar-AE" sz="2400" dirty="0">
                <a:solidFill>
                  <a:prstClr val="white"/>
                </a:solidFill>
                <a:effectLst/>
                <a:latin typeface="Cambria"/>
              </a:rPr>
              <a:t>القراءة ليست فقط قراءة فقط ، وليست كمالية لبرنامج يومي القراءة أسمى بكثير من أن تكون نطقا لحروف متراكمة على الورق، ٍإنها نمو فكر وبناء علم.</a:t>
            </a:r>
          </a:p>
          <a:p>
            <a:pPr marL="0" lvl="0" indent="0" algn="just" rtl="1">
              <a:lnSpc>
                <a:spcPct val="160000"/>
              </a:lnSpc>
              <a:spcBef>
                <a:spcPts val="0"/>
              </a:spcBef>
              <a:buNone/>
            </a:pPr>
            <a:r>
              <a:rPr lang="ar-AE" sz="2400" dirty="0">
                <a:solidFill>
                  <a:prstClr val="white"/>
                </a:solidFill>
                <a:effectLst/>
                <a:latin typeface="Cambria"/>
              </a:rPr>
              <a:t>الإقبال على القراءة خطوت تعني الحياة الفعلية والحياة التي تدعي بأنها حياة دون قراءة .. تعني فراغا تاما لا تحمل صفة الوجود...</a:t>
            </a:r>
          </a:p>
          <a:p>
            <a:pPr marL="0" lvl="0" indent="0" algn="just" rtl="1">
              <a:lnSpc>
                <a:spcPct val="160000"/>
              </a:lnSpc>
              <a:spcBef>
                <a:spcPts val="0"/>
              </a:spcBef>
              <a:buNone/>
            </a:pPr>
            <a:r>
              <a:rPr lang="ar-AE" sz="2400" dirty="0">
                <a:solidFill>
                  <a:prstClr val="white"/>
                </a:solidFill>
                <a:effectLst/>
                <a:latin typeface="Cambria"/>
              </a:rPr>
              <a:t>أصبح مفهوم القراءة متعلقا بكل ما هو مكتوب فقط.. والارتكاز دون زحزحة ولو بالقليل عن هذا المفهوم جعلنا أدوات جامدة كالأعمدة الكهربائية الثابتة في جانب الطريق متصلة بأسلاك وظيفتها توصيل الطاقة دون دخل منها في توليدها أو تجديدها..</a:t>
            </a:r>
          </a:p>
          <a:p>
            <a:pPr marL="0" lvl="0" indent="0" algn="just" rtl="1">
              <a:lnSpc>
                <a:spcPct val="160000"/>
              </a:lnSpc>
              <a:spcBef>
                <a:spcPts val="0"/>
              </a:spcBef>
              <a:buNone/>
            </a:pPr>
            <a:r>
              <a:rPr lang="ar-AE" sz="2400" dirty="0">
                <a:solidFill>
                  <a:prstClr val="white"/>
                </a:solidFill>
                <a:effectLst/>
                <a:latin typeface="Cambria"/>
              </a:rPr>
              <a:t> يقع الكتاب في (</a:t>
            </a:r>
            <a:r>
              <a:rPr lang="ar-AE" sz="2400" dirty="0">
                <a:solidFill>
                  <a:srgbClr val="FFFF00"/>
                </a:solidFill>
                <a:effectLst/>
                <a:latin typeface="Cambria"/>
              </a:rPr>
              <a:t>289</a:t>
            </a:r>
            <a:r>
              <a:rPr lang="ar-AE" sz="2400" dirty="0">
                <a:solidFill>
                  <a:prstClr val="white"/>
                </a:solidFill>
                <a:effectLst/>
                <a:latin typeface="Cambria"/>
              </a:rPr>
              <a:t>) صفحة</a:t>
            </a:r>
            <a:endParaRPr lang="en-US" sz="2400" dirty="0">
              <a:solidFill>
                <a:prstClr val="white"/>
              </a:solidFill>
              <a:effectLst/>
              <a:latin typeface="Cambria"/>
            </a:endParaRPr>
          </a:p>
          <a:p>
            <a:pPr algn="just">
              <a:lnSpc>
                <a:spcPct val="160000"/>
              </a:lnSpc>
            </a:pPr>
            <a:endParaRPr lang="en-US" sz="2400" dirty="0"/>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0286" y="2352494"/>
            <a:ext cx="2785403" cy="3565315"/>
          </a:xfrm>
          <a:prstGeom prst="rect">
            <a:avLst/>
          </a:prstGeom>
        </p:spPr>
      </p:pic>
      <p:sp>
        <p:nvSpPr>
          <p:cNvPr id="7" name="عنصر نائب للتاريخ 6"/>
          <p:cNvSpPr>
            <a:spLocks noGrp="1"/>
          </p:cNvSpPr>
          <p:nvPr>
            <p:ph type="dt" sz="half" idx="10"/>
          </p:nvPr>
        </p:nvSpPr>
        <p:spPr/>
        <p:txBody>
          <a:bodyPr/>
          <a:lstStyle/>
          <a:p>
            <a:r>
              <a:rPr lang="en-US"/>
              <a:t>23-Apr-17</a:t>
            </a:r>
          </a:p>
        </p:txBody>
      </p:sp>
      <p:sp>
        <p:nvSpPr>
          <p:cNvPr id="8" name="عنصر نائب للتذييل 7"/>
          <p:cNvSpPr>
            <a:spLocks noGrp="1"/>
          </p:cNvSpPr>
          <p:nvPr>
            <p:ph type="ftr" sz="quarter" idx="11"/>
          </p:nvPr>
        </p:nvSpPr>
        <p:spPr/>
        <p:txBody>
          <a:bodyPr/>
          <a:lstStyle/>
          <a:p>
            <a:r>
              <a:rPr lang="ar-AE"/>
              <a:t>نادي الكتبا سجال          </a:t>
            </a:r>
            <a:r>
              <a:rPr lang="en-US"/>
              <a:t>seejaalbookclub</a:t>
            </a:r>
          </a:p>
        </p:txBody>
      </p:sp>
      <p:sp>
        <p:nvSpPr>
          <p:cNvPr id="9" name="عنصر نائب لرقم الشريحة 8"/>
          <p:cNvSpPr>
            <a:spLocks noGrp="1"/>
          </p:cNvSpPr>
          <p:nvPr>
            <p:ph type="sldNum" sz="quarter" idx="12"/>
          </p:nvPr>
        </p:nvSpPr>
        <p:spPr/>
        <p:txBody>
          <a:bodyPr/>
          <a:lstStyle/>
          <a:p>
            <a:fld id="{0035013A-D72F-4600-8C9B-FB87AD65C5B9}" type="slidenum">
              <a:rPr lang="en-US" smtClean="0"/>
              <a:t>3</a:t>
            </a:fld>
            <a:endParaRPr lang="en-US"/>
          </a:p>
        </p:txBody>
      </p:sp>
    </p:spTree>
    <p:extLst>
      <p:ext uri="{BB962C8B-B14F-4D97-AF65-F5344CB8AC3E}">
        <p14:creationId xmlns:p14="http://schemas.microsoft.com/office/powerpoint/2010/main" val="69935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89045" y="779143"/>
            <a:ext cx="3761710" cy="1326321"/>
          </a:xfrm>
        </p:spPr>
        <p:txBody>
          <a:bodyPr/>
          <a:lstStyle/>
          <a:p>
            <a:r>
              <a:rPr lang="ar-AE" dirty="0"/>
              <a:t>أحمـــد الزمـــام</a:t>
            </a:r>
            <a:endParaRPr lang="en-US" dirty="0"/>
          </a:p>
        </p:txBody>
      </p:sp>
      <p:pic>
        <p:nvPicPr>
          <p:cNvPr id="8" name="عنصر نائب للمحتوى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2509" y="2105464"/>
            <a:ext cx="2794782" cy="2794782"/>
          </a:xfrm>
        </p:spPr>
      </p:pic>
      <p:sp>
        <p:nvSpPr>
          <p:cNvPr id="10" name="مربع نص 9"/>
          <p:cNvSpPr txBox="1"/>
          <p:nvPr/>
        </p:nvSpPr>
        <p:spPr>
          <a:xfrm>
            <a:off x="5683347" y="2700997"/>
            <a:ext cx="3151163" cy="1446550"/>
          </a:xfrm>
          <a:prstGeom prst="rect">
            <a:avLst/>
          </a:prstGeom>
          <a:noFill/>
        </p:spPr>
        <p:txBody>
          <a:bodyPr wrap="square" rtlCol="0">
            <a:spAutoFit/>
          </a:bodyPr>
          <a:lstStyle/>
          <a:p>
            <a:pPr algn="ctr"/>
            <a:r>
              <a:rPr lang="ar-AE" sz="8800" dirty="0"/>
              <a:t>؟</a:t>
            </a:r>
            <a:endParaRPr lang="en-US" sz="8800" dirty="0"/>
          </a:p>
        </p:txBody>
      </p:sp>
      <p:sp>
        <p:nvSpPr>
          <p:cNvPr id="11" name="عنصر نائب للتاريخ 10"/>
          <p:cNvSpPr>
            <a:spLocks noGrp="1"/>
          </p:cNvSpPr>
          <p:nvPr>
            <p:ph type="dt" sz="half" idx="10"/>
          </p:nvPr>
        </p:nvSpPr>
        <p:spPr/>
        <p:txBody>
          <a:bodyPr/>
          <a:lstStyle/>
          <a:p>
            <a:r>
              <a:rPr lang="en-US"/>
              <a:t>23-Apr-17</a:t>
            </a:r>
          </a:p>
        </p:txBody>
      </p:sp>
      <p:sp>
        <p:nvSpPr>
          <p:cNvPr id="12" name="عنصر نائب للتذييل 11"/>
          <p:cNvSpPr>
            <a:spLocks noGrp="1"/>
          </p:cNvSpPr>
          <p:nvPr>
            <p:ph type="ftr" sz="quarter" idx="11"/>
          </p:nvPr>
        </p:nvSpPr>
        <p:spPr/>
        <p:txBody>
          <a:bodyPr/>
          <a:lstStyle/>
          <a:p>
            <a:r>
              <a:rPr lang="ar-AE"/>
              <a:t>نادي الكتبا سجال          </a:t>
            </a:r>
            <a:r>
              <a:rPr lang="en-US"/>
              <a:t>seejaalbookclub</a:t>
            </a:r>
          </a:p>
        </p:txBody>
      </p:sp>
      <p:sp>
        <p:nvSpPr>
          <p:cNvPr id="13" name="عنصر نائب لرقم الشريحة 12"/>
          <p:cNvSpPr>
            <a:spLocks noGrp="1"/>
          </p:cNvSpPr>
          <p:nvPr>
            <p:ph type="sldNum" sz="quarter" idx="12"/>
          </p:nvPr>
        </p:nvSpPr>
        <p:spPr/>
        <p:txBody>
          <a:bodyPr/>
          <a:lstStyle/>
          <a:p>
            <a:fld id="{0035013A-D72F-4600-8C9B-FB87AD65C5B9}" type="slidenum">
              <a:rPr lang="en-US" smtClean="0"/>
              <a:t>4</a:t>
            </a:fld>
            <a:endParaRPr lang="en-US"/>
          </a:p>
        </p:txBody>
      </p:sp>
    </p:spTree>
    <p:extLst>
      <p:ext uri="{BB962C8B-B14F-4D97-AF65-F5344CB8AC3E}">
        <p14:creationId xmlns:p14="http://schemas.microsoft.com/office/powerpoint/2010/main" val="265656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anim calcmode="lin" valueType="num">
                                      <p:cBhvr>
                                        <p:cTn id="20" dur="2000" fill="hold"/>
                                        <p:tgtEl>
                                          <p:spTgt spid="10"/>
                                        </p:tgtEl>
                                        <p:attrNameLst>
                                          <p:attrName>ppt_w</p:attrName>
                                        </p:attrNameLst>
                                      </p:cBhvr>
                                      <p:tavLst>
                                        <p:tav tm="0" fmla="#ppt_w*sin(2.5*pi*$)">
                                          <p:val>
                                            <p:fltVal val="0"/>
                                          </p:val>
                                        </p:tav>
                                        <p:tav tm="100000">
                                          <p:val>
                                            <p:fltVal val="1"/>
                                          </p:val>
                                        </p:tav>
                                      </p:tavLst>
                                    </p:anim>
                                    <p:anim calcmode="lin" valueType="num">
                                      <p:cBhvr>
                                        <p:cTn id="21"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159262" y="609600"/>
            <a:ext cx="3108294" cy="1326321"/>
          </a:xfrm>
        </p:spPr>
        <p:txBody>
          <a:bodyPr/>
          <a:lstStyle/>
          <a:p>
            <a:r>
              <a:rPr lang="ar-AE" dirty="0"/>
              <a:t>سنة القراءة الخطرة</a:t>
            </a:r>
            <a:endParaRPr lang="en-US" dirty="0"/>
          </a:p>
        </p:txBody>
      </p:sp>
      <p:sp>
        <p:nvSpPr>
          <p:cNvPr id="3" name="عنصر نائب للمحتوى 2"/>
          <p:cNvSpPr>
            <a:spLocks noGrp="1"/>
          </p:cNvSpPr>
          <p:nvPr>
            <p:ph idx="1"/>
          </p:nvPr>
        </p:nvSpPr>
        <p:spPr>
          <a:xfrm>
            <a:off x="868298" y="1645456"/>
            <a:ext cx="6851571" cy="3695136"/>
          </a:xfrm>
        </p:spPr>
        <p:txBody>
          <a:bodyPr>
            <a:noAutofit/>
          </a:bodyPr>
          <a:lstStyle/>
          <a:p>
            <a:pPr marL="0" indent="0" algn="just" rtl="1">
              <a:lnSpc>
                <a:spcPct val="160000"/>
              </a:lnSpc>
              <a:buNone/>
            </a:pPr>
            <a:r>
              <a:rPr lang="ar-AE" dirty="0"/>
              <a:t>إذا كنت تشعر بالذنب لأنك لم تقرأ أي كتاب منذ مدة طويلة، فإن «سنة القراءة الخطرة» يحكي قصتك بالضبط، دون تباهٍ أو تظاهر بثقافة وهمية، يشتكي </a:t>
            </a:r>
            <a:r>
              <a:rPr lang="ar-AE" dirty="0" err="1"/>
              <a:t>آندي</a:t>
            </a:r>
            <a:r>
              <a:rPr lang="ar-AE" dirty="0"/>
              <a:t> ميلر في (</a:t>
            </a:r>
            <a:r>
              <a:rPr lang="ar-AE" dirty="0">
                <a:solidFill>
                  <a:srgbClr val="FFFF00"/>
                </a:solidFill>
              </a:rPr>
              <a:t>328</a:t>
            </a:r>
            <a:r>
              <a:rPr lang="ar-AE" dirty="0"/>
              <a:t>) صفحة من القراءة، ويستمتع بها، ويعترف بضعف لياقته أحيانًا عن قراءة الكلاسيكيات بكل صدق.</a:t>
            </a:r>
          </a:p>
          <a:p>
            <a:pPr marL="0" indent="0" algn="just" rtl="1">
              <a:lnSpc>
                <a:spcPct val="160000"/>
              </a:lnSpc>
              <a:buNone/>
            </a:pPr>
            <a:r>
              <a:rPr lang="ar-AE" dirty="0"/>
              <a:t>لا حاجة للكذب بعد الآن! ‏أعتبر تجربة قراءة «سنة القراءة الخطرة» هي تجربة تقترب من التوبة، التوبة عن كل الأكاذيب التي أطلقناها عن الكتب، التوبة عن خجلنا من الحقيقة، هذا الكتاب مضحك جدًا، صريح، مغرور، متواضع، أفضل ما يمكن قراءته لتتحرر من كل أفكارك المسبقة عن القراءة، دليلك كي تتمرن على القراءة وكأنك تستعد .</a:t>
            </a:r>
          </a:p>
          <a:p>
            <a:pPr marL="0" indent="0" algn="just" rtl="1">
              <a:lnSpc>
                <a:spcPct val="160000"/>
              </a:lnSpc>
              <a:buNone/>
            </a:pPr>
            <a:endParaRPr lang="ar-AE" dirty="0"/>
          </a:p>
          <a:p>
            <a:pPr algn="just"/>
            <a:endParaRPr lang="en-US" dirty="0"/>
          </a:p>
        </p:txBody>
      </p:sp>
      <p:pic>
        <p:nvPicPr>
          <p:cNvPr id="6" name="صورة 5"/>
          <p:cNvPicPr>
            <a:picLocks noChangeAspect="1"/>
          </p:cNvPicPr>
          <p:nvPr/>
        </p:nvPicPr>
        <p:blipFill rotWithShape="1">
          <a:blip r:embed="rId2">
            <a:extLst>
              <a:ext uri="{28A0092B-C50C-407E-A947-70E740481C1C}">
                <a14:useLocalDpi xmlns:a14="http://schemas.microsoft.com/office/drawing/2010/main" val="0"/>
              </a:ext>
            </a:extLst>
          </a:blip>
          <a:srcRect t="13538" b="14256"/>
          <a:stretch/>
        </p:blipFill>
        <p:spPr>
          <a:xfrm>
            <a:off x="8465444" y="2484561"/>
            <a:ext cx="2893219" cy="3713870"/>
          </a:xfrm>
          <a:prstGeom prst="rect">
            <a:avLst/>
          </a:prstGeom>
        </p:spPr>
      </p:pic>
      <p:sp>
        <p:nvSpPr>
          <p:cNvPr id="7" name="عنصر نائب للتاريخ 6"/>
          <p:cNvSpPr>
            <a:spLocks noGrp="1"/>
          </p:cNvSpPr>
          <p:nvPr>
            <p:ph type="dt" sz="half" idx="10"/>
          </p:nvPr>
        </p:nvSpPr>
        <p:spPr/>
        <p:txBody>
          <a:bodyPr/>
          <a:lstStyle/>
          <a:p>
            <a:r>
              <a:rPr lang="en-US"/>
              <a:t>23-Apr-17</a:t>
            </a:r>
          </a:p>
        </p:txBody>
      </p:sp>
      <p:sp>
        <p:nvSpPr>
          <p:cNvPr id="8" name="عنصر نائب للتذييل 7"/>
          <p:cNvSpPr>
            <a:spLocks noGrp="1"/>
          </p:cNvSpPr>
          <p:nvPr>
            <p:ph type="ftr" sz="quarter" idx="11"/>
          </p:nvPr>
        </p:nvSpPr>
        <p:spPr/>
        <p:txBody>
          <a:bodyPr/>
          <a:lstStyle/>
          <a:p>
            <a:r>
              <a:rPr lang="ar-AE"/>
              <a:t>نادي الكتبا سجال          </a:t>
            </a:r>
            <a:r>
              <a:rPr lang="en-US"/>
              <a:t>seejaalbookclub</a:t>
            </a:r>
          </a:p>
        </p:txBody>
      </p:sp>
      <p:sp>
        <p:nvSpPr>
          <p:cNvPr id="9" name="عنصر نائب لرقم الشريحة 8"/>
          <p:cNvSpPr>
            <a:spLocks noGrp="1"/>
          </p:cNvSpPr>
          <p:nvPr>
            <p:ph type="sldNum" sz="quarter" idx="12"/>
          </p:nvPr>
        </p:nvSpPr>
        <p:spPr/>
        <p:txBody>
          <a:bodyPr/>
          <a:lstStyle/>
          <a:p>
            <a:fld id="{0035013A-D72F-4600-8C9B-FB87AD65C5B9}" type="slidenum">
              <a:rPr lang="en-US" smtClean="0"/>
              <a:t>5</a:t>
            </a:fld>
            <a:endParaRPr lang="en-US"/>
          </a:p>
        </p:txBody>
      </p:sp>
    </p:spTree>
    <p:extLst>
      <p:ext uri="{BB962C8B-B14F-4D97-AF65-F5344CB8AC3E}">
        <p14:creationId xmlns:p14="http://schemas.microsoft.com/office/powerpoint/2010/main" val="52787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00106" y="580486"/>
            <a:ext cx="4136507" cy="1326321"/>
          </a:xfrm>
        </p:spPr>
        <p:txBody>
          <a:bodyPr/>
          <a:lstStyle/>
          <a:p>
            <a:r>
              <a:rPr lang="ar-AE" dirty="0"/>
              <a:t>أنــــدرو ميـــلر</a:t>
            </a:r>
            <a:endParaRPr lang="en-US" dirty="0"/>
          </a:p>
        </p:txBody>
      </p:sp>
      <p:sp>
        <p:nvSpPr>
          <p:cNvPr id="3" name="عنصر نائب للمحتوى 2"/>
          <p:cNvSpPr>
            <a:spLocks noGrp="1"/>
          </p:cNvSpPr>
          <p:nvPr>
            <p:ph idx="1"/>
          </p:nvPr>
        </p:nvSpPr>
        <p:spPr>
          <a:xfrm>
            <a:off x="5545311" y="2089369"/>
            <a:ext cx="4691302" cy="3976468"/>
          </a:xfrm>
        </p:spPr>
        <p:txBody>
          <a:bodyPr>
            <a:normAutofit/>
          </a:bodyPr>
          <a:lstStyle/>
          <a:p>
            <a:pPr marL="0" indent="0" algn="just" rtl="1">
              <a:buNone/>
            </a:pPr>
            <a:r>
              <a:rPr lang="ar-AE" sz="2400" dirty="0"/>
              <a:t>كاتب بريطاني ولد في مدينة برستل عام 1961، عاش فترات من حياته في اسبانيا واليابان وايرلندا وفرنسا. من مؤلفاته:- اكسجين 2001, كازانوفا 1998، نقاء 2011, المتفائل 2005 وحاز على العديد من الجوائز والترشيحات</a:t>
            </a:r>
          </a:p>
          <a:p>
            <a:pPr algn="just" rtl="1"/>
            <a:endParaRPr lang="en-US" sz="2400" dirty="0"/>
          </a:p>
        </p:txBody>
      </p:sp>
      <p:pic>
        <p:nvPicPr>
          <p:cNvPr id="6" name="صورة 5"/>
          <p:cNvPicPr>
            <a:picLocks noChangeAspect="1"/>
          </p:cNvPicPr>
          <p:nvPr/>
        </p:nvPicPr>
        <p:blipFill>
          <a:blip r:embed="rId2"/>
          <a:stretch>
            <a:fillRect/>
          </a:stretch>
        </p:blipFill>
        <p:spPr>
          <a:xfrm>
            <a:off x="1588314" y="1115257"/>
            <a:ext cx="3274125" cy="4430195"/>
          </a:xfrm>
          <a:prstGeom prst="rect">
            <a:avLst/>
          </a:prstGeom>
        </p:spPr>
      </p:pic>
      <p:sp>
        <p:nvSpPr>
          <p:cNvPr id="7" name="عنصر نائب للتاريخ 6"/>
          <p:cNvSpPr>
            <a:spLocks noGrp="1"/>
          </p:cNvSpPr>
          <p:nvPr>
            <p:ph type="dt" sz="half" idx="10"/>
          </p:nvPr>
        </p:nvSpPr>
        <p:spPr/>
        <p:txBody>
          <a:bodyPr/>
          <a:lstStyle/>
          <a:p>
            <a:r>
              <a:rPr lang="en-US"/>
              <a:t>23-Apr-17</a:t>
            </a:r>
          </a:p>
        </p:txBody>
      </p:sp>
      <p:sp>
        <p:nvSpPr>
          <p:cNvPr id="8" name="عنصر نائب للتذييل 7"/>
          <p:cNvSpPr>
            <a:spLocks noGrp="1"/>
          </p:cNvSpPr>
          <p:nvPr>
            <p:ph type="ftr" sz="quarter" idx="11"/>
          </p:nvPr>
        </p:nvSpPr>
        <p:spPr/>
        <p:txBody>
          <a:bodyPr/>
          <a:lstStyle/>
          <a:p>
            <a:r>
              <a:rPr lang="ar-AE"/>
              <a:t>نادي الكتبا سجال          </a:t>
            </a:r>
            <a:r>
              <a:rPr lang="en-US"/>
              <a:t>seejaalbookclub</a:t>
            </a:r>
          </a:p>
        </p:txBody>
      </p:sp>
      <p:sp>
        <p:nvSpPr>
          <p:cNvPr id="9" name="عنصر نائب لرقم الشريحة 8"/>
          <p:cNvSpPr>
            <a:spLocks noGrp="1"/>
          </p:cNvSpPr>
          <p:nvPr>
            <p:ph type="sldNum" sz="quarter" idx="12"/>
          </p:nvPr>
        </p:nvSpPr>
        <p:spPr/>
        <p:txBody>
          <a:bodyPr/>
          <a:lstStyle/>
          <a:p>
            <a:fld id="{0035013A-D72F-4600-8C9B-FB87AD65C5B9}" type="slidenum">
              <a:rPr lang="en-US" smtClean="0"/>
              <a:t>6</a:t>
            </a:fld>
            <a:endParaRPr lang="en-US"/>
          </a:p>
        </p:txBody>
      </p:sp>
    </p:spTree>
    <p:extLst>
      <p:ext uri="{BB962C8B-B14F-4D97-AF65-F5344CB8AC3E}">
        <p14:creationId xmlns:p14="http://schemas.microsoft.com/office/powerpoint/2010/main" val="418913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105886" y="609600"/>
            <a:ext cx="3302678" cy="1326321"/>
          </a:xfrm>
        </p:spPr>
        <p:txBody>
          <a:bodyPr/>
          <a:lstStyle/>
          <a:p>
            <a:r>
              <a:rPr lang="ar-AE" dirty="0"/>
              <a:t>متعــــة القـــراءة</a:t>
            </a:r>
            <a:endParaRPr lang="en-US" dirty="0"/>
          </a:p>
        </p:txBody>
      </p:sp>
      <p:pic>
        <p:nvPicPr>
          <p:cNvPr id="5" name="عنصر نائب للمحتوى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65227" y="1935921"/>
            <a:ext cx="2796907" cy="3695700"/>
          </a:xfrm>
        </p:spPr>
      </p:pic>
      <p:sp>
        <p:nvSpPr>
          <p:cNvPr id="6" name="مربع نص 5"/>
          <p:cNvSpPr txBox="1"/>
          <p:nvPr/>
        </p:nvSpPr>
        <p:spPr>
          <a:xfrm>
            <a:off x="540104" y="616089"/>
            <a:ext cx="7294450" cy="5632311"/>
          </a:xfrm>
          <a:prstGeom prst="rect">
            <a:avLst/>
          </a:prstGeom>
          <a:noFill/>
        </p:spPr>
        <p:txBody>
          <a:bodyPr wrap="square" rtlCol="0">
            <a:spAutoFit/>
          </a:bodyPr>
          <a:lstStyle/>
          <a:p>
            <a:pPr algn="just" rtl="1">
              <a:lnSpc>
                <a:spcPct val="150000"/>
              </a:lnSpc>
            </a:pPr>
            <a:r>
              <a:rPr lang="ar-AE" sz="2400" dirty="0"/>
              <a:t>فتح المجال امام القراء للولوج إلى النصوص ومنحها سلطة الإغراء والتغيير والسحر.. هذا ما يدعو إليه هذا الكتاب الغني والممتع والذي يضيء كل تفاصيل فعل القراءة بطريقة شيقة.</a:t>
            </a:r>
          </a:p>
          <a:p>
            <a:pPr algn="just" rtl="1">
              <a:lnSpc>
                <a:spcPct val="150000"/>
              </a:lnSpc>
            </a:pPr>
            <a:r>
              <a:rPr lang="ar-AE" sz="2400" dirty="0"/>
              <a:t>هل يمكن لمعلم أن ينصح طلابه بالقفز فوق صفحات كتاب أو بعدم انهاء رواية أو حتى بعدم القراءة؟</a:t>
            </a:r>
          </a:p>
          <a:p>
            <a:pPr algn="just" rtl="1">
              <a:lnSpc>
                <a:spcPct val="150000"/>
              </a:lnSpc>
            </a:pPr>
            <a:r>
              <a:rPr lang="ar-AE" sz="2400" dirty="0"/>
              <a:t>نعم إن كان هذا هو الحل الوحيد لإدخالهم إلى عالم الكتب الساحر.</a:t>
            </a:r>
          </a:p>
          <a:p>
            <a:pPr algn="just" rtl="1">
              <a:lnSpc>
                <a:spcPct val="150000"/>
              </a:lnSpc>
            </a:pPr>
            <a:r>
              <a:rPr lang="ar-AE" sz="2400" dirty="0"/>
              <a:t>هذا هو رأي دانيال بناك.</a:t>
            </a:r>
          </a:p>
          <a:p>
            <a:pPr algn="just" rtl="1">
              <a:lnSpc>
                <a:spcPct val="150000"/>
              </a:lnSpc>
            </a:pPr>
            <a:r>
              <a:rPr lang="ar-AE" sz="2400" dirty="0"/>
              <a:t>بأسلوب طريف وساخر يتوجه الكتاب إلى القراء دون استثناء، وجميعهم سيجدون فيه أنفسهم وسيبتسمون كثيرا أثناء القراءة.</a:t>
            </a:r>
          </a:p>
          <a:p>
            <a:pPr algn="just" rtl="1">
              <a:lnSpc>
                <a:spcPct val="150000"/>
              </a:lnSpc>
            </a:pPr>
            <a:r>
              <a:rPr lang="ar-AE" sz="2400" dirty="0"/>
              <a:t>يقع الكتاب في (</a:t>
            </a:r>
            <a:r>
              <a:rPr lang="ar-AE" sz="2400" dirty="0">
                <a:solidFill>
                  <a:srgbClr val="FFFF00"/>
                </a:solidFill>
              </a:rPr>
              <a:t>158</a:t>
            </a:r>
            <a:r>
              <a:rPr lang="ar-AE" sz="2400" dirty="0"/>
              <a:t>)</a:t>
            </a:r>
            <a:endParaRPr lang="en-US" sz="2400" dirty="0"/>
          </a:p>
        </p:txBody>
      </p:sp>
      <p:sp>
        <p:nvSpPr>
          <p:cNvPr id="8" name="عنصر نائب للتاريخ 7"/>
          <p:cNvSpPr>
            <a:spLocks noGrp="1"/>
          </p:cNvSpPr>
          <p:nvPr>
            <p:ph type="dt" sz="half" idx="10"/>
          </p:nvPr>
        </p:nvSpPr>
        <p:spPr/>
        <p:txBody>
          <a:bodyPr/>
          <a:lstStyle/>
          <a:p>
            <a:r>
              <a:rPr lang="en-US"/>
              <a:t>23-Apr-17</a:t>
            </a:r>
          </a:p>
        </p:txBody>
      </p:sp>
      <p:sp>
        <p:nvSpPr>
          <p:cNvPr id="9" name="عنصر نائب للتذييل 8"/>
          <p:cNvSpPr>
            <a:spLocks noGrp="1"/>
          </p:cNvSpPr>
          <p:nvPr>
            <p:ph type="ftr" sz="quarter" idx="11"/>
          </p:nvPr>
        </p:nvSpPr>
        <p:spPr/>
        <p:txBody>
          <a:bodyPr/>
          <a:lstStyle/>
          <a:p>
            <a:r>
              <a:rPr lang="ar-AE"/>
              <a:t>نادي الكتبا سجال          </a:t>
            </a:r>
            <a:r>
              <a:rPr lang="en-US"/>
              <a:t>seejaalbookclub</a:t>
            </a:r>
          </a:p>
        </p:txBody>
      </p:sp>
      <p:sp>
        <p:nvSpPr>
          <p:cNvPr id="10" name="عنصر نائب لرقم الشريحة 9"/>
          <p:cNvSpPr>
            <a:spLocks noGrp="1"/>
          </p:cNvSpPr>
          <p:nvPr>
            <p:ph type="sldNum" sz="quarter" idx="12"/>
          </p:nvPr>
        </p:nvSpPr>
        <p:spPr/>
        <p:txBody>
          <a:bodyPr/>
          <a:lstStyle/>
          <a:p>
            <a:fld id="{0035013A-D72F-4600-8C9B-FB87AD65C5B9}" type="slidenum">
              <a:rPr lang="en-US" smtClean="0"/>
              <a:t>7</a:t>
            </a:fld>
            <a:endParaRPr lang="en-US"/>
          </a:p>
        </p:txBody>
      </p:sp>
    </p:spTree>
    <p:extLst>
      <p:ext uri="{BB962C8B-B14F-4D97-AF65-F5344CB8AC3E}">
        <p14:creationId xmlns:p14="http://schemas.microsoft.com/office/powerpoint/2010/main" val="201995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500"/>
                                        <p:tgtEl>
                                          <p:spTgt spid="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fade">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500"/>
                                        <p:tgtEl>
                                          <p:spTgt spid="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86698" y="1140410"/>
            <a:ext cx="5107177" cy="1326321"/>
          </a:xfrm>
        </p:spPr>
        <p:txBody>
          <a:bodyPr/>
          <a:lstStyle/>
          <a:p>
            <a:r>
              <a:rPr lang="ar-AE" dirty="0"/>
              <a:t>دانيـــال بِنــــاك </a:t>
            </a:r>
            <a:endParaRPr lang="en-US" dirty="0"/>
          </a:p>
        </p:txBody>
      </p:sp>
      <p:sp>
        <p:nvSpPr>
          <p:cNvPr id="3" name="عنصر نائب للمحتوى 2"/>
          <p:cNvSpPr>
            <a:spLocks noGrp="1"/>
          </p:cNvSpPr>
          <p:nvPr>
            <p:ph idx="1"/>
          </p:nvPr>
        </p:nvSpPr>
        <p:spPr>
          <a:xfrm>
            <a:off x="5566025" y="2722415"/>
            <a:ext cx="5107177" cy="3343422"/>
          </a:xfrm>
        </p:spPr>
        <p:txBody>
          <a:bodyPr>
            <a:noAutofit/>
          </a:bodyPr>
          <a:lstStyle/>
          <a:p>
            <a:pPr marL="0" indent="0" algn="just" rtl="1">
              <a:lnSpc>
                <a:spcPct val="150000"/>
              </a:lnSpc>
              <a:buNone/>
            </a:pPr>
            <a:r>
              <a:rPr lang="ar-AE" sz="2400" dirty="0"/>
              <a:t>كاتب فرنسي ولد في 1 ديسمبر 1944 في الدار البيضاء في المغرب وهو كاتب،  وكاتب سيناريو،  وأديب،  وروائي،  وراوي كتب صوتية،  وكاتب للأطفال.</a:t>
            </a:r>
          </a:p>
          <a:p>
            <a:pPr marL="0" indent="0" algn="just" rtl="1">
              <a:lnSpc>
                <a:spcPct val="150000"/>
              </a:lnSpc>
              <a:buNone/>
            </a:pPr>
            <a:r>
              <a:rPr lang="ar-AE" sz="2400" dirty="0"/>
              <a:t> حصل على جائزة رينودو الأدبية عام 2007</a:t>
            </a:r>
            <a:endParaRPr lang="en-US" sz="2400" dirty="0"/>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9131" y="2781323"/>
            <a:ext cx="2489591" cy="3225606"/>
          </a:xfrm>
          <a:prstGeom prst="rect">
            <a:avLst/>
          </a:prstGeom>
        </p:spPr>
      </p:pic>
      <p:sp>
        <p:nvSpPr>
          <p:cNvPr id="6" name="عنصر نائب للتاريخ 5"/>
          <p:cNvSpPr>
            <a:spLocks noGrp="1"/>
          </p:cNvSpPr>
          <p:nvPr>
            <p:ph type="dt" sz="half" idx="10"/>
          </p:nvPr>
        </p:nvSpPr>
        <p:spPr/>
        <p:txBody>
          <a:bodyPr/>
          <a:lstStyle/>
          <a:p>
            <a:r>
              <a:rPr lang="en-US"/>
              <a:t>23-Apr-17</a:t>
            </a:r>
          </a:p>
        </p:txBody>
      </p:sp>
      <p:sp>
        <p:nvSpPr>
          <p:cNvPr id="7" name="عنصر نائب للتذييل 6"/>
          <p:cNvSpPr>
            <a:spLocks noGrp="1"/>
          </p:cNvSpPr>
          <p:nvPr>
            <p:ph type="ftr" sz="quarter" idx="11"/>
          </p:nvPr>
        </p:nvSpPr>
        <p:spPr/>
        <p:txBody>
          <a:bodyPr/>
          <a:lstStyle/>
          <a:p>
            <a:r>
              <a:rPr lang="ar-AE"/>
              <a:t>نادي الكتبا سجال          </a:t>
            </a:r>
            <a:r>
              <a:rPr lang="en-US"/>
              <a:t>seejaalbookclub</a:t>
            </a:r>
          </a:p>
        </p:txBody>
      </p:sp>
      <p:sp>
        <p:nvSpPr>
          <p:cNvPr id="8" name="عنصر نائب لرقم الشريحة 7"/>
          <p:cNvSpPr>
            <a:spLocks noGrp="1"/>
          </p:cNvSpPr>
          <p:nvPr>
            <p:ph type="sldNum" sz="quarter" idx="12"/>
          </p:nvPr>
        </p:nvSpPr>
        <p:spPr/>
        <p:txBody>
          <a:bodyPr/>
          <a:lstStyle/>
          <a:p>
            <a:fld id="{0035013A-D72F-4600-8C9B-FB87AD65C5B9}" type="slidenum">
              <a:rPr lang="en-US" smtClean="0"/>
              <a:t>8</a:t>
            </a:fld>
            <a:endParaRPr lang="en-US"/>
          </a:p>
        </p:txBody>
      </p:sp>
    </p:spTree>
    <p:extLst>
      <p:ext uri="{BB962C8B-B14F-4D97-AF65-F5344CB8AC3E}">
        <p14:creationId xmlns:p14="http://schemas.microsoft.com/office/powerpoint/2010/main" val="376864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5207" y="2510401"/>
            <a:ext cx="10353762" cy="2161611"/>
          </a:xfrm>
        </p:spPr>
        <p:txBody>
          <a:bodyPr>
            <a:normAutofit/>
          </a:bodyPr>
          <a:lstStyle/>
          <a:p>
            <a:pPr marL="0" indent="0" algn="ctr">
              <a:buNone/>
            </a:pPr>
            <a:r>
              <a:rPr lang="ar-AE" sz="8800" dirty="0"/>
              <a:t>على أحر من اللهفة نُصوت.</a:t>
            </a:r>
            <a:endParaRPr lang="en-US" sz="8800" dirty="0"/>
          </a:p>
        </p:txBody>
      </p:sp>
      <p:sp>
        <p:nvSpPr>
          <p:cNvPr id="4" name="عنصر نائب للتاريخ 3"/>
          <p:cNvSpPr>
            <a:spLocks noGrp="1"/>
          </p:cNvSpPr>
          <p:nvPr>
            <p:ph type="dt" sz="half" idx="10"/>
          </p:nvPr>
        </p:nvSpPr>
        <p:spPr/>
        <p:txBody>
          <a:bodyPr/>
          <a:lstStyle/>
          <a:p>
            <a:r>
              <a:rPr lang="en-US"/>
              <a:t>23-Apr-17</a:t>
            </a:r>
          </a:p>
        </p:txBody>
      </p:sp>
      <p:sp>
        <p:nvSpPr>
          <p:cNvPr id="5" name="عنصر نائب للتذييل 4"/>
          <p:cNvSpPr>
            <a:spLocks noGrp="1"/>
          </p:cNvSpPr>
          <p:nvPr>
            <p:ph type="ftr" sz="quarter" idx="11"/>
          </p:nvPr>
        </p:nvSpPr>
        <p:spPr/>
        <p:txBody>
          <a:bodyPr/>
          <a:lstStyle/>
          <a:p>
            <a:r>
              <a:rPr lang="ar-AE"/>
              <a:t>نادي الكتبا سجال          </a:t>
            </a:r>
            <a:r>
              <a:rPr lang="en-US"/>
              <a:t>seejaalbookclub</a:t>
            </a:r>
          </a:p>
        </p:txBody>
      </p:sp>
      <p:sp>
        <p:nvSpPr>
          <p:cNvPr id="6" name="عنصر نائب لرقم الشريحة 5"/>
          <p:cNvSpPr>
            <a:spLocks noGrp="1"/>
          </p:cNvSpPr>
          <p:nvPr>
            <p:ph type="sldNum" sz="quarter" idx="12"/>
          </p:nvPr>
        </p:nvSpPr>
        <p:spPr/>
        <p:txBody>
          <a:bodyPr/>
          <a:lstStyle/>
          <a:p>
            <a:fld id="{0035013A-D72F-4600-8C9B-FB87AD65C5B9}" type="slidenum">
              <a:rPr lang="en-US" smtClean="0"/>
              <a:t>9</a:t>
            </a:fld>
            <a:endParaRPr lang="en-US"/>
          </a:p>
        </p:txBody>
      </p:sp>
    </p:spTree>
    <p:extLst>
      <p:ext uri="{BB962C8B-B14F-4D97-AF65-F5344CB8AC3E}">
        <p14:creationId xmlns:p14="http://schemas.microsoft.com/office/powerpoint/2010/main" val="102244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Damask</Template>
  <TotalTime>234</TotalTime>
  <Words>468</Words>
  <Application>Microsoft Office PowerPoint</Application>
  <PresentationFormat>شاشة عريضة</PresentationFormat>
  <Paragraphs>53</Paragraphs>
  <Slides>9</Slides>
  <Notes>1</Notes>
  <HiddenSlides>0</HiddenSlides>
  <MMClips>1</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9</vt:i4>
      </vt:variant>
    </vt:vector>
  </HeadingPairs>
  <TitlesOfParts>
    <vt:vector size="16" baseType="lpstr">
      <vt:lpstr>Arial</vt:lpstr>
      <vt:lpstr>Bookman Old Style</vt:lpstr>
      <vt:lpstr>Calibri</vt:lpstr>
      <vt:lpstr>Cambria</vt:lpstr>
      <vt:lpstr>Rockwell</vt:lpstr>
      <vt:lpstr>Times New Roman</vt:lpstr>
      <vt:lpstr>Damask</vt:lpstr>
      <vt:lpstr>فرسان   مـــايو</vt:lpstr>
      <vt:lpstr>عرض تقديمي في PowerPoint</vt:lpstr>
      <vt:lpstr>مـــا أنا بقـــارئ</vt:lpstr>
      <vt:lpstr>أحمـــد الزمـــام</vt:lpstr>
      <vt:lpstr>سنة القراءة الخطرة</vt:lpstr>
      <vt:lpstr>أنــــدرو ميـــلر</vt:lpstr>
      <vt:lpstr>متعــــة القـــراءة</vt:lpstr>
      <vt:lpstr>دانيـــال بِنــــاك </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amaljumai26@gmail.com</dc:creator>
  <cp:lastModifiedBy>amaljumai26@gmail.com</cp:lastModifiedBy>
  <cp:revision>43</cp:revision>
  <dcterms:created xsi:type="dcterms:W3CDTF">2017-04-23T11:34:00Z</dcterms:created>
  <dcterms:modified xsi:type="dcterms:W3CDTF">2017-04-23T15:32:02Z</dcterms:modified>
</cp:coreProperties>
</file>