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84" r:id="rId1"/>
  </p:sldMasterIdLst>
  <p:notesMasterIdLst>
    <p:notesMasterId r:id="rId7"/>
  </p:notesMasterIdLst>
  <p:sldIdLst>
    <p:sldId id="256" r:id="rId2"/>
    <p:sldId id="257" r:id="rId3"/>
    <p:sldId id="258" r:id="rId4"/>
    <p:sldId id="259" r:id="rId5"/>
    <p:sldId id="261" r:id="rId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50021"/>
    <a:srgbClr val="DCC5ED"/>
    <a:srgbClr val="C198E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snapToGrid="0">
      <p:cViewPr varScale="1">
        <p:scale>
          <a:sx n="79" d="100"/>
          <a:sy n="79" d="100"/>
        </p:scale>
        <p:origin x="396"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12" Type="http://schemas.microsoft.com/office/2015/10/relationships/revisionInfo" Target="revisionInfo.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8788"/>
          </a:xfrm>
          <a:prstGeom prst="rect">
            <a:avLst/>
          </a:prstGeom>
        </p:spPr>
        <p:txBody>
          <a:bodyPr vert="horz" lIns="91440" tIns="45720" rIns="91440" bIns="45720" rtlCol="1"/>
          <a:lstStyle>
            <a:lvl1pPr algn="l">
              <a:defRPr sz="1200"/>
            </a:lvl1pPr>
          </a:lstStyle>
          <a:p>
            <a:endParaRPr lang="en-US"/>
          </a:p>
        </p:txBody>
      </p:sp>
      <p:sp>
        <p:nvSpPr>
          <p:cNvPr id="3" name="عنصر نائب للتاريخ 2"/>
          <p:cNvSpPr>
            <a:spLocks noGrp="1"/>
          </p:cNvSpPr>
          <p:nvPr>
            <p:ph type="dt" idx="1"/>
          </p:nvPr>
        </p:nvSpPr>
        <p:spPr>
          <a:xfrm>
            <a:off x="1588" y="0"/>
            <a:ext cx="2971800" cy="458788"/>
          </a:xfrm>
          <a:prstGeom prst="rect">
            <a:avLst/>
          </a:prstGeom>
        </p:spPr>
        <p:txBody>
          <a:bodyPr vert="horz" lIns="91440" tIns="45720" rIns="91440" bIns="45720" rtlCol="1"/>
          <a:lstStyle>
            <a:lvl1pPr algn="r">
              <a:defRPr sz="1200"/>
            </a:lvl1pPr>
          </a:lstStyle>
          <a:p>
            <a:fld id="{E4D53CD6-B9D0-409F-ADAC-CB2734149EE6}" type="datetimeFigureOut">
              <a:rPr lang="en-US" smtClean="0"/>
              <a:t>24-May-17</a:t>
            </a:fld>
            <a:endParaRPr lang="en-US"/>
          </a:p>
        </p:txBody>
      </p:sp>
      <p:sp>
        <p:nvSpPr>
          <p:cNvPr id="4" name="عنصر نائب لصورة الشريحة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en-US"/>
          </a:p>
        </p:txBody>
      </p:sp>
      <p:sp>
        <p:nvSpPr>
          <p:cNvPr id="5" name="عنصر نائب للملاحظا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6" name="عنصر نائب للتذييل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l">
              <a:defRPr sz="1200"/>
            </a:lvl1pPr>
          </a:lstStyle>
          <a:p>
            <a:endParaRPr lang="en-US"/>
          </a:p>
        </p:txBody>
      </p:sp>
      <p:sp>
        <p:nvSpPr>
          <p:cNvPr id="7" name="عنصر نائب لرقم الشريحة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r">
              <a:defRPr sz="1200"/>
            </a:lvl1pPr>
          </a:lstStyle>
          <a:p>
            <a:fld id="{221DD8DC-9C22-422A-A7E1-E4494E50B9C1}" type="slidenum">
              <a:rPr lang="en-US" smtClean="0"/>
              <a:t>‹#›</a:t>
            </a:fld>
            <a:endParaRPr lang="en-US"/>
          </a:p>
        </p:txBody>
      </p:sp>
    </p:spTree>
    <p:extLst>
      <p:ext uri="{BB962C8B-B14F-4D97-AF65-F5344CB8AC3E}">
        <p14:creationId xmlns:p14="http://schemas.microsoft.com/office/powerpoint/2010/main" val="2102109227"/>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US" dirty="0"/>
          </a:p>
        </p:txBody>
      </p:sp>
      <p:sp>
        <p:nvSpPr>
          <p:cNvPr id="4" name="عنصر نائب لرقم الشريحة 3"/>
          <p:cNvSpPr>
            <a:spLocks noGrp="1"/>
          </p:cNvSpPr>
          <p:nvPr>
            <p:ph type="sldNum" sz="quarter" idx="10"/>
          </p:nvPr>
        </p:nvSpPr>
        <p:spPr/>
        <p:txBody>
          <a:bodyPr/>
          <a:lstStyle/>
          <a:p>
            <a:fld id="{221DD8DC-9C22-422A-A7E1-E4494E50B9C1}" type="slidenum">
              <a:rPr lang="en-US" smtClean="0"/>
              <a:t>1</a:t>
            </a:fld>
            <a:endParaRPr lang="en-US"/>
          </a:p>
        </p:txBody>
      </p:sp>
    </p:spTree>
    <p:extLst>
      <p:ext uri="{BB962C8B-B14F-4D97-AF65-F5344CB8AC3E}">
        <p14:creationId xmlns:p14="http://schemas.microsoft.com/office/powerpoint/2010/main" val="33788371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ar-SA"/>
              <a:t>انقر لتحرير نمط العنوان الرئيسي</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ar-SA"/>
              <a:t>انقر لتحرير نمط العنوان الثانوي الرئيسي</a:t>
            </a:r>
            <a:endParaRPr lang="en-US" dirty="0"/>
          </a:p>
        </p:txBody>
      </p:sp>
      <p:sp>
        <p:nvSpPr>
          <p:cNvPr id="4" name="Date Placeholder 3"/>
          <p:cNvSpPr>
            <a:spLocks noGrp="1"/>
          </p:cNvSpPr>
          <p:nvPr>
            <p:ph type="dt" sz="half" idx="10"/>
          </p:nvPr>
        </p:nvSpPr>
        <p:spPr/>
        <p:txBody>
          <a:bodyPr/>
          <a:lstStyle/>
          <a:p>
            <a:fld id="{A3CCCC11-2C62-4FEC-BB5A-FAB232E1BC7B}" type="datetime1">
              <a:rPr lang="en-US" smtClean="0"/>
              <a:t>24-May-17</a:t>
            </a:fld>
            <a:endParaRPr lang="en-US"/>
          </a:p>
        </p:txBody>
      </p:sp>
      <p:sp>
        <p:nvSpPr>
          <p:cNvPr id="5" name="Footer Placeholder 4"/>
          <p:cNvSpPr>
            <a:spLocks noGrp="1"/>
          </p:cNvSpPr>
          <p:nvPr>
            <p:ph type="ftr" sz="quarter" idx="11"/>
          </p:nvPr>
        </p:nvSpPr>
        <p:spPr/>
        <p:txBody>
          <a:bodyPr/>
          <a:lstStyle/>
          <a:p>
            <a:r>
              <a:rPr lang="en-US"/>
              <a:t>seejaalbookclub</a:t>
            </a:r>
          </a:p>
        </p:txBody>
      </p:sp>
      <p:sp>
        <p:nvSpPr>
          <p:cNvPr id="6" name="Slide Number Placeholder 5"/>
          <p:cNvSpPr>
            <a:spLocks noGrp="1"/>
          </p:cNvSpPr>
          <p:nvPr>
            <p:ph type="sldNum" sz="quarter" idx="12"/>
          </p:nvPr>
        </p:nvSpPr>
        <p:spPr/>
        <p:txBody>
          <a:bodyPr/>
          <a:lstStyle/>
          <a:p>
            <a:fld id="{E425A7EF-35E6-4058-9108-EC7715483404}" type="slidenum">
              <a:rPr lang="en-US" smtClean="0"/>
              <a:t>‹#›</a:t>
            </a:fld>
            <a:endParaRPr lang="en-US"/>
          </a:p>
        </p:txBody>
      </p:sp>
    </p:spTree>
    <p:extLst>
      <p:ext uri="{BB962C8B-B14F-4D97-AF65-F5344CB8AC3E}">
        <p14:creationId xmlns:p14="http://schemas.microsoft.com/office/powerpoint/2010/main" val="25184316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العنوان الرئيسي</a:t>
            </a:r>
            <a:endParaRPr lang="en-US" dirty="0"/>
          </a:p>
        </p:txBody>
      </p:sp>
      <p:sp>
        <p:nvSpPr>
          <p:cNvPr id="3" name="Content Placeholder 2"/>
          <p:cNvSpPr>
            <a:spLocks noGrp="1"/>
          </p:cNvSpPr>
          <p:nvPr>
            <p:ph idx="1"/>
          </p:nvPr>
        </p:nvSpPr>
        <p:spPr/>
        <p:txBody>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AE894B43-FBFE-4FD1-BD1F-F581D3FEDF71}" type="datetime1">
              <a:rPr lang="en-US" smtClean="0"/>
              <a:t>24-May-17</a:t>
            </a:fld>
            <a:endParaRPr lang="en-US"/>
          </a:p>
        </p:txBody>
      </p:sp>
      <p:sp>
        <p:nvSpPr>
          <p:cNvPr id="5" name="Footer Placeholder 4"/>
          <p:cNvSpPr>
            <a:spLocks noGrp="1"/>
          </p:cNvSpPr>
          <p:nvPr>
            <p:ph type="ftr" sz="quarter" idx="11"/>
          </p:nvPr>
        </p:nvSpPr>
        <p:spPr/>
        <p:txBody>
          <a:bodyPr/>
          <a:lstStyle/>
          <a:p>
            <a:r>
              <a:rPr lang="en-US"/>
              <a:t>seejaalbookclub</a:t>
            </a:r>
          </a:p>
        </p:txBody>
      </p:sp>
      <p:sp>
        <p:nvSpPr>
          <p:cNvPr id="6" name="Slide Number Placeholder 5"/>
          <p:cNvSpPr>
            <a:spLocks noGrp="1"/>
          </p:cNvSpPr>
          <p:nvPr>
            <p:ph type="sldNum" sz="quarter" idx="12"/>
          </p:nvPr>
        </p:nvSpPr>
        <p:spPr/>
        <p:txBody>
          <a:bodyPr/>
          <a:lstStyle/>
          <a:p>
            <a:fld id="{E425A7EF-35E6-4058-9108-EC7715483404}" type="slidenum">
              <a:rPr lang="en-US" smtClean="0"/>
              <a:t>‹#›</a:t>
            </a:fld>
            <a:endParaRPr lang="en-US"/>
          </a:p>
        </p:txBody>
      </p:sp>
    </p:spTree>
    <p:extLst>
      <p:ext uri="{BB962C8B-B14F-4D97-AF65-F5344CB8AC3E}">
        <p14:creationId xmlns:p14="http://schemas.microsoft.com/office/powerpoint/2010/main" val="10933383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ar-SA"/>
              <a:t>انقر لتحرير نمط العنوان الرئيسي</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ar-SA"/>
              <a:t>تحرير أنماط النص الرئيسي</a:t>
            </a:r>
          </a:p>
        </p:txBody>
      </p:sp>
      <p:sp>
        <p:nvSpPr>
          <p:cNvPr id="4" name="Date Placeholder 3"/>
          <p:cNvSpPr>
            <a:spLocks noGrp="1"/>
          </p:cNvSpPr>
          <p:nvPr>
            <p:ph type="dt" sz="half" idx="10"/>
          </p:nvPr>
        </p:nvSpPr>
        <p:spPr/>
        <p:txBody>
          <a:bodyPr/>
          <a:lstStyle/>
          <a:p>
            <a:fld id="{F5937598-1BCB-4BCB-843F-E5AFF84D858A}" type="datetime1">
              <a:rPr lang="en-US" smtClean="0"/>
              <a:t>24-May-17</a:t>
            </a:fld>
            <a:endParaRPr lang="en-US"/>
          </a:p>
        </p:txBody>
      </p:sp>
      <p:sp>
        <p:nvSpPr>
          <p:cNvPr id="5" name="Footer Placeholder 4"/>
          <p:cNvSpPr>
            <a:spLocks noGrp="1"/>
          </p:cNvSpPr>
          <p:nvPr>
            <p:ph type="ftr" sz="quarter" idx="11"/>
          </p:nvPr>
        </p:nvSpPr>
        <p:spPr/>
        <p:txBody>
          <a:bodyPr/>
          <a:lstStyle/>
          <a:p>
            <a:r>
              <a:rPr lang="en-US"/>
              <a:t>seejaalbookclub</a:t>
            </a:r>
          </a:p>
        </p:txBody>
      </p:sp>
      <p:sp>
        <p:nvSpPr>
          <p:cNvPr id="6" name="Slide Number Placeholder 5"/>
          <p:cNvSpPr>
            <a:spLocks noGrp="1"/>
          </p:cNvSpPr>
          <p:nvPr>
            <p:ph type="sldNum" sz="quarter" idx="12"/>
          </p:nvPr>
        </p:nvSpPr>
        <p:spPr/>
        <p:txBody>
          <a:bodyPr/>
          <a:lstStyle/>
          <a:p>
            <a:fld id="{E425A7EF-35E6-4058-9108-EC7715483404}" type="slidenum">
              <a:rPr lang="en-US" smtClean="0"/>
              <a:t>‹#›</a:t>
            </a:fld>
            <a:endParaRPr lang="en-US"/>
          </a:p>
        </p:txBody>
      </p:sp>
    </p:spTree>
    <p:extLst>
      <p:ext uri="{BB962C8B-B14F-4D97-AF65-F5344CB8AC3E}">
        <p14:creationId xmlns:p14="http://schemas.microsoft.com/office/powerpoint/2010/main" val="34551109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العنوان الرئيسي</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5" name="Date Placeholder 4"/>
          <p:cNvSpPr>
            <a:spLocks noGrp="1"/>
          </p:cNvSpPr>
          <p:nvPr>
            <p:ph type="dt" sz="half" idx="10"/>
          </p:nvPr>
        </p:nvSpPr>
        <p:spPr/>
        <p:txBody>
          <a:bodyPr/>
          <a:lstStyle/>
          <a:p>
            <a:fld id="{048B3182-0C22-4333-8A1F-1388AFEE5DF4}" type="datetime1">
              <a:rPr lang="en-US" smtClean="0"/>
              <a:t>24-May-17</a:t>
            </a:fld>
            <a:endParaRPr lang="en-US"/>
          </a:p>
        </p:txBody>
      </p:sp>
      <p:sp>
        <p:nvSpPr>
          <p:cNvPr id="6" name="Footer Placeholder 5"/>
          <p:cNvSpPr>
            <a:spLocks noGrp="1"/>
          </p:cNvSpPr>
          <p:nvPr>
            <p:ph type="ftr" sz="quarter" idx="11"/>
          </p:nvPr>
        </p:nvSpPr>
        <p:spPr/>
        <p:txBody>
          <a:bodyPr/>
          <a:lstStyle/>
          <a:p>
            <a:r>
              <a:rPr lang="en-US"/>
              <a:t>seejaalbookclub</a:t>
            </a:r>
          </a:p>
        </p:txBody>
      </p:sp>
      <p:sp>
        <p:nvSpPr>
          <p:cNvPr id="7" name="Slide Number Placeholder 6"/>
          <p:cNvSpPr>
            <a:spLocks noGrp="1"/>
          </p:cNvSpPr>
          <p:nvPr>
            <p:ph type="sldNum" sz="quarter" idx="12"/>
          </p:nvPr>
        </p:nvSpPr>
        <p:spPr/>
        <p:txBody>
          <a:bodyPr/>
          <a:lstStyle/>
          <a:p>
            <a:fld id="{E425A7EF-35E6-4058-9108-EC7715483404}" type="slidenum">
              <a:rPr lang="en-US" smtClean="0"/>
              <a:t>‹#›</a:t>
            </a:fld>
            <a:endParaRPr lang="en-US"/>
          </a:p>
        </p:txBody>
      </p:sp>
    </p:spTree>
    <p:extLst>
      <p:ext uri="{BB962C8B-B14F-4D97-AF65-F5344CB8AC3E}">
        <p14:creationId xmlns:p14="http://schemas.microsoft.com/office/powerpoint/2010/main" val="24576528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ar-SA"/>
              <a:t>انقر لتحرير نمط العنوان الرئيسي</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تحرير أنماط النص الرئيسي</a:t>
            </a:r>
          </a:p>
        </p:txBody>
      </p:sp>
      <p:sp>
        <p:nvSpPr>
          <p:cNvPr id="4" name="Content Placeholder 3"/>
          <p:cNvSpPr>
            <a:spLocks noGrp="1"/>
          </p:cNvSpPr>
          <p:nvPr>
            <p:ph sz="half" idx="2"/>
          </p:nvPr>
        </p:nvSpPr>
        <p:spPr>
          <a:xfrm>
            <a:off x="839788" y="2505075"/>
            <a:ext cx="5157787" cy="3684588"/>
          </a:xfrm>
        </p:spPr>
        <p:txBody>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تحرير أنماط النص الرئيسي</a:t>
            </a:r>
          </a:p>
        </p:txBody>
      </p:sp>
      <p:sp>
        <p:nvSpPr>
          <p:cNvPr id="6" name="Content Placeholder 5"/>
          <p:cNvSpPr>
            <a:spLocks noGrp="1"/>
          </p:cNvSpPr>
          <p:nvPr>
            <p:ph sz="quarter" idx="4"/>
          </p:nvPr>
        </p:nvSpPr>
        <p:spPr>
          <a:xfrm>
            <a:off x="6172200" y="2505075"/>
            <a:ext cx="5183188" cy="3684588"/>
          </a:xfrm>
        </p:spPr>
        <p:txBody>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7" name="Date Placeholder 6"/>
          <p:cNvSpPr>
            <a:spLocks noGrp="1"/>
          </p:cNvSpPr>
          <p:nvPr>
            <p:ph type="dt" sz="half" idx="10"/>
          </p:nvPr>
        </p:nvSpPr>
        <p:spPr/>
        <p:txBody>
          <a:bodyPr/>
          <a:lstStyle/>
          <a:p>
            <a:fld id="{76B0530A-A52C-4E7E-B026-443BB8ED9EFE}" type="datetime1">
              <a:rPr lang="en-US" smtClean="0"/>
              <a:t>24-May-17</a:t>
            </a:fld>
            <a:endParaRPr lang="en-US"/>
          </a:p>
        </p:txBody>
      </p:sp>
      <p:sp>
        <p:nvSpPr>
          <p:cNvPr id="8" name="Footer Placeholder 7"/>
          <p:cNvSpPr>
            <a:spLocks noGrp="1"/>
          </p:cNvSpPr>
          <p:nvPr>
            <p:ph type="ftr" sz="quarter" idx="11"/>
          </p:nvPr>
        </p:nvSpPr>
        <p:spPr/>
        <p:txBody>
          <a:bodyPr/>
          <a:lstStyle/>
          <a:p>
            <a:r>
              <a:rPr lang="en-US"/>
              <a:t>seejaalbookclub</a:t>
            </a:r>
          </a:p>
        </p:txBody>
      </p:sp>
      <p:sp>
        <p:nvSpPr>
          <p:cNvPr id="9" name="Slide Number Placeholder 8"/>
          <p:cNvSpPr>
            <a:spLocks noGrp="1"/>
          </p:cNvSpPr>
          <p:nvPr>
            <p:ph type="sldNum" sz="quarter" idx="12"/>
          </p:nvPr>
        </p:nvSpPr>
        <p:spPr/>
        <p:txBody>
          <a:bodyPr/>
          <a:lstStyle/>
          <a:p>
            <a:fld id="{E425A7EF-35E6-4058-9108-EC7715483404}" type="slidenum">
              <a:rPr lang="en-US" smtClean="0"/>
              <a:t>‹#›</a:t>
            </a:fld>
            <a:endParaRPr lang="en-US"/>
          </a:p>
        </p:txBody>
      </p:sp>
    </p:spTree>
    <p:extLst>
      <p:ext uri="{BB962C8B-B14F-4D97-AF65-F5344CB8AC3E}">
        <p14:creationId xmlns:p14="http://schemas.microsoft.com/office/powerpoint/2010/main" val="42254040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العنوان الرئيسي</a:t>
            </a:r>
            <a:endParaRPr lang="en-US" dirty="0"/>
          </a:p>
        </p:txBody>
      </p:sp>
      <p:sp>
        <p:nvSpPr>
          <p:cNvPr id="3" name="Date Placeholder 2"/>
          <p:cNvSpPr>
            <a:spLocks noGrp="1"/>
          </p:cNvSpPr>
          <p:nvPr>
            <p:ph type="dt" sz="half" idx="10"/>
          </p:nvPr>
        </p:nvSpPr>
        <p:spPr/>
        <p:txBody>
          <a:bodyPr/>
          <a:lstStyle/>
          <a:p>
            <a:fld id="{E565BCE0-BF1B-4D6E-84B9-E2A667474597}" type="datetime1">
              <a:rPr lang="en-US" smtClean="0"/>
              <a:t>24-May-17</a:t>
            </a:fld>
            <a:endParaRPr lang="en-US"/>
          </a:p>
        </p:txBody>
      </p:sp>
      <p:sp>
        <p:nvSpPr>
          <p:cNvPr id="4" name="Footer Placeholder 3"/>
          <p:cNvSpPr>
            <a:spLocks noGrp="1"/>
          </p:cNvSpPr>
          <p:nvPr>
            <p:ph type="ftr" sz="quarter" idx="11"/>
          </p:nvPr>
        </p:nvSpPr>
        <p:spPr/>
        <p:txBody>
          <a:bodyPr/>
          <a:lstStyle/>
          <a:p>
            <a:r>
              <a:rPr lang="en-US"/>
              <a:t>seejaalbookclub</a:t>
            </a:r>
          </a:p>
        </p:txBody>
      </p:sp>
      <p:sp>
        <p:nvSpPr>
          <p:cNvPr id="5" name="Slide Number Placeholder 4"/>
          <p:cNvSpPr>
            <a:spLocks noGrp="1"/>
          </p:cNvSpPr>
          <p:nvPr>
            <p:ph type="sldNum" sz="quarter" idx="12"/>
          </p:nvPr>
        </p:nvSpPr>
        <p:spPr/>
        <p:txBody>
          <a:bodyPr/>
          <a:lstStyle/>
          <a:p>
            <a:fld id="{E425A7EF-35E6-4058-9108-EC7715483404}" type="slidenum">
              <a:rPr lang="en-US" smtClean="0"/>
              <a:t>‹#›</a:t>
            </a:fld>
            <a:endParaRPr lang="en-US"/>
          </a:p>
        </p:txBody>
      </p:sp>
    </p:spTree>
    <p:extLst>
      <p:ext uri="{BB962C8B-B14F-4D97-AF65-F5344CB8AC3E}">
        <p14:creationId xmlns:p14="http://schemas.microsoft.com/office/powerpoint/2010/main" val="1866171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8341B87-AB1E-4E68-86ED-08AEC3DA7B8F}" type="datetime1">
              <a:rPr lang="en-US" smtClean="0"/>
              <a:t>24-May-17</a:t>
            </a:fld>
            <a:endParaRPr lang="en-US"/>
          </a:p>
        </p:txBody>
      </p:sp>
      <p:sp>
        <p:nvSpPr>
          <p:cNvPr id="3" name="Footer Placeholder 2"/>
          <p:cNvSpPr>
            <a:spLocks noGrp="1"/>
          </p:cNvSpPr>
          <p:nvPr>
            <p:ph type="ftr" sz="quarter" idx="11"/>
          </p:nvPr>
        </p:nvSpPr>
        <p:spPr/>
        <p:txBody>
          <a:bodyPr/>
          <a:lstStyle/>
          <a:p>
            <a:r>
              <a:rPr lang="en-US"/>
              <a:t>seejaalbookclub</a:t>
            </a:r>
          </a:p>
        </p:txBody>
      </p:sp>
      <p:sp>
        <p:nvSpPr>
          <p:cNvPr id="4" name="Slide Number Placeholder 3"/>
          <p:cNvSpPr>
            <a:spLocks noGrp="1"/>
          </p:cNvSpPr>
          <p:nvPr>
            <p:ph type="sldNum" sz="quarter" idx="12"/>
          </p:nvPr>
        </p:nvSpPr>
        <p:spPr/>
        <p:txBody>
          <a:bodyPr/>
          <a:lstStyle/>
          <a:p>
            <a:fld id="{E425A7EF-35E6-4058-9108-EC7715483404}" type="slidenum">
              <a:rPr lang="en-US" smtClean="0"/>
              <a:t>‹#›</a:t>
            </a:fld>
            <a:endParaRPr lang="en-US"/>
          </a:p>
        </p:txBody>
      </p:sp>
    </p:spTree>
    <p:extLst>
      <p:ext uri="{BB962C8B-B14F-4D97-AF65-F5344CB8AC3E}">
        <p14:creationId xmlns:p14="http://schemas.microsoft.com/office/powerpoint/2010/main" val="8851804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ar-SA"/>
              <a:t>انقر لتحرير نمط العنوان الرئيسي</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تحرير أنماط النص الرئيسي</a:t>
            </a:r>
          </a:p>
        </p:txBody>
      </p:sp>
      <p:sp>
        <p:nvSpPr>
          <p:cNvPr id="5" name="Date Placeholder 4"/>
          <p:cNvSpPr>
            <a:spLocks noGrp="1"/>
          </p:cNvSpPr>
          <p:nvPr>
            <p:ph type="dt" sz="half" idx="10"/>
          </p:nvPr>
        </p:nvSpPr>
        <p:spPr/>
        <p:txBody>
          <a:bodyPr/>
          <a:lstStyle/>
          <a:p>
            <a:fld id="{1DCC0AD7-A958-4E34-8AB1-453A13903F03}" type="datetime1">
              <a:rPr lang="en-US" smtClean="0"/>
              <a:t>24-May-17</a:t>
            </a:fld>
            <a:endParaRPr lang="en-US"/>
          </a:p>
        </p:txBody>
      </p:sp>
      <p:sp>
        <p:nvSpPr>
          <p:cNvPr id="6" name="Footer Placeholder 5"/>
          <p:cNvSpPr>
            <a:spLocks noGrp="1"/>
          </p:cNvSpPr>
          <p:nvPr>
            <p:ph type="ftr" sz="quarter" idx="11"/>
          </p:nvPr>
        </p:nvSpPr>
        <p:spPr/>
        <p:txBody>
          <a:bodyPr/>
          <a:lstStyle/>
          <a:p>
            <a:r>
              <a:rPr lang="en-US"/>
              <a:t>seejaalbookclub</a:t>
            </a:r>
          </a:p>
        </p:txBody>
      </p:sp>
      <p:sp>
        <p:nvSpPr>
          <p:cNvPr id="7" name="Slide Number Placeholder 6"/>
          <p:cNvSpPr>
            <a:spLocks noGrp="1"/>
          </p:cNvSpPr>
          <p:nvPr>
            <p:ph type="sldNum" sz="quarter" idx="12"/>
          </p:nvPr>
        </p:nvSpPr>
        <p:spPr/>
        <p:txBody>
          <a:bodyPr/>
          <a:lstStyle/>
          <a:p>
            <a:fld id="{E425A7EF-35E6-4058-9108-EC7715483404}" type="slidenum">
              <a:rPr lang="en-US" smtClean="0"/>
              <a:t>‹#›</a:t>
            </a:fld>
            <a:endParaRPr lang="en-US"/>
          </a:p>
        </p:txBody>
      </p:sp>
    </p:spTree>
    <p:extLst>
      <p:ext uri="{BB962C8B-B14F-4D97-AF65-F5344CB8AC3E}">
        <p14:creationId xmlns:p14="http://schemas.microsoft.com/office/powerpoint/2010/main" val="28148286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ar-SA"/>
              <a:t>انقر لتحرير نمط العنوان الرئيسي</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ar-SA"/>
              <a:t>انقر فوق الأيقونة لإضافة صورة</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تحرير أنماط النص الرئيسي</a:t>
            </a:r>
          </a:p>
        </p:txBody>
      </p:sp>
      <p:sp>
        <p:nvSpPr>
          <p:cNvPr id="5" name="Date Placeholder 4"/>
          <p:cNvSpPr>
            <a:spLocks noGrp="1"/>
          </p:cNvSpPr>
          <p:nvPr>
            <p:ph type="dt" sz="half" idx="10"/>
          </p:nvPr>
        </p:nvSpPr>
        <p:spPr/>
        <p:txBody>
          <a:bodyPr/>
          <a:lstStyle/>
          <a:p>
            <a:fld id="{D98FFCA5-4B6B-4E75-A2A6-EA88B0F16891}" type="datetime1">
              <a:rPr lang="en-US" smtClean="0"/>
              <a:t>24-May-17</a:t>
            </a:fld>
            <a:endParaRPr lang="en-US"/>
          </a:p>
        </p:txBody>
      </p:sp>
      <p:sp>
        <p:nvSpPr>
          <p:cNvPr id="6" name="Footer Placeholder 5"/>
          <p:cNvSpPr>
            <a:spLocks noGrp="1"/>
          </p:cNvSpPr>
          <p:nvPr>
            <p:ph type="ftr" sz="quarter" idx="11"/>
          </p:nvPr>
        </p:nvSpPr>
        <p:spPr/>
        <p:txBody>
          <a:bodyPr/>
          <a:lstStyle/>
          <a:p>
            <a:r>
              <a:rPr lang="en-US"/>
              <a:t>seejaalbookclub</a:t>
            </a:r>
          </a:p>
        </p:txBody>
      </p:sp>
      <p:sp>
        <p:nvSpPr>
          <p:cNvPr id="7" name="Slide Number Placeholder 6"/>
          <p:cNvSpPr>
            <a:spLocks noGrp="1"/>
          </p:cNvSpPr>
          <p:nvPr>
            <p:ph type="sldNum" sz="quarter" idx="12"/>
          </p:nvPr>
        </p:nvSpPr>
        <p:spPr/>
        <p:txBody>
          <a:bodyPr/>
          <a:lstStyle/>
          <a:p>
            <a:fld id="{E425A7EF-35E6-4058-9108-EC7715483404}" type="slidenum">
              <a:rPr lang="en-US" smtClean="0"/>
              <a:t>‹#›</a:t>
            </a:fld>
            <a:endParaRPr lang="en-US"/>
          </a:p>
        </p:txBody>
      </p:sp>
    </p:spTree>
    <p:extLst>
      <p:ext uri="{BB962C8B-B14F-4D97-AF65-F5344CB8AC3E}">
        <p14:creationId xmlns:p14="http://schemas.microsoft.com/office/powerpoint/2010/main" val="14304897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العنوان الرئيسي</a:t>
            </a:r>
            <a:endParaRPr lang="en-US" dirty="0"/>
          </a:p>
        </p:txBody>
      </p:sp>
      <p:sp>
        <p:nvSpPr>
          <p:cNvPr id="3" name="Vertical Text Placeholder 2"/>
          <p:cNvSpPr>
            <a:spLocks noGrp="1"/>
          </p:cNvSpPr>
          <p:nvPr>
            <p:ph type="body" orient="vert" idx="1"/>
          </p:nvPr>
        </p:nvSpPr>
        <p:spPr/>
        <p:txBody>
          <a:bodyPr vert="eaVert"/>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75BD54D9-AE1B-4828-9EA3-87A7B583BAFB}" type="datetime1">
              <a:rPr lang="en-US" smtClean="0"/>
              <a:t>24-May-17</a:t>
            </a:fld>
            <a:endParaRPr lang="en-US"/>
          </a:p>
        </p:txBody>
      </p:sp>
      <p:sp>
        <p:nvSpPr>
          <p:cNvPr id="5" name="Footer Placeholder 4"/>
          <p:cNvSpPr>
            <a:spLocks noGrp="1"/>
          </p:cNvSpPr>
          <p:nvPr>
            <p:ph type="ftr" sz="quarter" idx="11"/>
          </p:nvPr>
        </p:nvSpPr>
        <p:spPr/>
        <p:txBody>
          <a:bodyPr/>
          <a:lstStyle/>
          <a:p>
            <a:r>
              <a:rPr lang="en-US"/>
              <a:t>seejaalbookclub</a:t>
            </a:r>
          </a:p>
        </p:txBody>
      </p:sp>
      <p:sp>
        <p:nvSpPr>
          <p:cNvPr id="6" name="Slide Number Placeholder 5"/>
          <p:cNvSpPr>
            <a:spLocks noGrp="1"/>
          </p:cNvSpPr>
          <p:nvPr>
            <p:ph type="sldNum" sz="quarter" idx="12"/>
          </p:nvPr>
        </p:nvSpPr>
        <p:spPr/>
        <p:txBody>
          <a:bodyPr/>
          <a:lstStyle/>
          <a:p>
            <a:fld id="{E425A7EF-35E6-4058-9108-EC7715483404}" type="slidenum">
              <a:rPr lang="en-US" smtClean="0"/>
              <a:t>‹#›</a:t>
            </a:fld>
            <a:endParaRPr lang="en-US"/>
          </a:p>
        </p:txBody>
      </p:sp>
    </p:spTree>
    <p:extLst>
      <p:ext uri="{BB962C8B-B14F-4D97-AF65-F5344CB8AC3E}">
        <p14:creationId xmlns:p14="http://schemas.microsoft.com/office/powerpoint/2010/main" val="24438386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ar-SA"/>
              <a:t>انقر لتحرير نمط العنوان الرئيسي</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87F00D0C-1646-4EB6-BFCA-B4803C2D1579}" type="datetime1">
              <a:rPr lang="en-US" smtClean="0"/>
              <a:t>24-May-17</a:t>
            </a:fld>
            <a:endParaRPr lang="en-US"/>
          </a:p>
        </p:txBody>
      </p:sp>
      <p:sp>
        <p:nvSpPr>
          <p:cNvPr id="5" name="Footer Placeholder 4"/>
          <p:cNvSpPr>
            <a:spLocks noGrp="1"/>
          </p:cNvSpPr>
          <p:nvPr>
            <p:ph type="ftr" sz="quarter" idx="11"/>
          </p:nvPr>
        </p:nvSpPr>
        <p:spPr/>
        <p:txBody>
          <a:bodyPr/>
          <a:lstStyle/>
          <a:p>
            <a:r>
              <a:rPr lang="en-US"/>
              <a:t>seejaalbookclub</a:t>
            </a:r>
          </a:p>
        </p:txBody>
      </p:sp>
      <p:sp>
        <p:nvSpPr>
          <p:cNvPr id="6" name="Slide Number Placeholder 5"/>
          <p:cNvSpPr>
            <a:spLocks noGrp="1"/>
          </p:cNvSpPr>
          <p:nvPr>
            <p:ph type="sldNum" sz="quarter" idx="12"/>
          </p:nvPr>
        </p:nvSpPr>
        <p:spPr/>
        <p:txBody>
          <a:bodyPr/>
          <a:lstStyle/>
          <a:p>
            <a:fld id="{E425A7EF-35E6-4058-9108-EC7715483404}" type="slidenum">
              <a:rPr lang="en-US" smtClean="0"/>
              <a:t>‹#›</a:t>
            </a:fld>
            <a:endParaRPr lang="en-US"/>
          </a:p>
        </p:txBody>
      </p:sp>
    </p:spTree>
    <p:extLst>
      <p:ext uri="{BB962C8B-B14F-4D97-AF65-F5344CB8AC3E}">
        <p14:creationId xmlns:p14="http://schemas.microsoft.com/office/powerpoint/2010/main" val="9693430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ar-SA"/>
              <a:t>انقر لتحرير نمط العنوان الرئيسي</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610D724-4ED9-40D8-B0F0-5A82CAC19E56}" type="datetime1">
              <a:rPr lang="en-US" smtClean="0"/>
              <a:t>24-May-17</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seejaalbookclub</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425A7EF-35E6-4058-9108-EC7715483404}" type="slidenum">
              <a:rPr lang="en-US" smtClean="0"/>
              <a:t>‹#›</a:t>
            </a:fld>
            <a:endParaRPr lang="en-US"/>
          </a:p>
        </p:txBody>
      </p:sp>
    </p:spTree>
    <p:extLst>
      <p:ext uri="{BB962C8B-B14F-4D97-AF65-F5344CB8AC3E}">
        <p14:creationId xmlns:p14="http://schemas.microsoft.com/office/powerpoint/2010/main" val="1150715353"/>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png"/><Relationship Id="rId13" Type="http://schemas.openxmlformats.org/officeDocument/2006/relationships/image" Target="../media/image6.png"/><Relationship Id="rId18" Type="http://schemas.openxmlformats.org/officeDocument/2006/relationships/image" Target="../media/image10.png"/><Relationship Id="rId3" Type="http://schemas.openxmlformats.org/officeDocument/2006/relationships/slideLayout" Target="../slideLayouts/slideLayout1.xml"/><Relationship Id="rId21" Type="http://schemas.openxmlformats.org/officeDocument/2006/relationships/image" Target="../media/image12.jpg"/><Relationship Id="rId7" Type="http://schemas.microsoft.com/office/2007/relationships/hdphoto" Target="../media/hdphoto1.wdp"/><Relationship Id="rId12" Type="http://schemas.microsoft.com/office/2007/relationships/hdphoto" Target="../media/hdphoto3.wdp"/><Relationship Id="rId17" Type="http://schemas.openxmlformats.org/officeDocument/2006/relationships/image" Target="../media/image9.png"/><Relationship Id="rId2" Type="http://schemas.openxmlformats.org/officeDocument/2006/relationships/audio" Target="../media/media1.mp3"/><Relationship Id="rId16" Type="http://schemas.microsoft.com/office/2007/relationships/hdphoto" Target="../media/hdphoto4.wdp"/><Relationship Id="rId20" Type="http://schemas.openxmlformats.org/officeDocument/2006/relationships/image" Target="../media/image11.png"/><Relationship Id="rId1" Type="http://schemas.microsoft.com/office/2007/relationships/media" Target="../media/media1.mp3"/><Relationship Id="rId6" Type="http://schemas.openxmlformats.org/officeDocument/2006/relationships/image" Target="../media/image2.png"/><Relationship Id="rId11" Type="http://schemas.openxmlformats.org/officeDocument/2006/relationships/image" Target="../media/image5.png"/><Relationship Id="rId5" Type="http://schemas.openxmlformats.org/officeDocument/2006/relationships/image" Target="../media/image1.jpg"/><Relationship Id="rId15" Type="http://schemas.openxmlformats.org/officeDocument/2006/relationships/image" Target="../media/image8.png"/><Relationship Id="rId10" Type="http://schemas.microsoft.com/office/2007/relationships/hdphoto" Target="../media/hdphoto2.wdp"/><Relationship Id="rId19" Type="http://schemas.microsoft.com/office/2007/relationships/hdphoto" Target="../media/hdphoto5.wdp"/><Relationship Id="rId4" Type="http://schemas.openxmlformats.org/officeDocument/2006/relationships/notesSlide" Target="../notesSlides/notesSlide1.xml"/><Relationship Id="rId9" Type="http://schemas.openxmlformats.org/officeDocument/2006/relationships/image" Target="../media/image4.png"/><Relationship Id="rId14" Type="http://schemas.openxmlformats.org/officeDocument/2006/relationships/image" Target="../media/image7.jpg"/><Relationship Id="rId22" Type="http://schemas.openxmlformats.org/officeDocument/2006/relationships/image" Target="../media/image13.png"/></Relationships>
</file>

<file path=ppt/slides/_rels/slide2.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5.png"/><Relationship Id="rId7" Type="http://schemas.microsoft.com/office/2007/relationships/hdphoto" Target="../media/hdphoto7.wdp"/><Relationship Id="rId12" Type="http://schemas.microsoft.com/office/2007/relationships/hdphoto" Target="../media/hdphoto9.wdp"/><Relationship Id="rId2" Type="http://schemas.openxmlformats.org/officeDocument/2006/relationships/image" Target="../media/image14.jpg"/><Relationship Id="rId1" Type="http://schemas.openxmlformats.org/officeDocument/2006/relationships/slideLayout" Target="../slideLayouts/slideLayout2.xml"/><Relationship Id="rId6" Type="http://schemas.openxmlformats.org/officeDocument/2006/relationships/image" Target="../media/image17.png"/><Relationship Id="rId11" Type="http://schemas.openxmlformats.org/officeDocument/2006/relationships/image" Target="../media/image20.png"/><Relationship Id="rId5" Type="http://schemas.openxmlformats.org/officeDocument/2006/relationships/image" Target="../media/image16.png"/><Relationship Id="rId10" Type="http://schemas.openxmlformats.org/officeDocument/2006/relationships/image" Target="../media/image19.png"/><Relationship Id="rId4" Type="http://schemas.microsoft.com/office/2007/relationships/hdphoto" Target="../media/hdphoto6.wdp"/><Relationship Id="rId9" Type="http://schemas.microsoft.com/office/2007/relationships/hdphoto" Target="../media/hdphoto8.wdp"/></Relationships>
</file>

<file path=ppt/slides/_rels/slide3.xml.rels><?xml version="1.0" encoding="UTF-8" standalone="yes"?>
<Relationships xmlns="http://schemas.openxmlformats.org/package/2006/relationships"><Relationship Id="rId8" Type="http://schemas.microsoft.com/office/2007/relationships/hdphoto" Target="../media/hdphoto11.wdp"/><Relationship Id="rId3" Type="http://schemas.openxmlformats.org/officeDocument/2006/relationships/image" Target="../media/image21.png"/><Relationship Id="rId7" Type="http://schemas.openxmlformats.org/officeDocument/2006/relationships/image" Target="../media/image24.png"/><Relationship Id="rId2" Type="http://schemas.openxmlformats.org/officeDocument/2006/relationships/image" Target="../media/image14.jpg"/><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10" Type="http://schemas.microsoft.com/office/2007/relationships/hdphoto" Target="../media/hdphoto12.wdp"/><Relationship Id="rId4" Type="http://schemas.microsoft.com/office/2007/relationships/hdphoto" Target="../media/hdphoto10.wdp"/><Relationship Id="rId9" Type="http://schemas.openxmlformats.org/officeDocument/2006/relationships/image" Target="../media/image25.png"/></Relationships>
</file>

<file path=ppt/slides/_rels/slide4.xml.rels><?xml version="1.0" encoding="UTF-8" standalone="yes"?>
<Relationships xmlns="http://schemas.openxmlformats.org/package/2006/relationships"><Relationship Id="rId8" Type="http://schemas.microsoft.com/office/2007/relationships/hdphoto" Target="../media/hdphoto14.wdp"/><Relationship Id="rId3" Type="http://schemas.openxmlformats.org/officeDocument/2006/relationships/image" Target="../media/image26.png"/><Relationship Id="rId7" Type="http://schemas.openxmlformats.org/officeDocument/2006/relationships/image" Target="../media/image29.png"/><Relationship Id="rId2" Type="http://schemas.openxmlformats.org/officeDocument/2006/relationships/image" Target="../media/image14.jpg"/><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microsoft.com/office/2007/relationships/hdphoto" Target="../media/hdphoto13.wdp"/><Relationship Id="rId9" Type="http://schemas.openxmlformats.org/officeDocument/2006/relationships/image" Target="../media/image30.png"/></Relationships>
</file>

<file path=ppt/slides/_rels/slide5.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t="-17000" b="-17000"/>
          </a:stretch>
        </a:blipFill>
        <a:effectLst/>
      </p:bgPr>
    </p:bg>
    <p:spTree>
      <p:nvGrpSpPr>
        <p:cNvPr id="1" name=""/>
        <p:cNvGrpSpPr/>
        <p:nvPr/>
      </p:nvGrpSpPr>
      <p:grpSpPr>
        <a:xfrm>
          <a:off x="0" y="0"/>
          <a:ext cx="0" cy="0"/>
          <a:chOff x="0" y="0"/>
          <a:chExt cx="0" cy="0"/>
        </a:xfrm>
      </p:grpSpPr>
      <p:pic>
        <p:nvPicPr>
          <p:cNvPr id="20" name="صورة 19"/>
          <p:cNvPicPr>
            <a:picLocks noChangeAspect="1"/>
          </p:cNvPicPr>
          <p:nvPr/>
        </p:nvPicPr>
        <p:blipFill>
          <a:blip r:embed="rId6">
            <a:extLst>
              <a:ext uri="{BEBA8EAE-BF5A-486C-A8C5-ECC9F3942E4B}">
                <a14:imgProps xmlns:a14="http://schemas.microsoft.com/office/drawing/2010/main">
                  <a14:imgLayer r:embed="rId7">
                    <a14:imgEffect>
                      <a14:artisticBlur/>
                    </a14:imgEffect>
                    <a14:imgEffect>
                      <a14:saturation sat="0"/>
                    </a14:imgEffect>
                  </a14:imgLayer>
                </a14:imgProps>
              </a:ext>
            </a:extLst>
          </a:blip>
          <a:stretch>
            <a:fillRect/>
          </a:stretch>
        </p:blipFill>
        <p:spPr>
          <a:xfrm rot="20439456">
            <a:off x="840638" y="1921812"/>
            <a:ext cx="1798476" cy="2530059"/>
          </a:xfrm>
          <a:prstGeom prst="rect">
            <a:avLst/>
          </a:prstGeom>
        </p:spPr>
      </p:pic>
      <p:pic>
        <p:nvPicPr>
          <p:cNvPr id="18" name="صورة 17"/>
          <p:cNvPicPr>
            <a:picLocks noChangeAspect="1"/>
          </p:cNvPicPr>
          <p:nvPr/>
        </p:nvPicPr>
        <p:blipFill>
          <a:blip r:embed="rId8">
            <a:extLst>
              <a:ext uri="{BEBA8EAE-BF5A-486C-A8C5-ECC9F3942E4B}">
                <a14:imgProps xmlns:a14="http://schemas.microsoft.com/office/drawing/2010/main">
                  <a14:imgLayer r:embed="rId7">
                    <a14:imgEffect>
                      <a14:artisticBlur/>
                    </a14:imgEffect>
                    <a14:imgEffect>
                      <a14:saturation sat="0"/>
                    </a14:imgEffect>
                  </a14:imgLayer>
                </a14:imgProps>
              </a:ext>
            </a:extLst>
          </a:blip>
          <a:stretch>
            <a:fillRect/>
          </a:stretch>
        </p:blipFill>
        <p:spPr>
          <a:xfrm rot="991326">
            <a:off x="1728214" y="1883458"/>
            <a:ext cx="1662240" cy="2338405"/>
          </a:xfrm>
          <a:prstGeom prst="rect">
            <a:avLst/>
          </a:prstGeom>
        </p:spPr>
      </p:pic>
      <p:pic>
        <p:nvPicPr>
          <p:cNvPr id="19" name="صورة 18"/>
          <p:cNvPicPr>
            <a:picLocks noChangeAspect="1"/>
          </p:cNvPicPr>
          <p:nvPr/>
        </p:nvPicPr>
        <p:blipFill>
          <a:blip r:embed="rId8">
            <a:extLst>
              <a:ext uri="{BEBA8EAE-BF5A-486C-A8C5-ECC9F3942E4B}">
                <a14:imgProps xmlns:a14="http://schemas.microsoft.com/office/drawing/2010/main">
                  <a14:imgLayer r:embed="rId7">
                    <a14:imgEffect>
                      <a14:artisticBlur/>
                    </a14:imgEffect>
                    <a14:imgEffect>
                      <a14:saturation sat="0"/>
                    </a14:imgEffect>
                  </a14:imgLayer>
                </a14:imgProps>
              </a:ext>
            </a:extLst>
          </a:blip>
          <a:stretch>
            <a:fillRect/>
          </a:stretch>
        </p:blipFill>
        <p:spPr>
          <a:xfrm rot="19881373">
            <a:off x="1017008" y="2874402"/>
            <a:ext cx="1458155" cy="2051303"/>
          </a:xfrm>
          <a:prstGeom prst="rect">
            <a:avLst/>
          </a:prstGeom>
        </p:spPr>
      </p:pic>
      <p:sp>
        <p:nvSpPr>
          <p:cNvPr id="2" name="عنوان 1"/>
          <p:cNvSpPr>
            <a:spLocks noGrp="1"/>
          </p:cNvSpPr>
          <p:nvPr>
            <p:ph type="ctrTitle"/>
          </p:nvPr>
        </p:nvSpPr>
        <p:spPr>
          <a:xfrm>
            <a:off x="1703882" y="479686"/>
            <a:ext cx="9144000" cy="1051576"/>
          </a:xfrm>
        </p:spPr>
        <p:txBody>
          <a:bodyPr>
            <a:noAutofit/>
          </a:bodyPr>
          <a:lstStyle/>
          <a:p>
            <a:r>
              <a:rPr lang="ar-AE" sz="7200" dirty="0">
                <a:solidFill>
                  <a:srgbClr val="FFFF00"/>
                </a:solidFill>
                <a:effectLst>
                  <a:outerShdw blurRad="38100" dist="38100" dir="2700000" algn="tl">
                    <a:srgbClr val="000000">
                      <a:alpha val="43137"/>
                    </a:srgbClr>
                  </a:outerShdw>
                </a:effectLst>
                <a:latin typeface="Traditional Arabic" panose="02020603050405020304" pitchFamily="18" charset="-78"/>
                <a:cs typeface="Farsi Simple Bold" panose="02010400000000000000" pitchFamily="2" charset="-78"/>
              </a:rPr>
              <a:t>فرسان يونيو 2017</a:t>
            </a:r>
            <a:endParaRPr lang="en-US" sz="7200" dirty="0">
              <a:solidFill>
                <a:srgbClr val="FFFF00"/>
              </a:solidFill>
              <a:effectLst>
                <a:outerShdw blurRad="38100" dist="38100" dir="2700000" algn="tl">
                  <a:srgbClr val="000000">
                    <a:alpha val="43137"/>
                  </a:srgbClr>
                </a:outerShdw>
              </a:effectLst>
              <a:latin typeface="Traditional Arabic" panose="02020603050405020304" pitchFamily="18" charset="-78"/>
              <a:cs typeface="Farsi Simple Bold" panose="02010400000000000000" pitchFamily="2" charset="-78"/>
            </a:endParaRPr>
          </a:p>
        </p:txBody>
      </p:sp>
      <p:sp>
        <p:nvSpPr>
          <p:cNvPr id="4" name="عنصر نائب للتذييل 3"/>
          <p:cNvSpPr>
            <a:spLocks noGrp="1"/>
          </p:cNvSpPr>
          <p:nvPr>
            <p:ph type="ftr" sz="quarter" idx="11"/>
          </p:nvPr>
        </p:nvSpPr>
        <p:spPr/>
        <p:txBody>
          <a:bodyPr/>
          <a:lstStyle/>
          <a:p>
            <a:r>
              <a:rPr lang="en-US"/>
              <a:t>seejaalbookclub</a:t>
            </a:r>
          </a:p>
        </p:txBody>
      </p:sp>
      <p:sp>
        <p:nvSpPr>
          <p:cNvPr id="5" name="عنصر نائب لرقم الشريحة 4"/>
          <p:cNvSpPr>
            <a:spLocks noGrp="1"/>
          </p:cNvSpPr>
          <p:nvPr>
            <p:ph type="sldNum" sz="quarter" idx="12"/>
          </p:nvPr>
        </p:nvSpPr>
        <p:spPr/>
        <p:txBody>
          <a:bodyPr/>
          <a:lstStyle/>
          <a:p>
            <a:fld id="{E425A7EF-35E6-4058-9108-EC7715483404}" type="slidenum">
              <a:rPr lang="en-US" smtClean="0"/>
              <a:t>1</a:t>
            </a:fld>
            <a:endParaRPr lang="en-US"/>
          </a:p>
        </p:txBody>
      </p:sp>
      <p:pic>
        <p:nvPicPr>
          <p:cNvPr id="12" name="صورة 11"/>
          <p:cNvPicPr>
            <a:picLocks noChangeAspect="1"/>
          </p:cNvPicPr>
          <p:nvPr/>
        </p:nvPicPr>
        <p:blipFill>
          <a:blip r:embed="rId9">
            <a:extLst>
              <a:ext uri="{BEBA8EAE-BF5A-486C-A8C5-ECC9F3942E4B}">
                <a14:imgProps xmlns:a14="http://schemas.microsoft.com/office/drawing/2010/main">
                  <a14:imgLayer r:embed="rId10">
                    <a14:imgEffect>
                      <a14:artisticBlur/>
                    </a14:imgEffect>
                    <a14:imgEffect>
                      <a14:saturation sat="0"/>
                    </a14:imgEffect>
                  </a14:imgLayer>
                </a14:imgProps>
              </a:ext>
            </a:extLst>
          </a:blip>
          <a:stretch>
            <a:fillRect/>
          </a:stretch>
        </p:blipFill>
        <p:spPr>
          <a:xfrm>
            <a:off x="9241302" y="1674507"/>
            <a:ext cx="1672816" cy="2312753"/>
          </a:xfrm>
          <a:prstGeom prst="rect">
            <a:avLst/>
          </a:prstGeom>
        </p:spPr>
      </p:pic>
      <p:pic>
        <p:nvPicPr>
          <p:cNvPr id="13" name="صورة 12"/>
          <p:cNvPicPr>
            <a:picLocks noChangeAspect="1"/>
          </p:cNvPicPr>
          <p:nvPr/>
        </p:nvPicPr>
        <p:blipFill>
          <a:blip r:embed="rId11">
            <a:extLst>
              <a:ext uri="{BEBA8EAE-BF5A-486C-A8C5-ECC9F3942E4B}">
                <a14:imgProps xmlns:a14="http://schemas.microsoft.com/office/drawing/2010/main">
                  <a14:imgLayer r:embed="rId12">
                    <a14:imgEffect>
                      <a14:artisticBlur/>
                    </a14:imgEffect>
                  </a14:imgLayer>
                </a14:imgProps>
              </a:ext>
            </a:extLst>
          </a:blip>
          <a:stretch>
            <a:fillRect/>
          </a:stretch>
        </p:blipFill>
        <p:spPr>
          <a:xfrm rot="19647022">
            <a:off x="8406858" y="2633036"/>
            <a:ext cx="1715505" cy="2371773"/>
          </a:xfrm>
          <a:prstGeom prst="rect">
            <a:avLst/>
          </a:prstGeom>
        </p:spPr>
      </p:pic>
      <p:pic>
        <p:nvPicPr>
          <p:cNvPr id="14" name="صورة 13"/>
          <p:cNvPicPr>
            <a:picLocks noChangeAspect="1"/>
          </p:cNvPicPr>
          <p:nvPr/>
        </p:nvPicPr>
        <p:blipFill>
          <a:blip r:embed="rId13">
            <a:extLst>
              <a:ext uri="{BEBA8EAE-BF5A-486C-A8C5-ECC9F3942E4B}">
                <a14:imgProps xmlns:a14="http://schemas.microsoft.com/office/drawing/2010/main">
                  <a14:imgLayer r:embed="rId12">
                    <a14:imgEffect>
                      <a14:artisticBlur/>
                    </a14:imgEffect>
                  </a14:imgLayer>
                </a14:imgProps>
              </a:ext>
            </a:extLst>
          </a:blip>
          <a:stretch>
            <a:fillRect/>
          </a:stretch>
        </p:blipFill>
        <p:spPr>
          <a:xfrm rot="2632617">
            <a:off x="9886311" y="2715209"/>
            <a:ext cx="1747572" cy="2207427"/>
          </a:xfrm>
          <a:prstGeom prst="rect">
            <a:avLst/>
          </a:prstGeom>
        </p:spPr>
      </p:pic>
      <p:pic>
        <p:nvPicPr>
          <p:cNvPr id="7" name="صورة 6"/>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9033736" y="2755346"/>
            <a:ext cx="1814146" cy="2512963"/>
          </a:xfrm>
          <a:prstGeom prst="rect">
            <a:avLst/>
          </a:prstGeom>
          <a:ln>
            <a:noFill/>
          </a:ln>
          <a:effectLst>
            <a:softEdge rad="112500"/>
          </a:effectLst>
        </p:spPr>
      </p:pic>
      <p:pic>
        <p:nvPicPr>
          <p:cNvPr id="15" name="صورة 14"/>
          <p:cNvPicPr>
            <a:picLocks noChangeAspect="1"/>
          </p:cNvPicPr>
          <p:nvPr/>
        </p:nvPicPr>
        <p:blipFill>
          <a:blip r:embed="rId15">
            <a:extLst>
              <a:ext uri="{BEBA8EAE-BF5A-486C-A8C5-ECC9F3942E4B}">
                <a14:imgProps xmlns:a14="http://schemas.microsoft.com/office/drawing/2010/main">
                  <a14:imgLayer r:embed="rId16">
                    <a14:imgEffect>
                      <a14:artisticBlur/>
                    </a14:imgEffect>
                    <a14:imgEffect>
                      <a14:saturation sat="0"/>
                    </a14:imgEffect>
                  </a14:imgLayer>
                </a14:imgProps>
              </a:ext>
            </a:extLst>
          </a:blip>
          <a:stretch>
            <a:fillRect/>
          </a:stretch>
        </p:blipFill>
        <p:spPr>
          <a:xfrm>
            <a:off x="5790174" y="1730504"/>
            <a:ext cx="1517848" cy="2078129"/>
          </a:xfrm>
          <a:prstGeom prst="rect">
            <a:avLst/>
          </a:prstGeom>
        </p:spPr>
      </p:pic>
      <p:pic>
        <p:nvPicPr>
          <p:cNvPr id="11" name="صورة 10"/>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1529544" y="2590424"/>
            <a:ext cx="1800225" cy="2533650"/>
          </a:xfrm>
          <a:prstGeom prst="rect">
            <a:avLst/>
          </a:prstGeom>
        </p:spPr>
      </p:pic>
      <p:pic>
        <p:nvPicPr>
          <p:cNvPr id="16" name="صورة 15"/>
          <p:cNvPicPr>
            <a:picLocks noChangeAspect="1"/>
          </p:cNvPicPr>
          <p:nvPr/>
        </p:nvPicPr>
        <p:blipFill>
          <a:blip r:embed="rId18">
            <a:extLst>
              <a:ext uri="{BEBA8EAE-BF5A-486C-A8C5-ECC9F3942E4B}">
                <a14:imgProps xmlns:a14="http://schemas.microsoft.com/office/drawing/2010/main">
                  <a14:imgLayer r:embed="rId19">
                    <a14:imgEffect>
                      <a14:artisticBlur/>
                    </a14:imgEffect>
                  </a14:imgLayer>
                </a14:imgProps>
              </a:ext>
            </a:extLst>
          </a:blip>
          <a:stretch>
            <a:fillRect/>
          </a:stretch>
        </p:blipFill>
        <p:spPr>
          <a:xfrm rot="19408953">
            <a:off x="4448245" y="2649035"/>
            <a:ext cx="1623562" cy="2228312"/>
          </a:xfrm>
          <a:prstGeom prst="rect">
            <a:avLst/>
          </a:prstGeom>
        </p:spPr>
      </p:pic>
      <p:pic>
        <p:nvPicPr>
          <p:cNvPr id="17" name="صورة 16"/>
          <p:cNvPicPr>
            <a:picLocks noChangeAspect="1"/>
          </p:cNvPicPr>
          <p:nvPr/>
        </p:nvPicPr>
        <p:blipFill>
          <a:blip r:embed="rId20">
            <a:extLst>
              <a:ext uri="{BEBA8EAE-BF5A-486C-A8C5-ECC9F3942E4B}">
                <a14:imgProps xmlns:a14="http://schemas.microsoft.com/office/drawing/2010/main">
                  <a14:imgLayer r:embed="rId19">
                    <a14:imgEffect>
                      <a14:artisticBlur/>
                    </a14:imgEffect>
                  </a14:imgLayer>
                </a14:imgProps>
              </a:ext>
            </a:extLst>
          </a:blip>
          <a:stretch>
            <a:fillRect/>
          </a:stretch>
        </p:blipFill>
        <p:spPr>
          <a:xfrm rot="19816008">
            <a:off x="4760927" y="1923906"/>
            <a:ext cx="1449755" cy="1989765"/>
          </a:xfrm>
          <a:prstGeom prst="rect">
            <a:avLst/>
          </a:prstGeom>
        </p:spPr>
      </p:pic>
      <p:pic>
        <p:nvPicPr>
          <p:cNvPr id="9" name="صورة 8"/>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5260027" y="2665297"/>
            <a:ext cx="1812242" cy="2484378"/>
          </a:xfrm>
          <a:prstGeom prst="rect">
            <a:avLst/>
          </a:prstGeom>
        </p:spPr>
      </p:pic>
      <p:pic>
        <p:nvPicPr>
          <p:cNvPr id="3" name="اروع عزف خيالي روووعه">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22"/>
          <a:stretch>
            <a:fillRect/>
          </a:stretch>
        </p:blipFill>
        <p:spPr>
          <a:xfrm>
            <a:off x="1280160" y="5929312"/>
            <a:ext cx="554184" cy="609600"/>
          </a:xfrm>
          <a:prstGeom prst="rect">
            <a:avLst/>
          </a:prstGeom>
        </p:spPr>
      </p:pic>
    </p:spTree>
    <p:extLst>
      <p:ext uri="{BB962C8B-B14F-4D97-AF65-F5344CB8AC3E}">
        <p14:creationId xmlns:p14="http://schemas.microsoft.com/office/powerpoint/2010/main" val="3051285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1000"/>
                                        <p:tgtEl>
                                          <p:spTgt spid="9"/>
                                        </p:tgtEl>
                                      </p:cBhvr>
                                    </p:animEffect>
                                    <p:anim calcmode="lin" valueType="num">
                                      <p:cBhvr>
                                        <p:cTn id="12" dur="1000" fill="hold"/>
                                        <p:tgtEl>
                                          <p:spTgt spid="9"/>
                                        </p:tgtEl>
                                        <p:attrNameLst>
                                          <p:attrName>ppt_x</p:attrName>
                                        </p:attrNameLst>
                                      </p:cBhvr>
                                      <p:tavLst>
                                        <p:tav tm="0">
                                          <p:val>
                                            <p:strVal val="#ppt_x"/>
                                          </p:val>
                                        </p:tav>
                                        <p:tav tm="100000">
                                          <p:val>
                                            <p:strVal val="#ppt_x"/>
                                          </p:val>
                                        </p:tav>
                                      </p:tavLst>
                                    </p:anim>
                                    <p:anim calcmode="lin" valueType="num">
                                      <p:cBhvr>
                                        <p:cTn id="1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7" presetClass="entr" presetSubtype="0" fill="hold" nodeType="click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1000"/>
                                        <p:tgtEl>
                                          <p:spTgt spid="11"/>
                                        </p:tgtEl>
                                      </p:cBhvr>
                                    </p:animEffect>
                                    <p:anim calcmode="lin" valueType="num">
                                      <p:cBhvr>
                                        <p:cTn id="19" dur="1000" fill="hold"/>
                                        <p:tgtEl>
                                          <p:spTgt spid="11"/>
                                        </p:tgtEl>
                                        <p:attrNameLst>
                                          <p:attrName>ppt_x</p:attrName>
                                        </p:attrNameLst>
                                      </p:cBhvr>
                                      <p:tavLst>
                                        <p:tav tm="0">
                                          <p:val>
                                            <p:strVal val="#ppt_x"/>
                                          </p:val>
                                        </p:tav>
                                        <p:tav tm="100000">
                                          <p:val>
                                            <p:strVal val="#ppt_x"/>
                                          </p:val>
                                        </p:tav>
                                      </p:tavLst>
                                    </p:anim>
                                    <p:anim calcmode="lin" valueType="num">
                                      <p:cBhvr>
                                        <p:cTn id="20"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7" presetClass="entr" presetSubtype="0"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1000"/>
                                        <p:tgtEl>
                                          <p:spTgt spid="7"/>
                                        </p:tgtEl>
                                      </p:cBhvr>
                                    </p:animEffect>
                                    <p:anim calcmode="lin" valueType="num">
                                      <p:cBhvr>
                                        <p:cTn id="26" dur="1000" fill="hold"/>
                                        <p:tgtEl>
                                          <p:spTgt spid="7"/>
                                        </p:tgtEl>
                                        <p:attrNameLst>
                                          <p:attrName>ppt_x</p:attrName>
                                        </p:attrNameLst>
                                      </p:cBhvr>
                                      <p:tavLst>
                                        <p:tav tm="0">
                                          <p:val>
                                            <p:strVal val="#ppt_x"/>
                                          </p:val>
                                        </p:tav>
                                        <p:tav tm="100000">
                                          <p:val>
                                            <p:strVal val="#ppt_x"/>
                                          </p:val>
                                        </p:tav>
                                      </p:tavLst>
                                    </p:anim>
                                    <p:anim calcmode="lin" valueType="num">
                                      <p:cBhvr>
                                        <p:cTn id="27"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8" repeatCount="indefinite" fill="hold" display="0">
                  <p:stCondLst>
                    <p:cond delay="indefinite"/>
                  </p:stCondLst>
                  <p:endCondLst>
                    <p:cond evt="onStopAudio" delay="0">
                      <p:tgtEl>
                        <p:sldTgt/>
                      </p:tgtEl>
                    </p:cond>
                  </p:endCondLst>
                </p:cTn>
                <p:tgtEl>
                  <p:spTgt spid="3"/>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pic>
        <p:nvPicPr>
          <p:cNvPr id="12" name="صورة 11"/>
          <p:cNvPicPr>
            <a:picLocks noChangeAspect="1"/>
          </p:cNvPicPr>
          <p:nvPr/>
        </p:nvPicPr>
        <p:blipFill>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tretch>
            <a:fillRect/>
          </a:stretch>
        </p:blipFill>
        <p:spPr>
          <a:xfrm rot="21389718">
            <a:off x="10869538" y="242407"/>
            <a:ext cx="1258837" cy="1971576"/>
          </a:xfrm>
          <a:prstGeom prst="rect">
            <a:avLst/>
          </a:prstGeom>
          <a:ln>
            <a:noFill/>
          </a:ln>
          <a:effectLst>
            <a:softEdge rad="112500"/>
          </a:effectLst>
        </p:spPr>
      </p:pic>
      <p:pic>
        <p:nvPicPr>
          <p:cNvPr id="14" name="صورة 13"/>
          <p:cNvPicPr>
            <a:picLocks noChangeAspect="1"/>
          </p:cNvPicPr>
          <p:nvPr/>
        </p:nvPicPr>
        <p:blipFill>
          <a:blip r:embed="rId5"/>
          <a:stretch>
            <a:fillRect/>
          </a:stretch>
        </p:blipFill>
        <p:spPr>
          <a:xfrm rot="977993">
            <a:off x="9406447" y="745399"/>
            <a:ext cx="1944793" cy="2465785"/>
          </a:xfrm>
          <a:prstGeom prst="rect">
            <a:avLst/>
          </a:prstGeom>
          <a:ln>
            <a:noFill/>
          </a:ln>
          <a:effectLst>
            <a:softEdge rad="112500"/>
          </a:effectLst>
        </p:spPr>
      </p:pic>
      <p:pic>
        <p:nvPicPr>
          <p:cNvPr id="13" name="صورة 12"/>
          <p:cNvPicPr>
            <a:picLocks noChangeAspect="1"/>
          </p:cNvPicPr>
          <p:nvPr/>
        </p:nvPicPr>
        <p:blipFill>
          <a:blip r:embed="rId6">
            <a:extLst>
              <a:ext uri="{BEBA8EAE-BF5A-486C-A8C5-ECC9F3942E4B}">
                <a14:imgProps xmlns:a14="http://schemas.microsoft.com/office/drawing/2010/main">
                  <a14:imgLayer r:embed="rId7">
                    <a14:imgEffect>
                      <a14:saturation sat="0"/>
                    </a14:imgEffect>
                  </a14:imgLayer>
                </a14:imgProps>
              </a:ext>
            </a:extLst>
          </a:blip>
          <a:stretch>
            <a:fillRect/>
          </a:stretch>
        </p:blipFill>
        <p:spPr>
          <a:xfrm>
            <a:off x="10998207" y="1936518"/>
            <a:ext cx="1233003" cy="2511770"/>
          </a:xfrm>
          <a:prstGeom prst="rect">
            <a:avLst/>
          </a:prstGeom>
          <a:ln>
            <a:noFill/>
          </a:ln>
          <a:effectLst>
            <a:softEdge rad="112500"/>
          </a:effectLst>
        </p:spPr>
      </p:pic>
      <p:sp>
        <p:nvSpPr>
          <p:cNvPr id="4" name="عنصر نائب للتذييل 3"/>
          <p:cNvSpPr>
            <a:spLocks noGrp="1"/>
          </p:cNvSpPr>
          <p:nvPr>
            <p:ph type="ftr" sz="quarter" idx="11"/>
          </p:nvPr>
        </p:nvSpPr>
        <p:spPr/>
        <p:txBody>
          <a:bodyPr/>
          <a:lstStyle/>
          <a:p>
            <a:r>
              <a:rPr lang="en-US"/>
              <a:t>seejaalbookclub</a:t>
            </a:r>
          </a:p>
        </p:txBody>
      </p:sp>
      <p:sp>
        <p:nvSpPr>
          <p:cNvPr id="5" name="عنصر نائب لرقم الشريحة 4"/>
          <p:cNvSpPr>
            <a:spLocks noGrp="1"/>
          </p:cNvSpPr>
          <p:nvPr>
            <p:ph type="sldNum" sz="quarter" idx="12"/>
          </p:nvPr>
        </p:nvSpPr>
        <p:spPr/>
        <p:txBody>
          <a:bodyPr/>
          <a:lstStyle/>
          <a:p>
            <a:fld id="{E425A7EF-35E6-4058-9108-EC7715483404}" type="slidenum">
              <a:rPr lang="en-US" smtClean="0"/>
              <a:t>2</a:t>
            </a:fld>
            <a:endParaRPr lang="en-US"/>
          </a:p>
        </p:txBody>
      </p:sp>
      <p:pic>
        <p:nvPicPr>
          <p:cNvPr id="8" name="صورة 7"/>
          <p:cNvPicPr>
            <a:picLocks noChangeAspect="1"/>
          </p:cNvPicPr>
          <p:nvPr/>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tretch>
            <a:fillRect/>
          </a:stretch>
        </p:blipFill>
        <p:spPr>
          <a:xfrm>
            <a:off x="9571082" y="2965125"/>
            <a:ext cx="1484225" cy="2152650"/>
          </a:xfrm>
          <a:prstGeom prst="rect">
            <a:avLst/>
          </a:prstGeom>
          <a:ln>
            <a:noFill/>
          </a:ln>
          <a:effectLst>
            <a:softEdge rad="112500"/>
          </a:effectLst>
        </p:spPr>
      </p:pic>
      <p:pic>
        <p:nvPicPr>
          <p:cNvPr id="6" name="صورة 5"/>
          <p:cNvPicPr>
            <a:picLocks noChangeAspect="1"/>
          </p:cNvPicPr>
          <p:nvPr/>
        </p:nvPicPr>
        <p:blipFill>
          <a:blip r:embed="rId10"/>
          <a:stretch>
            <a:fillRect/>
          </a:stretch>
        </p:blipFill>
        <p:spPr>
          <a:xfrm>
            <a:off x="10600437" y="4337151"/>
            <a:ext cx="1630773" cy="2254627"/>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10" name="صورة 9"/>
          <p:cNvPicPr>
            <a:picLocks noChangeAspect="1"/>
          </p:cNvPicPr>
          <p:nvPr/>
        </p:nvPicPr>
        <p:blipFill>
          <a:blip r:embed="rId11">
            <a:extLst>
              <a:ext uri="{BEBA8EAE-BF5A-486C-A8C5-ECC9F3942E4B}">
                <a14:imgProps xmlns:a14="http://schemas.microsoft.com/office/drawing/2010/main">
                  <a14:imgLayer r:embed="rId12">
                    <a14:imgEffect>
                      <a14:saturation sat="0"/>
                    </a14:imgEffect>
                  </a14:imgLayer>
                </a14:imgProps>
              </a:ext>
              <a:ext uri="{28A0092B-C50C-407E-A947-70E740481C1C}">
                <a14:useLocalDpi xmlns:a14="http://schemas.microsoft.com/office/drawing/2010/main" val="0"/>
              </a:ext>
            </a:extLst>
          </a:blip>
          <a:stretch>
            <a:fillRect/>
          </a:stretch>
        </p:blipFill>
        <p:spPr>
          <a:xfrm>
            <a:off x="9578790" y="5219114"/>
            <a:ext cx="1098095" cy="1329365"/>
          </a:xfrm>
          <a:prstGeom prst="rect">
            <a:avLst/>
          </a:prstGeom>
          <a:ln>
            <a:noFill/>
          </a:ln>
          <a:effectLst>
            <a:softEdge rad="112500"/>
          </a:effectLst>
        </p:spPr>
      </p:pic>
      <p:sp>
        <p:nvSpPr>
          <p:cNvPr id="18" name="مربع نص 17"/>
          <p:cNvSpPr txBox="1"/>
          <p:nvPr/>
        </p:nvSpPr>
        <p:spPr>
          <a:xfrm>
            <a:off x="4754880" y="515848"/>
            <a:ext cx="4861657" cy="5909310"/>
          </a:xfrm>
          <a:prstGeom prst="rect">
            <a:avLst/>
          </a:prstGeom>
          <a:noFill/>
        </p:spPr>
        <p:txBody>
          <a:bodyPr wrap="square" rtlCol="0">
            <a:spAutoFit/>
          </a:bodyPr>
          <a:lstStyle/>
          <a:p>
            <a:pPr algn="just" rtl="1">
              <a:lnSpc>
                <a:spcPct val="150000"/>
              </a:lnSpc>
            </a:pPr>
            <a:r>
              <a:rPr lang="ar-AE" dirty="0">
                <a:solidFill>
                  <a:schemeClr val="accent4">
                    <a:lumMod val="40000"/>
                    <a:lumOff val="60000"/>
                  </a:schemeClr>
                </a:solidFill>
                <a:cs typeface="PT Bold Arch" panose="02010400000000000000" pitchFamily="2" charset="-78"/>
              </a:rPr>
              <a:t>نبذه..</a:t>
            </a:r>
          </a:p>
          <a:p>
            <a:pPr algn="just" rtl="1">
              <a:lnSpc>
                <a:spcPct val="150000"/>
              </a:lnSpc>
            </a:pPr>
            <a:r>
              <a:rPr lang="ar-AE" dirty="0">
                <a:solidFill>
                  <a:schemeClr val="accent4">
                    <a:lumMod val="40000"/>
                    <a:lumOff val="60000"/>
                  </a:schemeClr>
                </a:solidFill>
              </a:rPr>
              <a:t>لم تكن مضاوي لتسمح للحكاية بأن تقف عند هذا الحد، وطالبت بأن ينتقل الحكي إلى الضفة الثانية، إلى فهاد الذي ولد بدون صرخة الميلاد، وتغير شيء في وجه أمي، تقطيبه خفيفة علت جبينها إذ هي تجاهد في استجماع تفاصيل ذلك اليوم، قالت أمي بأن الفزع قد أخذ منهم كل مأخذ، وبأن الشكوك قد ساورتهم بأن يكون ابن علي قد ولد ميتا، أو مريضة، أو متعبا بما يتجاوز القدرة على الصراخ، ولكن شيئا من ذلك لم يكن، كل ما في الأمر أن الصغير ولد دونما أي رغبة بالصراخ، وحتى عندما حملته الممرضة من قدميه وضربته على ظهره عدة مرات .. لم يبك، ووضع بمنتهى الدعة في حضن أمه، وشرع من فوره في لعبة البحلقة، وراح يمتص العالم بعينيه الهائلتين السوداوين، يتفحص الوجوه التي تتفحصه بدورها، ثلاث أمهات وجدة واحدة!</a:t>
            </a:r>
          </a:p>
          <a:p>
            <a:pPr algn="just" rtl="1">
              <a:lnSpc>
                <a:spcPct val="150000"/>
              </a:lnSpc>
            </a:pPr>
            <a:r>
              <a:rPr lang="ar-AE" dirty="0">
                <a:solidFill>
                  <a:schemeClr val="accent4">
                    <a:lumMod val="40000"/>
                    <a:lumOff val="60000"/>
                  </a:schemeClr>
                </a:solidFill>
              </a:rPr>
              <a:t>تقع في </a:t>
            </a:r>
            <a:r>
              <a:rPr lang="ar-AE" dirty="0"/>
              <a:t>276 </a:t>
            </a:r>
            <a:r>
              <a:rPr lang="ar-AE" dirty="0">
                <a:solidFill>
                  <a:schemeClr val="accent4">
                    <a:lumMod val="40000"/>
                    <a:lumOff val="60000"/>
                  </a:schemeClr>
                </a:solidFill>
              </a:rPr>
              <a:t>من الصفحات</a:t>
            </a:r>
            <a:endParaRPr lang="en-US" dirty="0">
              <a:solidFill>
                <a:schemeClr val="accent4">
                  <a:lumMod val="40000"/>
                  <a:lumOff val="60000"/>
                </a:schemeClr>
              </a:solidFill>
            </a:endParaRPr>
          </a:p>
        </p:txBody>
      </p:sp>
      <p:sp>
        <p:nvSpPr>
          <p:cNvPr id="19" name="مربع نص 18"/>
          <p:cNvSpPr txBox="1"/>
          <p:nvPr/>
        </p:nvSpPr>
        <p:spPr>
          <a:xfrm>
            <a:off x="785451" y="3406600"/>
            <a:ext cx="3335215" cy="2585323"/>
          </a:xfrm>
          <a:prstGeom prst="rect">
            <a:avLst/>
          </a:prstGeom>
          <a:noFill/>
        </p:spPr>
        <p:txBody>
          <a:bodyPr wrap="square" rtlCol="0">
            <a:spAutoFit/>
          </a:bodyPr>
          <a:lstStyle/>
          <a:p>
            <a:pPr>
              <a:lnSpc>
                <a:spcPct val="150000"/>
              </a:lnSpc>
            </a:pPr>
            <a:r>
              <a:rPr lang="ar-AE" dirty="0">
                <a:solidFill>
                  <a:schemeClr val="accent4">
                    <a:lumMod val="60000"/>
                    <a:lumOff val="40000"/>
                  </a:schemeClr>
                </a:solidFill>
                <a:latin typeface="Andalus" panose="02020603050405020304" pitchFamily="18" charset="-78"/>
                <a:ea typeface="Cambria Math" panose="02040503050406030204" pitchFamily="18" charset="0"/>
                <a:cs typeface="PT Bold Arch" panose="02010400000000000000" pitchFamily="2" charset="-78"/>
              </a:rPr>
              <a:t>أرشحه لأنه..</a:t>
            </a:r>
          </a:p>
          <a:p>
            <a:pPr>
              <a:lnSpc>
                <a:spcPct val="150000"/>
              </a:lnSpc>
            </a:pPr>
            <a:endParaRPr lang="ar-AE" dirty="0"/>
          </a:p>
          <a:p>
            <a:pPr>
              <a:lnSpc>
                <a:spcPct val="150000"/>
              </a:lnSpc>
            </a:pPr>
            <a:r>
              <a:rPr lang="ar-AE" dirty="0">
                <a:solidFill>
                  <a:schemeClr val="accent4">
                    <a:lumMod val="40000"/>
                    <a:lumOff val="60000"/>
                  </a:schemeClr>
                </a:solidFill>
              </a:rPr>
              <a:t>أرشحه لأني المس في أسلوب بثينة إحساسا و تأثيرا…. و تبدو هذه الرواية مؤثرة عن علاقة أم بولدها و كلي أمل أن أعرف الحكاية.</a:t>
            </a:r>
            <a:endParaRPr lang="en-US" dirty="0">
              <a:solidFill>
                <a:schemeClr val="accent4">
                  <a:lumMod val="40000"/>
                  <a:lumOff val="60000"/>
                </a:schemeClr>
              </a:solidFill>
            </a:endParaRPr>
          </a:p>
        </p:txBody>
      </p:sp>
    </p:spTree>
    <p:extLst>
      <p:ext uri="{BB962C8B-B14F-4D97-AF65-F5344CB8AC3E}">
        <p14:creationId xmlns:p14="http://schemas.microsoft.com/office/powerpoint/2010/main" val="29378681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45" presetClass="entr" presetSubtype="0"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2000"/>
                                        <p:tgtEl>
                                          <p:spTgt spid="6"/>
                                        </p:tgtEl>
                                      </p:cBhvr>
                                    </p:animEffect>
                                    <p:anim calcmode="lin" valueType="num">
                                      <p:cBhvr>
                                        <p:cTn id="28" dur="2000" fill="hold"/>
                                        <p:tgtEl>
                                          <p:spTgt spid="6"/>
                                        </p:tgtEl>
                                        <p:attrNameLst>
                                          <p:attrName>ppt_w</p:attrName>
                                        </p:attrNameLst>
                                      </p:cBhvr>
                                      <p:tavLst>
                                        <p:tav tm="0" fmla="#ppt_w*sin(2.5*pi*$)">
                                          <p:val>
                                            <p:fltVal val="0"/>
                                          </p:val>
                                        </p:tav>
                                        <p:tav tm="100000">
                                          <p:val>
                                            <p:fltVal val="1"/>
                                          </p:val>
                                        </p:tav>
                                      </p:tavLst>
                                    </p:anim>
                                    <p:anim calcmode="lin" valueType="num">
                                      <p:cBhvr>
                                        <p:cTn id="29" dur="2000" fill="hold"/>
                                        <p:tgtEl>
                                          <p:spTgt spid="6"/>
                                        </p:tgtEl>
                                        <p:attrNameLst>
                                          <p:attrName>ppt_h</p:attrName>
                                        </p:attrNameLst>
                                      </p:cBhvr>
                                      <p:tavLst>
                                        <p:tav tm="0">
                                          <p:val>
                                            <p:strVal val="#ppt_h"/>
                                          </p:val>
                                        </p:tav>
                                        <p:tav tm="100000">
                                          <p:val>
                                            <p:strVal val="#ppt_h"/>
                                          </p:val>
                                        </p:tav>
                                      </p:tavLst>
                                    </p:anim>
                                  </p:childTnLst>
                                </p:cTn>
                              </p:par>
                            </p:childTnLst>
                          </p:cTn>
                        </p:par>
                      </p:childTnLst>
                    </p:cTn>
                  </p:par>
                  <p:par>
                    <p:cTn id="30" fill="hold">
                      <p:stCondLst>
                        <p:cond delay="indefinite"/>
                      </p:stCondLst>
                      <p:childTnLst>
                        <p:par>
                          <p:cTn id="31" fill="hold">
                            <p:stCondLst>
                              <p:cond delay="0"/>
                            </p:stCondLst>
                            <p:childTnLst>
                              <p:par>
                                <p:cTn id="32" presetID="22" presetClass="entr" presetSubtype="1" fill="hold" grpId="0" nodeType="click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wipe(up)">
                                      <p:cBhvr>
                                        <p:cTn id="34" dur="1500"/>
                                        <p:tgtEl>
                                          <p:spTgt spid="18"/>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wipe(left)">
                                      <p:cBhvr>
                                        <p:cTn id="39" dur="1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2" name="عنصر نائب للتذييل 1"/>
          <p:cNvSpPr>
            <a:spLocks noGrp="1"/>
          </p:cNvSpPr>
          <p:nvPr>
            <p:ph type="ftr" sz="quarter" idx="11"/>
          </p:nvPr>
        </p:nvSpPr>
        <p:spPr/>
        <p:txBody>
          <a:bodyPr/>
          <a:lstStyle/>
          <a:p>
            <a:r>
              <a:rPr lang="en-US"/>
              <a:t>seejaalbookclub</a:t>
            </a:r>
          </a:p>
        </p:txBody>
      </p:sp>
      <p:sp>
        <p:nvSpPr>
          <p:cNvPr id="3" name="عنصر نائب لرقم الشريحة 2"/>
          <p:cNvSpPr>
            <a:spLocks noGrp="1"/>
          </p:cNvSpPr>
          <p:nvPr>
            <p:ph type="sldNum" sz="quarter" idx="12"/>
          </p:nvPr>
        </p:nvSpPr>
        <p:spPr/>
        <p:txBody>
          <a:bodyPr/>
          <a:lstStyle/>
          <a:p>
            <a:fld id="{E425A7EF-35E6-4058-9108-EC7715483404}" type="slidenum">
              <a:rPr lang="en-US" smtClean="0"/>
              <a:t>3</a:t>
            </a:fld>
            <a:endParaRPr lang="en-US"/>
          </a:p>
        </p:txBody>
      </p:sp>
      <p:pic>
        <p:nvPicPr>
          <p:cNvPr id="4" name="صورة 3"/>
          <p:cNvPicPr>
            <a:picLocks noChangeAspect="1"/>
          </p:cNvPicPr>
          <p:nvPr/>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a:off x="574158" y="402658"/>
            <a:ext cx="1240574" cy="1163113"/>
          </a:xfrm>
          <a:prstGeom prst="rect">
            <a:avLst/>
          </a:prstGeom>
          <a:ln>
            <a:noFill/>
          </a:ln>
          <a:effectLst>
            <a:softEdge rad="112500"/>
          </a:effectLst>
        </p:spPr>
      </p:pic>
      <p:pic>
        <p:nvPicPr>
          <p:cNvPr id="5" name="صورة 4"/>
          <p:cNvPicPr>
            <a:picLocks noChangeAspect="1"/>
          </p:cNvPicPr>
          <p:nvPr/>
        </p:nvPicPr>
        <p:blipFill>
          <a:blip r:embed="rId5">
            <a:extLst>
              <a:ext uri="{BEBA8EAE-BF5A-486C-A8C5-ECC9F3942E4B}">
                <a14:imgProps xmlns:a14="http://schemas.microsoft.com/office/drawing/2010/main">
                  <a14:imgLayer r:embed="rId4">
                    <a14:imgEffect>
                      <a14:saturation sat="0"/>
                    </a14:imgEffect>
                  </a14:imgLayer>
                </a14:imgProps>
              </a:ext>
            </a:extLst>
          </a:blip>
          <a:stretch>
            <a:fillRect/>
          </a:stretch>
        </p:blipFill>
        <p:spPr>
          <a:xfrm>
            <a:off x="2333977" y="3854569"/>
            <a:ext cx="1223423" cy="2684086"/>
          </a:xfrm>
          <a:prstGeom prst="rect">
            <a:avLst/>
          </a:prstGeom>
          <a:ln>
            <a:noFill/>
          </a:ln>
          <a:effectLst>
            <a:softEdge rad="112500"/>
          </a:effectLst>
        </p:spPr>
      </p:pic>
      <p:pic>
        <p:nvPicPr>
          <p:cNvPr id="6" name="صورة 5"/>
          <p:cNvPicPr>
            <a:picLocks noChangeAspect="1"/>
          </p:cNvPicPr>
          <p:nvPr/>
        </p:nvPicPr>
        <p:blipFill>
          <a:blip r:embed="rId6"/>
          <a:stretch>
            <a:fillRect/>
          </a:stretch>
        </p:blipFill>
        <p:spPr>
          <a:xfrm>
            <a:off x="492369" y="4191915"/>
            <a:ext cx="1575582" cy="2164435"/>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7" name="صورة 6"/>
          <p:cNvPicPr>
            <a:picLocks noChangeAspect="1"/>
          </p:cNvPicPr>
          <p:nvPr/>
        </p:nvPicPr>
        <p:blipFill rotWithShape="1">
          <a:blip r:embed="rId5">
            <a:extLst>
              <a:ext uri="{BEBA8EAE-BF5A-486C-A8C5-ECC9F3942E4B}">
                <a14:imgProps xmlns:a14="http://schemas.microsoft.com/office/drawing/2010/main">
                  <a14:imgLayer r:embed="rId4">
                    <a14:imgEffect>
                      <a14:saturation sat="0"/>
                    </a14:imgEffect>
                  </a14:imgLayer>
                </a14:imgProps>
              </a:ext>
            </a:extLst>
          </a:blip>
          <a:srcRect l="43026" t="12479" b="45669"/>
          <a:stretch/>
        </p:blipFill>
        <p:spPr>
          <a:xfrm>
            <a:off x="492370" y="1783971"/>
            <a:ext cx="1220930" cy="2189745"/>
          </a:xfrm>
          <a:prstGeom prst="rect">
            <a:avLst/>
          </a:prstGeom>
          <a:ln>
            <a:noFill/>
          </a:ln>
          <a:effectLst>
            <a:softEdge rad="112500"/>
          </a:effectLst>
        </p:spPr>
      </p:pic>
      <p:pic>
        <p:nvPicPr>
          <p:cNvPr id="9" name="صورة 8"/>
          <p:cNvPicPr>
            <a:picLocks noChangeAspect="1"/>
          </p:cNvPicPr>
          <p:nvPr/>
        </p:nvPicPr>
        <p:blipFill>
          <a:blip r:embed="rId7">
            <a:extLst>
              <a:ext uri="{BEBA8EAE-BF5A-486C-A8C5-ECC9F3942E4B}">
                <a14:imgProps xmlns:a14="http://schemas.microsoft.com/office/drawing/2010/main">
                  <a14:imgLayer r:embed="rId8">
                    <a14:imgEffect>
                      <a14:saturation sat="0"/>
                    </a14:imgEffect>
                  </a14:imgLayer>
                </a14:imgProps>
              </a:ext>
            </a:extLst>
          </a:blip>
          <a:stretch>
            <a:fillRect/>
          </a:stretch>
        </p:blipFill>
        <p:spPr>
          <a:xfrm>
            <a:off x="2062409" y="1901889"/>
            <a:ext cx="1145882" cy="1572704"/>
          </a:xfrm>
          <a:prstGeom prst="rect">
            <a:avLst/>
          </a:prstGeom>
          <a:ln>
            <a:noFill/>
          </a:ln>
          <a:effectLst>
            <a:softEdge rad="112500"/>
          </a:effectLst>
        </p:spPr>
      </p:pic>
      <p:pic>
        <p:nvPicPr>
          <p:cNvPr id="10" name="صورة 9"/>
          <p:cNvPicPr>
            <a:picLocks noChangeAspect="1"/>
          </p:cNvPicPr>
          <p:nvPr/>
        </p:nvPicPr>
        <p:blipFill>
          <a:blip r:embed="rId9">
            <a:extLst>
              <a:ext uri="{BEBA8EAE-BF5A-486C-A8C5-ECC9F3942E4B}">
                <a14:imgProps xmlns:a14="http://schemas.microsoft.com/office/drawing/2010/main">
                  <a14:imgLayer r:embed="rId10">
                    <a14:imgEffect>
                      <a14:saturation sat="0"/>
                    </a14:imgEffect>
                  </a14:imgLayer>
                </a14:imgProps>
              </a:ext>
            </a:extLst>
          </a:blip>
          <a:stretch>
            <a:fillRect/>
          </a:stretch>
        </p:blipFill>
        <p:spPr>
          <a:xfrm>
            <a:off x="2062409" y="185892"/>
            <a:ext cx="1145882" cy="1497798"/>
          </a:xfrm>
          <a:prstGeom prst="rect">
            <a:avLst/>
          </a:prstGeom>
          <a:ln>
            <a:noFill/>
          </a:ln>
          <a:effectLst>
            <a:softEdge rad="112500"/>
          </a:effectLst>
        </p:spPr>
      </p:pic>
      <p:sp>
        <p:nvSpPr>
          <p:cNvPr id="11" name="مستطيل 10"/>
          <p:cNvSpPr/>
          <p:nvPr/>
        </p:nvSpPr>
        <p:spPr>
          <a:xfrm>
            <a:off x="3823426" y="1212435"/>
            <a:ext cx="6111240" cy="4524315"/>
          </a:xfrm>
          <a:prstGeom prst="rect">
            <a:avLst/>
          </a:prstGeom>
        </p:spPr>
        <p:txBody>
          <a:bodyPr wrap="square">
            <a:spAutoFit/>
          </a:bodyPr>
          <a:lstStyle/>
          <a:p>
            <a:pPr algn="just"/>
            <a:r>
              <a:rPr lang="ar-AE" dirty="0">
                <a:solidFill>
                  <a:schemeClr val="accent4">
                    <a:lumMod val="60000"/>
                    <a:lumOff val="40000"/>
                  </a:schemeClr>
                </a:solidFill>
                <a:cs typeface="PT Bold Arch" panose="02010400000000000000" pitchFamily="2" charset="-78"/>
              </a:rPr>
              <a:t>نبذه..</a:t>
            </a:r>
          </a:p>
          <a:p>
            <a:pPr algn="just"/>
            <a:endParaRPr lang="ar-AE" dirty="0"/>
          </a:p>
          <a:p>
            <a:pPr algn="just"/>
            <a:r>
              <a:rPr lang="ar-AE" dirty="0"/>
              <a:t> </a:t>
            </a:r>
            <a:r>
              <a:rPr lang="ar-AE" dirty="0">
                <a:solidFill>
                  <a:schemeClr val="accent5">
                    <a:lumMod val="20000"/>
                    <a:lumOff val="80000"/>
                  </a:schemeClr>
                </a:solidFill>
              </a:rPr>
              <a:t>هي دعوة في من أجل استكشاف عملية الحركة بعيداً عن الحياة التي لا هدف لها، والتحوّل إلى أُخرى عامرة بالمعاني والأهداف. </a:t>
            </a:r>
          </a:p>
          <a:p>
            <a:pPr algn="just"/>
            <a:r>
              <a:rPr lang="ar-AE" dirty="0">
                <a:solidFill>
                  <a:schemeClr val="accent5">
                    <a:lumMod val="20000"/>
                    <a:lumOff val="80000"/>
                  </a:schemeClr>
                </a:solidFill>
              </a:rPr>
              <a:t>إنَّ النقلة الأولى التي نقوم بها جميعاً هي تلك التي تأخذنا من العدم إلى الوجود؛ من عالم الروح إلى عالم المادة، من العالم الخفي إلى العالم المادي الذي تعّبر عنه الأشياء، والحدود، والممتلكات. </a:t>
            </a:r>
          </a:p>
          <a:p>
            <a:pPr algn="just"/>
            <a:r>
              <a:rPr lang="ar-AE" dirty="0">
                <a:solidFill>
                  <a:schemeClr val="accent5">
                    <a:lumMod val="20000"/>
                    <a:lumOff val="80000"/>
                  </a:schemeClr>
                </a:solidFill>
              </a:rPr>
              <a:t>النقلة الثانية هي النقلة "من" إلى "الطموح". إنَّ الطموح هو المرحلة التي نتبنى فيها "الذات المزيفة" التي هي نقيض عالم الروح الذي أتينا منه. </a:t>
            </a:r>
          </a:p>
          <a:p>
            <a:pPr algn="just"/>
            <a:r>
              <a:rPr lang="ar-AE" dirty="0">
                <a:solidFill>
                  <a:schemeClr val="accent5">
                    <a:lumMod val="20000"/>
                    <a:lumOff val="80000"/>
                  </a:schemeClr>
                </a:solidFill>
              </a:rPr>
              <a:t>في النقلة الثالثة نختار القيام بالقفزة التي تلي نقلة الطموح التي تحكمها الأنا المزيفة.</a:t>
            </a:r>
          </a:p>
          <a:p>
            <a:pPr algn="just">
              <a:lnSpc>
                <a:spcPct val="150000"/>
              </a:lnSpc>
            </a:pPr>
            <a:r>
              <a:rPr lang="ar-AE" dirty="0">
                <a:solidFill>
                  <a:schemeClr val="accent5">
                    <a:lumMod val="20000"/>
                    <a:lumOff val="80000"/>
                  </a:schemeClr>
                </a:solidFill>
              </a:rPr>
              <a:t>في النقلة الرابعة يتمّ الانتقال إلى "المعنى"، عندما نتخلّى عن ذاتنا المزيفة ونبدأ في العودة نحو المصدر بينما لا نزال على قيد الحياة، ونعيش وفق مجموعة جديدة من المبادئ التوجيهية.</a:t>
            </a:r>
            <a:endParaRPr lang="en-US" dirty="0">
              <a:solidFill>
                <a:schemeClr val="accent5">
                  <a:lumMod val="20000"/>
                  <a:lumOff val="80000"/>
                </a:schemeClr>
              </a:solidFill>
            </a:endParaRPr>
          </a:p>
          <a:p>
            <a:pPr algn="just">
              <a:lnSpc>
                <a:spcPct val="150000"/>
              </a:lnSpc>
            </a:pPr>
            <a:r>
              <a:rPr lang="ar-AE" dirty="0">
                <a:solidFill>
                  <a:schemeClr val="accent5">
                    <a:lumMod val="20000"/>
                    <a:lumOff val="80000"/>
                  </a:schemeClr>
                </a:solidFill>
              </a:rPr>
              <a:t>يقع الكتاب في </a:t>
            </a:r>
            <a:r>
              <a:rPr lang="ar-AE" dirty="0">
                <a:solidFill>
                  <a:schemeClr val="accent4">
                    <a:lumMod val="60000"/>
                    <a:lumOff val="40000"/>
                  </a:schemeClr>
                </a:solidFill>
              </a:rPr>
              <a:t>156</a:t>
            </a:r>
            <a:r>
              <a:rPr lang="ar-AE" dirty="0">
                <a:solidFill>
                  <a:schemeClr val="accent5">
                    <a:lumMod val="20000"/>
                    <a:lumOff val="80000"/>
                  </a:schemeClr>
                </a:solidFill>
              </a:rPr>
              <a:t> من الصفحات</a:t>
            </a:r>
          </a:p>
        </p:txBody>
      </p:sp>
    </p:spTree>
    <p:extLst>
      <p:ext uri="{BB962C8B-B14F-4D97-AF65-F5344CB8AC3E}">
        <p14:creationId xmlns:p14="http://schemas.microsoft.com/office/powerpoint/2010/main" val="34298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45" presetClass="entr" presetSubtype="0"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2000"/>
                                        <p:tgtEl>
                                          <p:spTgt spid="6"/>
                                        </p:tgtEl>
                                      </p:cBhvr>
                                    </p:animEffect>
                                    <p:anim calcmode="lin" valueType="num">
                                      <p:cBhvr>
                                        <p:cTn id="28" dur="2000" fill="hold"/>
                                        <p:tgtEl>
                                          <p:spTgt spid="6"/>
                                        </p:tgtEl>
                                        <p:attrNameLst>
                                          <p:attrName>ppt_w</p:attrName>
                                        </p:attrNameLst>
                                      </p:cBhvr>
                                      <p:tavLst>
                                        <p:tav tm="0" fmla="#ppt_w*sin(2.5*pi*$)">
                                          <p:val>
                                            <p:fltVal val="0"/>
                                          </p:val>
                                        </p:tav>
                                        <p:tav tm="100000">
                                          <p:val>
                                            <p:fltVal val="1"/>
                                          </p:val>
                                        </p:tav>
                                      </p:tavLst>
                                    </p:anim>
                                    <p:anim calcmode="lin" valueType="num">
                                      <p:cBhvr>
                                        <p:cTn id="29" dur="2000" fill="hold"/>
                                        <p:tgtEl>
                                          <p:spTgt spid="6"/>
                                        </p:tgtEl>
                                        <p:attrNameLst>
                                          <p:attrName>ppt_h</p:attrName>
                                        </p:attrNameLst>
                                      </p:cBhvr>
                                      <p:tavLst>
                                        <p:tav tm="0">
                                          <p:val>
                                            <p:strVal val="#ppt_h"/>
                                          </p:val>
                                        </p:tav>
                                        <p:tav tm="100000">
                                          <p:val>
                                            <p:strVal val="#ppt_h"/>
                                          </p:val>
                                        </p:tav>
                                      </p:tavLst>
                                    </p:anim>
                                  </p:childTnLst>
                                </p:cTn>
                              </p:par>
                            </p:childTnLst>
                          </p:cTn>
                        </p:par>
                      </p:childTnLst>
                    </p:cTn>
                  </p:par>
                  <p:par>
                    <p:cTn id="30" fill="hold">
                      <p:stCondLst>
                        <p:cond delay="indefinite"/>
                      </p:stCondLst>
                      <p:childTnLst>
                        <p:par>
                          <p:cTn id="31" fill="hold">
                            <p:stCondLst>
                              <p:cond delay="0"/>
                            </p:stCondLst>
                            <p:childTnLst>
                              <p:par>
                                <p:cTn id="32" presetID="22" presetClass="entr" presetSubtype="1" fill="hold" nodeType="clickEffect">
                                  <p:stCondLst>
                                    <p:cond delay="0"/>
                                  </p:stCondLst>
                                  <p:childTnLst>
                                    <p:set>
                                      <p:cBhvr>
                                        <p:cTn id="33" dur="1" fill="hold">
                                          <p:stCondLst>
                                            <p:cond delay="0"/>
                                          </p:stCondLst>
                                        </p:cTn>
                                        <p:tgtEl>
                                          <p:spTgt spid="11">
                                            <p:txEl>
                                              <p:pRg st="0" end="0"/>
                                            </p:txEl>
                                          </p:spTgt>
                                        </p:tgtEl>
                                        <p:attrNameLst>
                                          <p:attrName>style.visibility</p:attrName>
                                        </p:attrNameLst>
                                      </p:cBhvr>
                                      <p:to>
                                        <p:strVal val="visible"/>
                                      </p:to>
                                    </p:set>
                                    <p:animEffect transition="in" filter="wipe(up)">
                                      <p:cBhvr>
                                        <p:cTn id="34" dur="1500"/>
                                        <p:tgtEl>
                                          <p:spTgt spid="11">
                                            <p:txEl>
                                              <p:pRg st="0" end="0"/>
                                            </p:txEl>
                                          </p:spTgt>
                                        </p:tgtEl>
                                      </p:cBhvr>
                                    </p:animEffect>
                                  </p:childTnLst>
                                </p:cTn>
                              </p:par>
                              <p:par>
                                <p:cTn id="35" presetID="22" presetClass="entr" presetSubtype="1" fill="hold" nodeType="withEffect">
                                  <p:stCondLst>
                                    <p:cond delay="0"/>
                                  </p:stCondLst>
                                  <p:childTnLst>
                                    <p:set>
                                      <p:cBhvr>
                                        <p:cTn id="36" dur="1" fill="hold">
                                          <p:stCondLst>
                                            <p:cond delay="0"/>
                                          </p:stCondLst>
                                        </p:cTn>
                                        <p:tgtEl>
                                          <p:spTgt spid="11">
                                            <p:txEl>
                                              <p:pRg st="2" end="2"/>
                                            </p:txEl>
                                          </p:spTgt>
                                        </p:tgtEl>
                                        <p:attrNameLst>
                                          <p:attrName>style.visibility</p:attrName>
                                        </p:attrNameLst>
                                      </p:cBhvr>
                                      <p:to>
                                        <p:strVal val="visible"/>
                                      </p:to>
                                    </p:set>
                                    <p:animEffect transition="in" filter="wipe(up)">
                                      <p:cBhvr>
                                        <p:cTn id="37" dur="1500"/>
                                        <p:tgtEl>
                                          <p:spTgt spid="11">
                                            <p:txEl>
                                              <p:pRg st="2" end="2"/>
                                            </p:txEl>
                                          </p:spTgt>
                                        </p:tgtEl>
                                      </p:cBhvr>
                                    </p:animEffect>
                                  </p:childTnLst>
                                </p:cTn>
                              </p:par>
                              <p:par>
                                <p:cTn id="38" presetID="22" presetClass="entr" presetSubtype="1" fill="hold" nodeType="withEffect">
                                  <p:stCondLst>
                                    <p:cond delay="0"/>
                                  </p:stCondLst>
                                  <p:childTnLst>
                                    <p:set>
                                      <p:cBhvr>
                                        <p:cTn id="39" dur="1" fill="hold">
                                          <p:stCondLst>
                                            <p:cond delay="0"/>
                                          </p:stCondLst>
                                        </p:cTn>
                                        <p:tgtEl>
                                          <p:spTgt spid="11">
                                            <p:txEl>
                                              <p:pRg st="3" end="3"/>
                                            </p:txEl>
                                          </p:spTgt>
                                        </p:tgtEl>
                                        <p:attrNameLst>
                                          <p:attrName>style.visibility</p:attrName>
                                        </p:attrNameLst>
                                      </p:cBhvr>
                                      <p:to>
                                        <p:strVal val="visible"/>
                                      </p:to>
                                    </p:set>
                                    <p:animEffect transition="in" filter="wipe(up)">
                                      <p:cBhvr>
                                        <p:cTn id="40" dur="1500"/>
                                        <p:tgtEl>
                                          <p:spTgt spid="11">
                                            <p:txEl>
                                              <p:pRg st="3" end="3"/>
                                            </p:txEl>
                                          </p:spTgt>
                                        </p:tgtEl>
                                      </p:cBhvr>
                                    </p:animEffect>
                                  </p:childTnLst>
                                </p:cTn>
                              </p:par>
                              <p:par>
                                <p:cTn id="41" presetID="22" presetClass="entr" presetSubtype="1" fill="hold" nodeType="withEffect">
                                  <p:stCondLst>
                                    <p:cond delay="0"/>
                                  </p:stCondLst>
                                  <p:childTnLst>
                                    <p:set>
                                      <p:cBhvr>
                                        <p:cTn id="42" dur="1" fill="hold">
                                          <p:stCondLst>
                                            <p:cond delay="0"/>
                                          </p:stCondLst>
                                        </p:cTn>
                                        <p:tgtEl>
                                          <p:spTgt spid="11">
                                            <p:txEl>
                                              <p:pRg st="4" end="4"/>
                                            </p:txEl>
                                          </p:spTgt>
                                        </p:tgtEl>
                                        <p:attrNameLst>
                                          <p:attrName>style.visibility</p:attrName>
                                        </p:attrNameLst>
                                      </p:cBhvr>
                                      <p:to>
                                        <p:strVal val="visible"/>
                                      </p:to>
                                    </p:set>
                                    <p:animEffect transition="in" filter="wipe(up)">
                                      <p:cBhvr>
                                        <p:cTn id="43" dur="1500"/>
                                        <p:tgtEl>
                                          <p:spTgt spid="11">
                                            <p:txEl>
                                              <p:pRg st="4" end="4"/>
                                            </p:txEl>
                                          </p:spTgt>
                                        </p:tgtEl>
                                      </p:cBhvr>
                                    </p:animEffect>
                                  </p:childTnLst>
                                </p:cTn>
                              </p:par>
                              <p:par>
                                <p:cTn id="44" presetID="22" presetClass="entr" presetSubtype="1" fill="hold" nodeType="withEffect">
                                  <p:stCondLst>
                                    <p:cond delay="0"/>
                                  </p:stCondLst>
                                  <p:childTnLst>
                                    <p:set>
                                      <p:cBhvr>
                                        <p:cTn id="45" dur="1" fill="hold">
                                          <p:stCondLst>
                                            <p:cond delay="0"/>
                                          </p:stCondLst>
                                        </p:cTn>
                                        <p:tgtEl>
                                          <p:spTgt spid="11">
                                            <p:txEl>
                                              <p:pRg st="5" end="5"/>
                                            </p:txEl>
                                          </p:spTgt>
                                        </p:tgtEl>
                                        <p:attrNameLst>
                                          <p:attrName>style.visibility</p:attrName>
                                        </p:attrNameLst>
                                      </p:cBhvr>
                                      <p:to>
                                        <p:strVal val="visible"/>
                                      </p:to>
                                    </p:set>
                                    <p:animEffect transition="in" filter="wipe(up)">
                                      <p:cBhvr>
                                        <p:cTn id="46" dur="1500"/>
                                        <p:tgtEl>
                                          <p:spTgt spid="11">
                                            <p:txEl>
                                              <p:pRg st="5" end="5"/>
                                            </p:txEl>
                                          </p:spTgt>
                                        </p:tgtEl>
                                      </p:cBhvr>
                                    </p:animEffect>
                                  </p:childTnLst>
                                </p:cTn>
                              </p:par>
                              <p:par>
                                <p:cTn id="47" presetID="22" presetClass="entr" presetSubtype="1" fill="hold" nodeType="withEffect">
                                  <p:stCondLst>
                                    <p:cond delay="0"/>
                                  </p:stCondLst>
                                  <p:childTnLst>
                                    <p:set>
                                      <p:cBhvr>
                                        <p:cTn id="48" dur="1" fill="hold">
                                          <p:stCondLst>
                                            <p:cond delay="0"/>
                                          </p:stCondLst>
                                        </p:cTn>
                                        <p:tgtEl>
                                          <p:spTgt spid="11">
                                            <p:txEl>
                                              <p:pRg st="6" end="6"/>
                                            </p:txEl>
                                          </p:spTgt>
                                        </p:tgtEl>
                                        <p:attrNameLst>
                                          <p:attrName>style.visibility</p:attrName>
                                        </p:attrNameLst>
                                      </p:cBhvr>
                                      <p:to>
                                        <p:strVal val="visible"/>
                                      </p:to>
                                    </p:set>
                                    <p:animEffect transition="in" filter="wipe(up)">
                                      <p:cBhvr>
                                        <p:cTn id="49" dur="1500"/>
                                        <p:tgtEl>
                                          <p:spTgt spid="11">
                                            <p:txEl>
                                              <p:pRg st="6" end="6"/>
                                            </p:txEl>
                                          </p:spTgt>
                                        </p:tgtEl>
                                      </p:cBhvr>
                                    </p:animEffect>
                                  </p:childTnLst>
                                </p:cTn>
                              </p:par>
                              <p:par>
                                <p:cTn id="50" presetID="22" presetClass="entr" presetSubtype="1" fill="hold" nodeType="withEffect">
                                  <p:stCondLst>
                                    <p:cond delay="0"/>
                                  </p:stCondLst>
                                  <p:childTnLst>
                                    <p:set>
                                      <p:cBhvr>
                                        <p:cTn id="51" dur="1" fill="hold">
                                          <p:stCondLst>
                                            <p:cond delay="0"/>
                                          </p:stCondLst>
                                        </p:cTn>
                                        <p:tgtEl>
                                          <p:spTgt spid="11">
                                            <p:txEl>
                                              <p:pRg st="7" end="7"/>
                                            </p:txEl>
                                          </p:spTgt>
                                        </p:tgtEl>
                                        <p:attrNameLst>
                                          <p:attrName>style.visibility</p:attrName>
                                        </p:attrNameLst>
                                      </p:cBhvr>
                                      <p:to>
                                        <p:strVal val="visible"/>
                                      </p:to>
                                    </p:set>
                                    <p:animEffect transition="in" filter="wipe(up)">
                                      <p:cBhvr>
                                        <p:cTn id="52" dur="1500"/>
                                        <p:tgtEl>
                                          <p:spTgt spid="11">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2" name="عنصر نائب للتذييل 1"/>
          <p:cNvSpPr>
            <a:spLocks noGrp="1"/>
          </p:cNvSpPr>
          <p:nvPr>
            <p:ph type="ftr" sz="quarter" idx="11"/>
          </p:nvPr>
        </p:nvSpPr>
        <p:spPr/>
        <p:txBody>
          <a:bodyPr/>
          <a:lstStyle/>
          <a:p>
            <a:r>
              <a:rPr lang="en-US"/>
              <a:t>seejaalbookclub</a:t>
            </a:r>
          </a:p>
        </p:txBody>
      </p:sp>
      <p:sp>
        <p:nvSpPr>
          <p:cNvPr id="4" name="مستطيل 3"/>
          <p:cNvSpPr/>
          <p:nvPr/>
        </p:nvSpPr>
        <p:spPr>
          <a:xfrm>
            <a:off x="3282377" y="424853"/>
            <a:ext cx="4987207" cy="7155805"/>
          </a:xfrm>
          <a:prstGeom prst="rect">
            <a:avLst/>
          </a:prstGeom>
        </p:spPr>
        <p:txBody>
          <a:bodyPr wrap="square">
            <a:spAutoFit/>
          </a:bodyPr>
          <a:lstStyle/>
          <a:p>
            <a:pPr algn="just"/>
            <a:r>
              <a:rPr lang="ar-AE" dirty="0">
                <a:solidFill>
                  <a:schemeClr val="accent4">
                    <a:lumMod val="40000"/>
                    <a:lumOff val="60000"/>
                  </a:schemeClr>
                </a:solidFill>
                <a:cs typeface="PT Bold Arch" panose="02010400000000000000" pitchFamily="2" charset="-78"/>
              </a:rPr>
              <a:t>نبذه..</a:t>
            </a:r>
          </a:p>
          <a:p>
            <a:pPr algn="just" rtl="1">
              <a:lnSpc>
                <a:spcPct val="150000"/>
              </a:lnSpc>
            </a:pPr>
            <a:r>
              <a:rPr lang="ar-AE" dirty="0">
                <a:solidFill>
                  <a:srgbClr val="DCC5ED"/>
                </a:solidFill>
              </a:rPr>
              <a:t>هو الكتاب الأول للكاتبة شهرزاد..</a:t>
            </a:r>
          </a:p>
          <a:p>
            <a:pPr algn="just" rtl="1">
              <a:lnSpc>
                <a:spcPct val="150000"/>
              </a:lnSpc>
            </a:pPr>
            <a:r>
              <a:rPr lang="ar-AE" dirty="0">
                <a:solidFill>
                  <a:srgbClr val="DCC5ED"/>
                </a:solidFill>
              </a:rPr>
              <a:t>يتكون من مجموعة نصوص لشهرزاد وهي كاتبه إماراتية لها صفحة أسبوعية في مجلة زهرة الخليج.</a:t>
            </a:r>
          </a:p>
          <a:p>
            <a:pPr algn="just" rtl="1">
              <a:lnSpc>
                <a:spcPct val="150000"/>
              </a:lnSpc>
            </a:pPr>
            <a:r>
              <a:rPr lang="ar-AE" dirty="0">
                <a:solidFill>
                  <a:srgbClr val="DCC5ED"/>
                </a:solidFill>
              </a:rPr>
              <a:t>تصب معظم نصوص هذا الكتاب بعلاقة المرأة بالرجل.. تتمازج النصوص بين نص يحكي البعد.. ونص يحكي الألم .. ونص يحكي الوهم .. ونص يندب الحب .. ونص يصهل بالخيبة</a:t>
            </a:r>
          </a:p>
          <a:p>
            <a:pPr algn="just" rtl="1">
              <a:lnSpc>
                <a:spcPct val="150000"/>
              </a:lnSpc>
            </a:pPr>
            <a:r>
              <a:rPr lang="ar-AE" dirty="0">
                <a:solidFill>
                  <a:srgbClr val="DCC5ED"/>
                </a:solidFill>
              </a:rPr>
              <a:t>تقع النصوص في </a:t>
            </a:r>
            <a:r>
              <a:rPr lang="ar-AE" dirty="0">
                <a:solidFill>
                  <a:schemeClr val="accent4">
                    <a:lumMod val="60000"/>
                    <a:lumOff val="40000"/>
                  </a:schemeClr>
                </a:solidFill>
              </a:rPr>
              <a:t>282</a:t>
            </a:r>
            <a:r>
              <a:rPr lang="ar-AE" dirty="0">
                <a:solidFill>
                  <a:srgbClr val="DCC5ED"/>
                </a:solidFill>
              </a:rPr>
              <a:t> صفحه</a:t>
            </a:r>
          </a:p>
          <a:p>
            <a:pPr algn="just" rtl="1">
              <a:lnSpc>
                <a:spcPct val="150000"/>
              </a:lnSpc>
            </a:pPr>
            <a:endParaRPr lang="ar-AE" dirty="0">
              <a:solidFill>
                <a:srgbClr val="DCC5ED"/>
              </a:solidFill>
            </a:endParaRPr>
          </a:p>
          <a:p>
            <a:pPr algn="just" rtl="1">
              <a:lnSpc>
                <a:spcPct val="150000"/>
              </a:lnSpc>
            </a:pPr>
            <a:r>
              <a:rPr lang="ar-AE" dirty="0">
                <a:solidFill>
                  <a:schemeClr val="accent4">
                    <a:lumMod val="40000"/>
                    <a:lumOff val="60000"/>
                  </a:schemeClr>
                </a:solidFill>
                <a:cs typeface="PT Bold Arch" panose="02010400000000000000" pitchFamily="2" charset="-78"/>
              </a:rPr>
              <a:t>مقتطف:</a:t>
            </a:r>
          </a:p>
          <a:p>
            <a:pPr algn="just" rtl="1">
              <a:lnSpc>
                <a:spcPct val="150000"/>
              </a:lnSpc>
            </a:pPr>
            <a:r>
              <a:rPr lang="ar-AE" dirty="0">
                <a:solidFill>
                  <a:srgbClr val="DCC5ED"/>
                </a:solidFill>
              </a:rPr>
              <a:t>هل فتحت دفاترك المغلقة يوما وقلبت الصفحات</a:t>
            </a:r>
          </a:p>
          <a:p>
            <a:pPr algn="just" rtl="1">
              <a:lnSpc>
                <a:spcPct val="150000"/>
              </a:lnSpc>
            </a:pPr>
            <a:r>
              <a:rPr lang="ar-AE" dirty="0">
                <a:solidFill>
                  <a:srgbClr val="DCC5ED"/>
                </a:solidFill>
              </a:rPr>
              <a:t>بحثا عن امرأة كانت تعيش بك</a:t>
            </a:r>
          </a:p>
          <a:p>
            <a:pPr algn="just" rtl="1">
              <a:lnSpc>
                <a:spcPct val="150000"/>
              </a:lnSpc>
            </a:pPr>
            <a:r>
              <a:rPr lang="ar-AE" dirty="0">
                <a:solidFill>
                  <a:srgbClr val="DCC5ED"/>
                </a:solidFill>
              </a:rPr>
              <a:t>ثم قطعت تذاكر الرحيل وارتدت حذاء الغياب ورحلت</a:t>
            </a:r>
          </a:p>
          <a:p>
            <a:pPr algn="just" rtl="1">
              <a:lnSpc>
                <a:spcPct val="150000"/>
              </a:lnSpc>
            </a:pPr>
            <a:r>
              <a:rPr lang="ar-AE" dirty="0">
                <a:solidFill>
                  <a:srgbClr val="DCC5ED"/>
                </a:solidFill>
              </a:rPr>
              <a:t>تاركة بصمة بعمق البئر تذكرك بأنها ذات يوم كانت تقيم معك كالدم؟</a:t>
            </a:r>
          </a:p>
          <a:p>
            <a:pPr algn="just">
              <a:lnSpc>
                <a:spcPct val="150000"/>
              </a:lnSpc>
            </a:pPr>
            <a:endParaRPr lang="ar-AE" dirty="0"/>
          </a:p>
          <a:p>
            <a:pPr algn="just"/>
            <a:endParaRPr lang="ar-AE" dirty="0"/>
          </a:p>
          <a:p>
            <a:pPr algn="just"/>
            <a:endParaRPr lang="ar-AE" dirty="0"/>
          </a:p>
        </p:txBody>
      </p:sp>
      <p:pic>
        <p:nvPicPr>
          <p:cNvPr id="5" name="صورة 4"/>
          <p:cNvPicPr>
            <a:picLocks noChangeAspect="1"/>
          </p:cNvPicPr>
          <p:nvPr/>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a:off x="10126130" y="2467541"/>
            <a:ext cx="959212" cy="1352652"/>
          </a:xfrm>
          <a:prstGeom prst="rect">
            <a:avLst/>
          </a:prstGeom>
          <a:ln>
            <a:noFill/>
          </a:ln>
          <a:effectLst>
            <a:softEdge rad="112500"/>
          </a:effectLst>
        </p:spPr>
      </p:pic>
      <p:pic>
        <p:nvPicPr>
          <p:cNvPr id="6" name="صورة 5"/>
          <p:cNvPicPr>
            <a:picLocks noChangeAspect="1"/>
          </p:cNvPicPr>
          <p:nvPr/>
        </p:nvPicPr>
        <p:blipFill>
          <a:blip r:embed="rId5">
            <a:extLst>
              <a:ext uri="{BEBA8EAE-BF5A-486C-A8C5-ECC9F3942E4B}">
                <a14:imgProps xmlns:a14="http://schemas.microsoft.com/office/drawing/2010/main">
                  <a14:imgLayer r:embed="rId4">
                    <a14:imgEffect>
                      <a14:saturation sat="0"/>
                    </a14:imgEffect>
                  </a14:imgLayer>
                </a14:imgProps>
              </a:ext>
            </a:extLst>
          </a:blip>
          <a:stretch>
            <a:fillRect/>
          </a:stretch>
        </p:blipFill>
        <p:spPr>
          <a:xfrm>
            <a:off x="11281253" y="952895"/>
            <a:ext cx="760692" cy="2867298"/>
          </a:xfrm>
          <a:prstGeom prst="rect">
            <a:avLst/>
          </a:prstGeom>
          <a:ln>
            <a:noFill/>
          </a:ln>
          <a:effectLst>
            <a:softEdge rad="112500"/>
          </a:effectLst>
        </p:spPr>
      </p:pic>
      <p:pic>
        <p:nvPicPr>
          <p:cNvPr id="7" name="صورة 6"/>
          <p:cNvPicPr>
            <a:picLocks noChangeAspect="1"/>
          </p:cNvPicPr>
          <p:nvPr/>
        </p:nvPicPr>
        <p:blipFill>
          <a:blip r:embed="rId5">
            <a:extLst>
              <a:ext uri="{BEBA8EAE-BF5A-486C-A8C5-ECC9F3942E4B}">
                <a14:imgProps xmlns:a14="http://schemas.microsoft.com/office/drawing/2010/main">
                  <a14:imgLayer r:embed="rId4">
                    <a14:imgEffect>
                      <a14:saturation sat="0"/>
                    </a14:imgEffect>
                  </a14:imgLayer>
                </a14:imgProps>
              </a:ext>
            </a:extLst>
          </a:blip>
          <a:stretch>
            <a:fillRect/>
          </a:stretch>
        </p:blipFill>
        <p:spPr>
          <a:xfrm>
            <a:off x="8469210" y="4781705"/>
            <a:ext cx="1458824" cy="1757207"/>
          </a:xfrm>
          <a:prstGeom prst="rect">
            <a:avLst/>
          </a:prstGeom>
          <a:ln>
            <a:noFill/>
          </a:ln>
          <a:effectLst>
            <a:softEdge rad="112500"/>
          </a:effectLst>
        </p:spPr>
      </p:pic>
      <p:pic>
        <p:nvPicPr>
          <p:cNvPr id="8" name="صورة 7"/>
          <p:cNvPicPr>
            <a:picLocks noChangeAspect="1"/>
          </p:cNvPicPr>
          <p:nvPr/>
        </p:nvPicPr>
        <p:blipFill>
          <a:blip r:embed="rId6"/>
          <a:stretch>
            <a:fillRect/>
          </a:stretch>
        </p:blipFill>
        <p:spPr>
          <a:xfrm>
            <a:off x="10126130" y="4002756"/>
            <a:ext cx="1798476" cy="2536156"/>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9" name="صورة 8"/>
          <p:cNvPicPr>
            <a:picLocks noChangeAspect="1"/>
          </p:cNvPicPr>
          <p:nvPr/>
        </p:nvPicPr>
        <p:blipFill>
          <a:blip r:embed="rId7">
            <a:extLst>
              <a:ext uri="{BEBA8EAE-BF5A-486C-A8C5-ECC9F3942E4B}">
                <a14:imgProps xmlns:a14="http://schemas.microsoft.com/office/drawing/2010/main">
                  <a14:imgLayer r:embed="rId8">
                    <a14:imgEffect>
                      <a14:saturation sat="0"/>
                    </a14:imgEffect>
                  </a14:imgLayer>
                </a14:imgProps>
              </a:ext>
            </a:extLst>
          </a:blip>
          <a:stretch>
            <a:fillRect/>
          </a:stretch>
        </p:blipFill>
        <p:spPr>
          <a:xfrm>
            <a:off x="9928034" y="714437"/>
            <a:ext cx="1097334" cy="1546974"/>
          </a:xfrm>
          <a:prstGeom prst="rect">
            <a:avLst/>
          </a:prstGeom>
          <a:ln>
            <a:noFill/>
          </a:ln>
          <a:effectLst>
            <a:softEdge rad="112500"/>
          </a:effectLst>
        </p:spPr>
      </p:pic>
      <p:pic>
        <p:nvPicPr>
          <p:cNvPr id="10" name="صورة 9"/>
          <p:cNvPicPr>
            <a:picLocks noChangeAspect="1"/>
          </p:cNvPicPr>
          <p:nvPr/>
        </p:nvPicPr>
        <p:blipFill>
          <a:blip r:embed="rId9">
            <a:extLst>
              <a:ext uri="{BEBA8EAE-BF5A-486C-A8C5-ECC9F3942E4B}">
                <a14:imgProps xmlns:a14="http://schemas.microsoft.com/office/drawing/2010/main">
                  <a14:imgLayer r:embed="rId8">
                    <a14:imgEffect>
                      <a14:saturation sat="0"/>
                    </a14:imgEffect>
                  </a14:imgLayer>
                </a14:imgProps>
              </a:ext>
            </a:extLst>
          </a:blip>
          <a:stretch>
            <a:fillRect/>
          </a:stretch>
        </p:blipFill>
        <p:spPr>
          <a:xfrm>
            <a:off x="8465495" y="1951942"/>
            <a:ext cx="1266628" cy="2528309"/>
          </a:xfrm>
          <a:prstGeom prst="rect">
            <a:avLst/>
          </a:prstGeom>
          <a:ln>
            <a:noFill/>
          </a:ln>
          <a:effectLst>
            <a:softEdge rad="112500"/>
          </a:effectLst>
        </p:spPr>
      </p:pic>
      <p:sp>
        <p:nvSpPr>
          <p:cNvPr id="11" name="مربع نص 10"/>
          <p:cNvSpPr txBox="1"/>
          <p:nvPr/>
        </p:nvSpPr>
        <p:spPr>
          <a:xfrm>
            <a:off x="492369" y="2386544"/>
            <a:ext cx="2730034" cy="3000821"/>
          </a:xfrm>
          <a:prstGeom prst="rect">
            <a:avLst/>
          </a:prstGeom>
          <a:noFill/>
        </p:spPr>
        <p:txBody>
          <a:bodyPr wrap="square" rtlCol="0">
            <a:spAutoFit/>
          </a:bodyPr>
          <a:lstStyle/>
          <a:p>
            <a:pPr lvl="0">
              <a:lnSpc>
                <a:spcPct val="150000"/>
              </a:lnSpc>
            </a:pPr>
            <a:r>
              <a:rPr lang="ar-AE" dirty="0">
                <a:solidFill>
                  <a:schemeClr val="accent4">
                    <a:lumMod val="40000"/>
                    <a:lumOff val="60000"/>
                  </a:schemeClr>
                </a:solidFill>
                <a:latin typeface="Andalus" panose="02020603050405020304" pitchFamily="18" charset="-78"/>
                <a:ea typeface="Cambria Math" panose="02040503050406030204" pitchFamily="18" charset="0"/>
                <a:cs typeface="PT Bold Arch" panose="02010400000000000000" pitchFamily="2" charset="-78"/>
              </a:rPr>
              <a:t>أرشحه لأنه.</a:t>
            </a:r>
            <a:r>
              <a:rPr lang="ar-AE" dirty="0">
                <a:solidFill>
                  <a:prstClr val="white"/>
                </a:solidFill>
                <a:latin typeface="Andalus" panose="02020603050405020304" pitchFamily="18" charset="-78"/>
                <a:ea typeface="Cambria Math" panose="02040503050406030204" pitchFamily="18" charset="0"/>
                <a:cs typeface="PT Bold Arch" panose="02010400000000000000" pitchFamily="2" charset="-78"/>
              </a:rPr>
              <a:t>. </a:t>
            </a:r>
          </a:p>
          <a:p>
            <a:pPr lvl="0">
              <a:lnSpc>
                <a:spcPct val="150000"/>
              </a:lnSpc>
            </a:pPr>
            <a:r>
              <a:rPr lang="ar-AE" dirty="0">
                <a:solidFill>
                  <a:schemeClr val="accent2">
                    <a:lumMod val="40000"/>
                    <a:lumOff val="60000"/>
                  </a:schemeClr>
                </a:solidFill>
                <a:latin typeface="Arial" panose="020B0604020202020204" pitchFamily="34" charset="0"/>
                <a:ea typeface="Cambria Math" panose="02040503050406030204" pitchFamily="18" charset="0"/>
                <a:cs typeface="Arial" panose="020B0604020202020204" pitchFamily="34" charset="0"/>
              </a:rPr>
              <a:t>لأن شهرزاد متفردة  في أسلوب طرحها للقضايا.. ووصفها للمشاعر .. لكتاباتها شغف يلامس شغاف القلب ويلهب حماسه .. وأرى أن هذا الكاب استراحة للعقل وطبطبة على الوجدان .. كم نحتاج إلى هذا. </a:t>
            </a:r>
          </a:p>
        </p:txBody>
      </p:sp>
    </p:spTree>
    <p:extLst>
      <p:ext uri="{BB962C8B-B14F-4D97-AF65-F5344CB8AC3E}">
        <p14:creationId xmlns:p14="http://schemas.microsoft.com/office/powerpoint/2010/main" val="1659052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45" presetClass="entr" presetSubtype="0"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2000"/>
                                        <p:tgtEl>
                                          <p:spTgt spid="8"/>
                                        </p:tgtEl>
                                      </p:cBhvr>
                                    </p:animEffect>
                                    <p:anim calcmode="lin" valueType="num">
                                      <p:cBhvr>
                                        <p:cTn id="28" dur="2000" fill="hold"/>
                                        <p:tgtEl>
                                          <p:spTgt spid="8"/>
                                        </p:tgtEl>
                                        <p:attrNameLst>
                                          <p:attrName>ppt_w</p:attrName>
                                        </p:attrNameLst>
                                      </p:cBhvr>
                                      <p:tavLst>
                                        <p:tav tm="0" fmla="#ppt_w*sin(2.5*pi*$)">
                                          <p:val>
                                            <p:fltVal val="0"/>
                                          </p:val>
                                        </p:tav>
                                        <p:tav tm="100000">
                                          <p:val>
                                            <p:fltVal val="1"/>
                                          </p:val>
                                        </p:tav>
                                      </p:tavLst>
                                    </p:anim>
                                    <p:anim calcmode="lin" valueType="num">
                                      <p:cBhvr>
                                        <p:cTn id="29" dur="2000" fill="hold"/>
                                        <p:tgtEl>
                                          <p:spTgt spid="8"/>
                                        </p:tgtEl>
                                        <p:attrNameLst>
                                          <p:attrName>ppt_h</p:attrName>
                                        </p:attrNameLst>
                                      </p:cBhvr>
                                      <p:tavLst>
                                        <p:tav tm="0">
                                          <p:val>
                                            <p:strVal val="#ppt_h"/>
                                          </p:val>
                                        </p:tav>
                                        <p:tav tm="100000">
                                          <p:val>
                                            <p:strVal val="#ppt_h"/>
                                          </p:val>
                                        </p:tav>
                                      </p:tavLst>
                                    </p:anim>
                                  </p:childTnLst>
                                </p:cTn>
                              </p:par>
                            </p:childTnLst>
                          </p:cTn>
                        </p:par>
                      </p:childTnLst>
                    </p:cTn>
                  </p:par>
                  <p:par>
                    <p:cTn id="30" fill="hold">
                      <p:stCondLst>
                        <p:cond delay="indefinite"/>
                      </p:stCondLst>
                      <p:childTnLst>
                        <p:par>
                          <p:cTn id="31" fill="hold">
                            <p:stCondLst>
                              <p:cond delay="0"/>
                            </p:stCondLst>
                            <p:childTnLst>
                              <p:par>
                                <p:cTn id="32" presetID="22" presetClass="entr" presetSubtype="1" fill="hold" grpId="0" nodeType="clickEffect">
                                  <p:stCondLst>
                                    <p:cond delay="0"/>
                                  </p:stCondLst>
                                  <p:childTnLst>
                                    <p:set>
                                      <p:cBhvr>
                                        <p:cTn id="33" dur="1" fill="hold">
                                          <p:stCondLst>
                                            <p:cond delay="0"/>
                                          </p:stCondLst>
                                        </p:cTn>
                                        <p:tgtEl>
                                          <p:spTgt spid="4"/>
                                        </p:tgtEl>
                                        <p:attrNameLst>
                                          <p:attrName>style.visibility</p:attrName>
                                        </p:attrNameLst>
                                      </p:cBhvr>
                                      <p:to>
                                        <p:strVal val="visible"/>
                                      </p:to>
                                    </p:set>
                                    <p:animEffect transition="in" filter="wipe(up)">
                                      <p:cBhvr>
                                        <p:cTn id="34" dur="1500"/>
                                        <p:tgtEl>
                                          <p:spTgt spid="4"/>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wipe(left)">
                                      <p:cBhvr>
                                        <p:cTn id="39" dur="1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1"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288366" y="1206646"/>
            <a:ext cx="6631745" cy="4351338"/>
          </a:xfrm>
        </p:spPr>
        <p:txBody>
          <a:bodyPr>
            <a:normAutofit/>
          </a:bodyPr>
          <a:lstStyle/>
          <a:p>
            <a:pPr marL="0" indent="0" algn="ctr">
              <a:lnSpc>
                <a:spcPct val="150000"/>
              </a:lnSpc>
              <a:buNone/>
            </a:pPr>
            <a:r>
              <a:rPr lang="ar-AE" sz="8800" dirty="0">
                <a:solidFill>
                  <a:schemeClr val="accent4">
                    <a:lumMod val="60000"/>
                    <a:lumOff val="40000"/>
                  </a:schemeClr>
                </a:solidFill>
                <a:effectLst>
                  <a:outerShdw blurRad="38100" dist="38100" dir="2700000" algn="tl">
                    <a:srgbClr val="000000">
                      <a:alpha val="43137"/>
                    </a:srgbClr>
                  </a:outerShdw>
                </a:effectLst>
                <a:cs typeface="DecoType Naskh Extensions" panose="02010400000000000000" pitchFamily="2" charset="-78"/>
              </a:rPr>
              <a:t>وإلى الترشيح ننطلق على بركة الله</a:t>
            </a:r>
            <a:endParaRPr lang="en-US" sz="8800" dirty="0">
              <a:solidFill>
                <a:schemeClr val="accent4">
                  <a:lumMod val="60000"/>
                  <a:lumOff val="40000"/>
                </a:schemeClr>
              </a:solidFill>
              <a:effectLst>
                <a:outerShdw blurRad="38100" dist="38100" dir="2700000" algn="tl">
                  <a:srgbClr val="000000">
                    <a:alpha val="43137"/>
                  </a:srgbClr>
                </a:outerShdw>
              </a:effectLst>
              <a:cs typeface="DecoType Naskh Extensions" panose="02010400000000000000" pitchFamily="2" charset="-78"/>
            </a:endParaRPr>
          </a:p>
        </p:txBody>
      </p:sp>
      <p:sp>
        <p:nvSpPr>
          <p:cNvPr id="4" name="عنصر نائب للتذييل 3"/>
          <p:cNvSpPr>
            <a:spLocks noGrp="1"/>
          </p:cNvSpPr>
          <p:nvPr>
            <p:ph type="ftr" sz="quarter" idx="11"/>
          </p:nvPr>
        </p:nvSpPr>
        <p:spPr/>
        <p:txBody>
          <a:bodyPr/>
          <a:lstStyle/>
          <a:p>
            <a:r>
              <a:rPr lang="en-US"/>
              <a:t>seejaalbookclub</a:t>
            </a:r>
          </a:p>
        </p:txBody>
      </p:sp>
      <p:sp>
        <p:nvSpPr>
          <p:cNvPr id="5" name="عنصر نائب لرقم الشريحة 4"/>
          <p:cNvSpPr>
            <a:spLocks noGrp="1"/>
          </p:cNvSpPr>
          <p:nvPr>
            <p:ph type="sldNum" sz="quarter" idx="12"/>
          </p:nvPr>
        </p:nvSpPr>
        <p:spPr/>
        <p:txBody>
          <a:bodyPr/>
          <a:lstStyle/>
          <a:p>
            <a:fld id="{E425A7EF-35E6-4058-9108-EC7715483404}" type="slidenum">
              <a:rPr lang="en-US" smtClean="0"/>
              <a:t>5</a:t>
            </a:fld>
            <a:endParaRPr lang="en-US"/>
          </a:p>
        </p:txBody>
      </p:sp>
    </p:spTree>
    <p:extLst>
      <p:ext uri="{BB962C8B-B14F-4D97-AF65-F5344CB8AC3E}">
        <p14:creationId xmlns:p14="http://schemas.microsoft.com/office/powerpoint/2010/main" val="3064400029"/>
      </p:ext>
    </p:extLst>
  </p:cSld>
  <p:clrMapOvr>
    <a:masterClrMapping/>
  </p:clrMapOvr>
</p:sld>
</file>

<file path=ppt/theme/theme1.xml><?xml version="1.0" encoding="utf-8"?>
<a:theme xmlns:a="http://schemas.openxmlformats.org/drawingml/2006/main" name="Office Theme">
  <a:themeElements>
    <a:clrScheme name="نسق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نسق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نسق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F46216B-77A9-411A-B9D3-5023FCB70208}"/>
    </a:ext>
  </a:ext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324</TotalTime>
  <Words>483</Words>
  <Application>Microsoft Office PowerPoint</Application>
  <PresentationFormat>شاشة عريضة</PresentationFormat>
  <Paragraphs>40</Paragraphs>
  <Slides>5</Slides>
  <Notes>1</Notes>
  <HiddenSlides>0</HiddenSlides>
  <MMClips>1</MMClips>
  <ScaleCrop>false</ScaleCrop>
  <HeadingPairs>
    <vt:vector size="6" baseType="variant">
      <vt:variant>
        <vt:lpstr>الخطوط المستخدمة</vt:lpstr>
      </vt:variant>
      <vt:variant>
        <vt:i4>10</vt:i4>
      </vt:variant>
      <vt:variant>
        <vt:lpstr>نسق</vt:lpstr>
      </vt:variant>
      <vt:variant>
        <vt:i4>1</vt:i4>
      </vt:variant>
      <vt:variant>
        <vt:lpstr>عناوين الشرائح</vt:lpstr>
      </vt:variant>
      <vt:variant>
        <vt:i4>5</vt:i4>
      </vt:variant>
    </vt:vector>
  </HeadingPairs>
  <TitlesOfParts>
    <vt:vector size="16" baseType="lpstr">
      <vt:lpstr>Andalus</vt:lpstr>
      <vt:lpstr>Arial</vt:lpstr>
      <vt:lpstr>Calibri</vt:lpstr>
      <vt:lpstr>Calibri Light</vt:lpstr>
      <vt:lpstr>Cambria Math</vt:lpstr>
      <vt:lpstr>DecoType Naskh Extensions</vt:lpstr>
      <vt:lpstr>Farsi Simple Bold</vt:lpstr>
      <vt:lpstr>PT Bold Arch</vt:lpstr>
      <vt:lpstr>Times New Roman</vt:lpstr>
      <vt:lpstr>Traditional Arabic</vt:lpstr>
      <vt:lpstr>Office Theme</vt:lpstr>
      <vt:lpstr>فرسان يونيو 2017</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amaljumai26@gmail.com</dc:creator>
  <cp:lastModifiedBy>amaljumai26@gmail.com</cp:lastModifiedBy>
  <cp:revision>46</cp:revision>
  <dcterms:created xsi:type="dcterms:W3CDTF">2017-05-23T15:25:19Z</dcterms:created>
  <dcterms:modified xsi:type="dcterms:W3CDTF">2017-05-24T07:24:47Z</dcterms:modified>
</cp:coreProperties>
</file>