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6" r:id="rId2"/>
    <p:sldId id="259" r:id="rId3"/>
    <p:sldId id="262" r:id="rId4"/>
    <p:sldId id="257" r:id="rId5"/>
    <p:sldId id="258" r:id="rId6"/>
    <p:sldId id="261" r:id="rId7"/>
    <p:sldId id="260" r:id="rId8"/>
    <p:sldId id="263" r:id="rId9"/>
    <p:sldId id="265" r:id="rId10"/>
    <p:sldId id="266" r:id="rId11"/>
    <p:sldId id="267" r:id="rId12"/>
    <p:sldId id="264"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00"/>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snapToGrid="0">
      <p:cViewPr varScale="1">
        <p:scale>
          <a:sx n="62" d="100"/>
          <a:sy n="62" d="100"/>
        </p:scale>
        <p:origin x="264" y="4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ar-SA"/>
              <a:t>انقر لتحرير نمط عنوان الشكل الرئيسي</a:t>
            </a:r>
            <a:endParaRPr lang="en-US" dirty="0"/>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الفرعي للشكل الرئيسي</a:t>
            </a:r>
            <a:endParaRPr lang="en-US" dirty="0"/>
          </a:p>
        </p:txBody>
      </p:sp>
      <p:sp>
        <p:nvSpPr>
          <p:cNvPr id="4" name="Date Placeholder 3"/>
          <p:cNvSpPr>
            <a:spLocks noGrp="1"/>
          </p:cNvSpPr>
          <p:nvPr>
            <p:ph type="dt" sz="half" idx="10"/>
          </p:nvPr>
        </p:nvSpPr>
        <p:spPr/>
        <p:txBody>
          <a:bodyPr/>
          <a:lstStyle/>
          <a:p>
            <a:fld id="{9B5D8E8A-52DE-4FC1-9424-1E83B82B619D}" type="datetimeFigureOut">
              <a:rPr lang="en-US" smtClean="0"/>
              <a:t>29-Jan-18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1191D9-7913-4DCF-B60E-116F603006C9}" type="slidenum">
              <a:rPr lang="en-US" smtClean="0"/>
              <a:t>‹#›</a:t>
            </a:fld>
            <a:endParaRPr lang="en-US"/>
          </a:p>
        </p:txBody>
      </p:sp>
    </p:spTree>
    <p:extLst>
      <p:ext uri="{BB962C8B-B14F-4D97-AF65-F5344CB8AC3E}">
        <p14:creationId xmlns:p14="http://schemas.microsoft.com/office/powerpoint/2010/main" val="22504888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عنوان الشكل الرئيسي</a:t>
            </a:r>
            <a:endParaRPr lang="en-US" dirty="0"/>
          </a:p>
        </p:txBody>
      </p:sp>
      <p:sp>
        <p:nvSpPr>
          <p:cNvPr id="3" name="Content Placeholder 2"/>
          <p:cNvSpPr>
            <a:spLocks noGrp="1"/>
          </p:cNvSpPr>
          <p:nvPr>
            <p:ph idx="1"/>
          </p:nvPr>
        </p:nvSpPr>
        <p:spPr/>
        <p:txBody>
          <a:bodyPr/>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9B5D8E8A-52DE-4FC1-9424-1E83B82B619D}" type="datetimeFigureOut">
              <a:rPr lang="en-US" smtClean="0"/>
              <a:t>29-Jan-18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1191D9-7913-4DCF-B60E-116F603006C9}" type="slidenum">
              <a:rPr lang="en-US" smtClean="0"/>
              <a:t>‹#›</a:t>
            </a:fld>
            <a:endParaRPr lang="en-US"/>
          </a:p>
        </p:txBody>
      </p:sp>
    </p:spTree>
    <p:extLst>
      <p:ext uri="{BB962C8B-B14F-4D97-AF65-F5344CB8AC3E}">
        <p14:creationId xmlns:p14="http://schemas.microsoft.com/office/powerpoint/2010/main" val="6462100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a:t>حرر أنماط نص الشكل الرئيسي</a:t>
            </a:r>
          </a:p>
        </p:txBody>
      </p:sp>
      <p:sp>
        <p:nvSpPr>
          <p:cNvPr id="4" name="Date Placeholder 3"/>
          <p:cNvSpPr>
            <a:spLocks noGrp="1"/>
          </p:cNvSpPr>
          <p:nvPr>
            <p:ph type="dt" sz="half" idx="10"/>
          </p:nvPr>
        </p:nvSpPr>
        <p:spPr/>
        <p:txBody>
          <a:bodyPr/>
          <a:lstStyle/>
          <a:p>
            <a:fld id="{9B5D8E8A-52DE-4FC1-9424-1E83B82B619D}" type="datetimeFigureOut">
              <a:rPr lang="en-US" smtClean="0"/>
              <a:t>29-Jan-18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1191D9-7913-4DCF-B60E-116F603006C9}" type="slidenum">
              <a:rPr lang="en-US" smtClean="0"/>
              <a:t>‹#›</a:t>
            </a:fld>
            <a:endParaRPr lang="en-US"/>
          </a:p>
        </p:txBody>
      </p:sp>
    </p:spTree>
    <p:extLst>
      <p:ext uri="{BB962C8B-B14F-4D97-AF65-F5344CB8AC3E}">
        <p14:creationId xmlns:p14="http://schemas.microsoft.com/office/powerpoint/2010/main" val="34157672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ar-SA"/>
              <a:t>انقر لتحرير نمط عنوان الشكل الرئيسي</a:t>
            </a:r>
            <a:endParaRPr lang="en-US" dirty="0"/>
          </a:p>
        </p:txBody>
      </p:sp>
      <p:sp>
        <p:nvSpPr>
          <p:cNvPr id="3" name="Content Placeholder 2"/>
          <p:cNvSpPr>
            <a:spLocks noGrp="1"/>
          </p:cNvSpPr>
          <p:nvPr>
            <p:ph sz="half" idx="1"/>
          </p:nvPr>
        </p:nvSpPr>
        <p:spPr>
          <a:xfrm>
            <a:off x="913795" y="2088319"/>
            <a:ext cx="5106004" cy="3702881"/>
          </a:xfrm>
        </p:spPr>
        <p:txBody>
          <a:bodyPr/>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Content Placeholder 3"/>
          <p:cNvSpPr>
            <a:spLocks noGrp="1"/>
          </p:cNvSpPr>
          <p:nvPr>
            <p:ph sz="half" idx="2"/>
          </p:nvPr>
        </p:nvSpPr>
        <p:spPr>
          <a:xfrm>
            <a:off x="6173403" y="2088319"/>
            <a:ext cx="5094154" cy="3702881"/>
          </a:xfrm>
        </p:spPr>
        <p:txBody>
          <a:bodyPr/>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Date Placeholder 4"/>
          <p:cNvSpPr>
            <a:spLocks noGrp="1"/>
          </p:cNvSpPr>
          <p:nvPr>
            <p:ph type="dt" sz="half" idx="10"/>
          </p:nvPr>
        </p:nvSpPr>
        <p:spPr/>
        <p:txBody>
          <a:bodyPr/>
          <a:lstStyle/>
          <a:p>
            <a:fld id="{9B5D8E8A-52DE-4FC1-9424-1E83B82B619D}" type="datetimeFigureOut">
              <a:rPr lang="en-US" smtClean="0"/>
              <a:t>29-Jan-18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81191D9-7913-4DCF-B60E-116F603006C9}" type="slidenum">
              <a:rPr lang="en-US" smtClean="0"/>
              <a:t>‹#›</a:t>
            </a:fld>
            <a:endParaRPr lang="en-US"/>
          </a:p>
        </p:txBody>
      </p:sp>
    </p:spTree>
    <p:extLst>
      <p:ext uri="{BB962C8B-B14F-4D97-AF65-F5344CB8AC3E}">
        <p14:creationId xmlns:p14="http://schemas.microsoft.com/office/powerpoint/2010/main" val="36782809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حرر أنماط نص الشكل الرئيسي</a:t>
            </a:r>
          </a:p>
        </p:txBody>
      </p:sp>
      <p:sp>
        <p:nvSpPr>
          <p:cNvPr id="4" name="Content Placeholder 3"/>
          <p:cNvSpPr>
            <a:spLocks noGrp="1"/>
          </p:cNvSpPr>
          <p:nvPr>
            <p:ph sz="half" idx="2"/>
          </p:nvPr>
        </p:nvSpPr>
        <p:spPr>
          <a:xfrm>
            <a:off x="913795" y="2912232"/>
            <a:ext cx="5107208" cy="2878968"/>
          </a:xfrm>
        </p:spPr>
        <p:txBody>
          <a:bodyPr/>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حرر أنماط نص الشكل الرئيسي</a:t>
            </a:r>
          </a:p>
        </p:txBody>
      </p:sp>
      <p:sp>
        <p:nvSpPr>
          <p:cNvPr id="6" name="Content Placeholder 5"/>
          <p:cNvSpPr>
            <a:spLocks noGrp="1"/>
          </p:cNvSpPr>
          <p:nvPr>
            <p:ph sz="quarter" idx="4"/>
          </p:nvPr>
        </p:nvSpPr>
        <p:spPr>
          <a:xfrm>
            <a:off x="6172200" y="2912232"/>
            <a:ext cx="5095357" cy="2878968"/>
          </a:xfrm>
        </p:spPr>
        <p:txBody>
          <a:bodyPr/>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7" name="Date Placeholder 6"/>
          <p:cNvSpPr>
            <a:spLocks noGrp="1"/>
          </p:cNvSpPr>
          <p:nvPr>
            <p:ph type="dt" sz="half" idx="10"/>
          </p:nvPr>
        </p:nvSpPr>
        <p:spPr/>
        <p:txBody>
          <a:bodyPr/>
          <a:lstStyle/>
          <a:p>
            <a:fld id="{9B5D8E8A-52DE-4FC1-9424-1E83B82B619D}" type="datetimeFigureOut">
              <a:rPr lang="en-US" smtClean="0"/>
              <a:t>29-Jan-18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81191D9-7913-4DCF-B60E-116F603006C9}" type="slidenum">
              <a:rPr lang="en-US" smtClean="0"/>
              <a:t>‹#›</a:t>
            </a:fld>
            <a:endParaRPr lang="en-US"/>
          </a:p>
        </p:txBody>
      </p:sp>
    </p:spTree>
    <p:extLst>
      <p:ext uri="{BB962C8B-B14F-4D97-AF65-F5344CB8AC3E}">
        <p14:creationId xmlns:p14="http://schemas.microsoft.com/office/powerpoint/2010/main" val="404489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عنوان الشكل الرئيسي</a:t>
            </a:r>
            <a:endParaRPr lang="en-US" dirty="0"/>
          </a:p>
        </p:txBody>
      </p:sp>
      <p:sp>
        <p:nvSpPr>
          <p:cNvPr id="3" name="Date Placeholder 2"/>
          <p:cNvSpPr>
            <a:spLocks noGrp="1"/>
          </p:cNvSpPr>
          <p:nvPr>
            <p:ph type="dt" sz="half" idx="10"/>
          </p:nvPr>
        </p:nvSpPr>
        <p:spPr/>
        <p:txBody>
          <a:bodyPr/>
          <a:lstStyle/>
          <a:p>
            <a:fld id="{9B5D8E8A-52DE-4FC1-9424-1E83B82B619D}" type="datetimeFigureOut">
              <a:rPr lang="en-US" smtClean="0"/>
              <a:t>29-Jan-18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81191D9-7913-4DCF-B60E-116F603006C9}" type="slidenum">
              <a:rPr lang="en-US" smtClean="0"/>
              <a:t>‹#›</a:t>
            </a:fld>
            <a:endParaRPr lang="en-US"/>
          </a:p>
        </p:txBody>
      </p:sp>
    </p:spTree>
    <p:extLst>
      <p:ext uri="{BB962C8B-B14F-4D97-AF65-F5344CB8AC3E}">
        <p14:creationId xmlns:p14="http://schemas.microsoft.com/office/powerpoint/2010/main" val="40723000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5D8E8A-52DE-4FC1-9424-1E83B82B619D}" type="datetimeFigureOut">
              <a:rPr lang="en-US" smtClean="0"/>
              <a:t>29-Jan-18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81191D9-7913-4DCF-B60E-116F603006C9}" type="slidenum">
              <a:rPr lang="en-US" smtClean="0"/>
              <a:t>‹#›</a:t>
            </a:fld>
            <a:endParaRPr lang="en-US"/>
          </a:p>
        </p:txBody>
      </p:sp>
    </p:spTree>
    <p:extLst>
      <p:ext uri="{BB962C8B-B14F-4D97-AF65-F5344CB8AC3E}">
        <p14:creationId xmlns:p14="http://schemas.microsoft.com/office/powerpoint/2010/main" val="39398963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ar-SA"/>
              <a:t>انقر لتحرير نمط عنوان الشكل الرئيسي</a:t>
            </a:r>
            <a:endParaRPr lang="en-US" dirty="0"/>
          </a:p>
        </p:txBody>
      </p:sp>
      <p:sp>
        <p:nvSpPr>
          <p:cNvPr id="3" name="Content Placeholder 2"/>
          <p:cNvSpPr>
            <a:spLocks noGrp="1"/>
          </p:cNvSpPr>
          <p:nvPr>
            <p:ph idx="1"/>
          </p:nvPr>
        </p:nvSpPr>
        <p:spPr>
          <a:xfrm>
            <a:off x="5078064" y="609600"/>
            <a:ext cx="6189492" cy="5181600"/>
          </a:xfrm>
        </p:spPr>
        <p:txBody>
          <a:bodyPr anchor="ctr"/>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حرر أنماط نص الشكل الرئيسي</a:t>
            </a:r>
          </a:p>
        </p:txBody>
      </p:sp>
      <p:sp>
        <p:nvSpPr>
          <p:cNvPr id="5" name="Date Placeholder 4"/>
          <p:cNvSpPr>
            <a:spLocks noGrp="1"/>
          </p:cNvSpPr>
          <p:nvPr>
            <p:ph type="dt" sz="half" idx="10"/>
          </p:nvPr>
        </p:nvSpPr>
        <p:spPr/>
        <p:txBody>
          <a:bodyPr/>
          <a:lstStyle/>
          <a:p>
            <a:fld id="{9B5D8E8A-52DE-4FC1-9424-1E83B82B619D}" type="datetimeFigureOut">
              <a:rPr lang="en-US" smtClean="0"/>
              <a:t>29-Jan-18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81191D9-7913-4DCF-B60E-116F603006C9}" type="slidenum">
              <a:rPr lang="en-US" smtClean="0"/>
              <a:t>‹#›</a:t>
            </a:fld>
            <a:endParaRPr lang="en-US"/>
          </a:p>
        </p:txBody>
      </p:sp>
    </p:spTree>
    <p:extLst>
      <p:ext uri="{BB962C8B-B14F-4D97-AF65-F5344CB8AC3E}">
        <p14:creationId xmlns:p14="http://schemas.microsoft.com/office/powerpoint/2010/main" val="2254433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ar-SA"/>
              <a:t>انقر لتحرير نمط عنوان الشكل الرئيسي</a:t>
            </a:r>
            <a:endParaRPr lang="en-US" dirty="0"/>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a:t>انقر فوق الأيقونة لإضافة صورة</a:t>
            </a:r>
            <a:endParaRPr lang="en-US" dirty="0"/>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حرر أنماط نص الشكل الرئيسي</a:t>
            </a:r>
          </a:p>
        </p:txBody>
      </p:sp>
      <p:sp>
        <p:nvSpPr>
          <p:cNvPr id="5" name="Date Placeholder 4"/>
          <p:cNvSpPr>
            <a:spLocks noGrp="1"/>
          </p:cNvSpPr>
          <p:nvPr>
            <p:ph type="dt" sz="half" idx="10"/>
          </p:nvPr>
        </p:nvSpPr>
        <p:spPr/>
        <p:txBody>
          <a:bodyPr/>
          <a:lstStyle/>
          <a:p>
            <a:fld id="{9B5D8E8A-52DE-4FC1-9424-1E83B82B619D}" type="datetimeFigureOut">
              <a:rPr lang="en-US" smtClean="0"/>
              <a:t>29-Jan-18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81191D9-7913-4DCF-B60E-116F603006C9}" type="slidenum">
              <a:rPr lang="en-US" smtClean="0"/>
              <a:t>‹#›</a:t>
            </a:fld>
            <a:endParaRPr lang="en-US"/>
          </a:p>
        </p:txBody>
      </p:sp>
    </p:spTree>
    <p:extLst>
      <p:ext uri="{BB962C8B-B14F-4D97-AF65-F5344CB8AC3E}">
        <p14:creationId xmlns:p14="http://schemas.microsoft.com/office/powerpoint/2010/main" val="19757992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صورة بانورامية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ar-SA"/>
              <a:t>انقر لتحرير نمط عنوان الشكل الرئيسي</a:t>
            </a:r>
            <a:endParaRPr lang="en-US" dirty="0"/>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a:t>انقر فوق الأيقونة لإضافة صورة</a:t>
            </a:r>
            <a:endParaRPr lang="en-US" dirty="0"/>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حرر أنماط نص الشكل الرئيسي</a:t>
            </a:r>
          </a:p>
        </p:txBody>
      </p:sp>
      <p:sp>
        <p:nvSpPr>
          <p:cNvPr id="5" name="Date Placeholder 4"/>
          <p:cNvSpPr>
            <a:spLocks noGrp="1"/>
          </p:cNvSpPr>
          <p:nvPr>
            <p:ph type="dt" sz="half" idx="10"/>
          </p:nvPr>
        </p:nvSpPr>
        <p:spPr/>
        <p:txBody>
          <a:bodyPr/>
          <a:lstStyle/>
          <a:p>
            <a:fld id="{9B5D8E8A-52DE-4FC1-9424-1E83B82B619D}" type="datetimeFigureOut">
              <a:rPr lang="en-US" smtClean="0"/>
              <a:t>29-Jan-18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81191D9-7913-4DCF-B60E-116F603006C9}" type="slidenum">
              <a:rPr lang="en-US" smtClean="0"/>
              <a:t>‹#›</a:t>
            </a:fld>
            <a:endParaRPr lang="en-US"/>
          </a:p>
        </p:txBody>
      </p:sp>
    </p:spTree>
    <p:extLst>
      <p:ext uri="{BB962C8B-B14F-4D97-AF65-F5344CB8AC3E}">
        <p14:creationId xmlns:p14="http://schemas.microsoft.com/office/powerpoint/2010/main" val="329435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العنوان والتسمية ال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ar-SA"/>
              <a:t>انقر لتحرير نمط عنوان الشكل الرئيسي</a:t>
            </a:r>
            <a:endParaRPr lang="en-US" dirty="0"/>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حرر أنماط نص الشكل الرئيسي</a:t>
            </a:r>
          </a:p>
        </p:txBody>
      </p:sp>
      <p:sp>
        <p:nvSpPr>
          <p:cNvPr id="5" name="Date Placeholder 4"/>
          <p:cNvSpPr>
            <a:spLocks noGrp="1"/>
          </p:cNvSpPr>
          <p:nvPr>
            <p:ph type="dt" sz="half" idx="10"/>
          </p:nvPr>
        </p:nvSpPr>
        <p:spPr/>
        <p:txBody>
          <a:bodyPr/>
          <a:lstStyle/>
          <a:p>
            <a:fld id="{9B5D8E8A-52DE-4FC1-9424-1E83B82B619D}" type="datetimeFigureOut">
              <a:rPr lang="en-US" smtClean="0"/>
              <a:t>29-Jan-18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81191D9-7913-4DCF-B60E-116F603006C9}" type="slidenum">
              <a:rPr lang="en-US" smtClean="0"/>
              <a:t>‹#›</a:t>
            </a:fld>
            <a:endParaRPr lang="en-US"/>
          </a:p>
        </p:txBody>
      </p:sp>
    </p:spTree>
    <p:extLst>
      <p:ext uri="{BB962C8B-B14F-4D97-AF65-F5344CB8AC3E}">
        <p14:creationId xmlns:p14="http://schemas.microsoft.com/office/powerpoint/2010/main" val="29540035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اقتباس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ar-SA"/>
              <a:t>انقر لتحرير نمط عنوان الشكل الرئيسي</a:t>
            </a:r>
            <a:endParaRPr lang="en-US" dirty="0"/>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حرر أنماط نص الشكل الرئيسي</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حرر أنماط نص الشكل الرئيسي</a:t>
            </a:r>
          </a:p>
        </p:txBody>
      </p:sp>
      <p:sp>
        <p:nvSpPr>
          <p:cNvPr id="5" name="Date Placeholder 4"/>
          <p:cNvSpPr>
            <a:spLocks noGrp="1"/>
          </p:cNvSpPr>
          <p:nvPr>
            <p:ph type="dt" sz="half" idx="10"/>
          </p:nvPr>
        </p:nvSpPr>
        <p:spPr/>
        <p:txBody>
          <a:bodyPr/>
          <a:lstStyle/>
          <a:p>
            <a:fld id="{9B5D8E8A-52DE-4FC1-9424-1E83B82B619D}" type="datetimeFigureOut">
              <a:rPr lang="en-US" smtClean="0"/>
              <a:t>29-Jan-18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81191D9-7913-4DCF-B60E-116F603006C9}" type="slidenum">
              <a:rPr lang="en-US" smtClean="0"/>
              <a:t>‹#›</a:t>
            </a:fld>
            <a:endParaRPr lang="en-US"/>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1791284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بطاقة اسم">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ar-SA"/>
              <a:t>انقر لتحرير نمط عنوان الشكل الرئيسي</a:t>
            </a:r>
            <a:endParaRPr lang="en-US" dirty="0"/>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حرر أنماط نص الشكل الرئيسي</a:t>
            </a:r>
          </a:p>
        </p:txBody>
      </p:sp>
      <p:sp>
        <p:nvSpPr>
          <p:cNvPr id="5" name="Date Placeholder 4"/>
          <p:cNvSpPr>
            <a:spLocks noGrp="1"/>
          </p:cNvSpPr>
          <p:nvPr>
            <p:ph type="dt" sz="half" idx="10"/>
          </p:nvPr>
        </p:nvSpPr>
        <p:spPr/>
        <p:txBody>
          <a:bodyPr/>
          <a:lstStyle/>
          <a:p>
            <a:fld id="{9B5D8E8A-52DE-4FC1-9424-1E83B82B619D}" type="datetimeFigureOut">
              <a:rPr lang="en-US" smtClean="0"/>
              <a:t>29-Jan-18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81191D9-7913-4DCF-B60E-116F603006C9}" type="slidenum">
              <a:rPr lang="en-US" smtClean="0"/>
              <a:t>‹#›</a:t>
            </a:fld>
            <a:endParaRPr lang="en-US"/>
          </a:p>
        </p:txBody>
      </p:sp>
    </p:spTree>
    <p:extLst>
      <p:ext uri="{BB962C8B-B14F-4D97-AF65-F5344CB8AC3E}">
        <p14:creationId xmlns:p14="http://schemas.microsoft.com/office/powerpoint/2010/main" val="12689009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أعمدة">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ar-SA"/>
              <a:t>انقر لتحرير نمط عنوان الشكل الرئيسي</a:t>
            </a:r>
            <a:endParaRPr lang="en-US" dirty="0"/>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حرر أنماط نص الشكل الرئيسي</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حرر أنماط نص الشكل الرئيسي</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حرر أنماط نص الشكل الرئيسي</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حرر أنماط نص الشكل الرئيسي</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حرر أنماط نص الشكل الرئيسي</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حرر أنماط نص الشكل الرئيسي</a:t>
            </a:r>
          </a:p>
        </p:txBody>
      </p:sp>
      <p:sp>
        <p:nvSpPr>
          <p:cNvPr id="3" name="Date Placeholder 2"/>
          <p:cNvSpPr>
            <a:spLocks noGrp="1"/>
          </p:cNvSpPr>
          <p:nvPr>
            <p:ph type="dt" sz="half" idx="10"/>
          </p:nvPr>
        </p:nvSpPr>
        <p:spPr/>
        <p:txBody>
          <a:bodyPr/>
          <a:lstStyle/>
          <a:p>
            <a:fld id="{9B5D8E8A-52DE-4FC1-9424-1E83B82B619D}" type="datetimeFigureOut">
              <a:rPr lang="en-US" smtClean="0"/>
              <a:t>29-Jan-18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81191D9-7913-4DCF-B60E-116F603006C9}" type="slidenum">
              <a:rPr lang="en-US" smtClean="0"/>
              <a:t>‹#›</a:t>
            </a:fld>
            <a:endParaRPr lang="en-US"/>
          </a:p>
        </p:txBody>
      </p:sp>
    </p:spTree>
    <p:extLst>
      <p:ext uri="{BB962C8B-B14F-4D97-AF65-F5344CB8AC3E}">
        <p14:creationId xmlns:p14="http://schemas.microsoft.com/office/powerpoint/2010/main" val="15645774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أعمدة صور">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ar-SA"/>
              <a:t>انقر لتحرير نمط عنوان الشكل الرئيسي</a:t>
            </a:r>
            <a:endParaRPr lang="en-US" dirty="0"/>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حرر أنماط نص الشكل الرئيسي</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حرر أنماط نص الشكل الرئيسي</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حرر أنماط نص الشكل الرئيسي</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حرر أنماط نص الشكل الرئيسي</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حرر أنماط نص الشكل الرئيسي</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حرر أنماط نص الشكل الرئيسي</a:t>
            </a:r>
          </a:p>
        </p:txBody>
      </p:sp>
      <p:sp>
        <p:nvSpPr>
          <p:cNvPr id="3" name="Date Placeholder 2"/>
          <p:cNvSpPr>
            <a:spLocks noGrp="1"/>
          </p:cNvSpPr>
          <p:nvPr>
            <p:ph type="dt" sz="half" idx="10"/>
          </p:nvPr>
        </p:nvSpPr>
        <p:spPr/>
        <p:txBody>
          <a:bodyPr/>
          <a:lstStyle/>
          <a:p>
            <a:fld id="{9B5D8E8A-52DE-4FC1-9424-1E83B82B619D}" type="datetimeFigureOut">
              <a:rPr lang="en-US" smtClean="0"/>
              <a:t>29-Jan-18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81191D9-7913-4DCF-B60E-116F603006C9}" type="slidenum">
              <a:rPr lang="en-US" smtClean="0"/>
              <a:t>‹#›</a:t>
            </a:fld>
            <a:endParaRPr lang="en-US"/>
          </a:p>
        </p:txBody>
      </p:sp>
    </p:spTree>
    <p:extLst>
      <p:ext uri="{BB962C8B-B14F-4D97-AF65-F5344CB8AC3E}">
        <p14:creationId xmlns:p14="http://schemas.microsoft.com/office/powerpoint/2010/main" val="7075359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عنوان الشكل الرئيسي</a:t>
            </a:r>
            <a:endParaRPr lang="en-US" dirty="0"/>
          </a:p>
        </p:txBody>
      </p:sp>
      <p:sp>
        <p:nvSpPr>
          <p:cNvPr id="3" name="Vertical Text Placeholder 2"/>
          <p:cNvSpPr>
            <a:spLocks noGrp="1"/>
          </p:cNvSpPr>
          <p:nvPr>
            <p:ph type="body" orient="vert" idx="1"/>
          </p:nvPr>
        </p:nvSpPr>
        <p:spPr/>
        <p:txBody>
          <a:bodyPr vert="eaVert"/>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9B5D8E8A-52DE-4FC1-9424-1E83B82B619D}" type="datetimeFigureOut">
              <a:rPr lang="en-US" smtClean="0"/>
              <a:t>29-Jan-18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1191D9-7913-4DCF-B60E-116F603006C9}" type="slidenum">
              <a:rPr lang="en-US" smtClean="0"/>
              <a:t>‹#›</a:t>
            </a:fld>
            <a:endParaRPr lang="en-US"/>
          </a:p>
        </p:txBody>
      </p:sp>
    </p:spTree>
    <p:extLst>
      <p:ext uri="{BB962C8B-B14F-4D97-AF65-F5344CB8AC3E}">
        <p14:creationId xmlns:p14="http://schemas.microsoft.com/office/powerpoint/2010/main" val="40028721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ar-SA"/>
              <a:t>انقر لتحرير نمط عنوان الشكل الرئيسي</a:t>
            </a:r>
            <a:endParaRPr lang="en-US" dirty="0"/>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9B5D8E8A-52DE-4FC1-9424-1E83B82B619D}" type="datetimeFigureOut">
              <a:rPr lang="en-US" smtClean="0"/>
              <a:t>29-Jan-18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1191D9-7913-4DCF-B60E-116F603006C9}" type="slidenum">
              <a:rPr lang="en-US" smtClean="0"/>
              <a:t>‹#›</a:t>
            </a:fld>
            <a:endParaRPr lang="en-US"/>
          </a:p>
        </p:txBody>
      </p:sp>
    </p:spTree>
    <p:extLst>
      <p:ext uri="{BB962C8B-B14F-4D97-AF65-F5344CB8AC3E}">
        <p14:creationId xmlns:p14="http://schemas.microsoft.com/office/powerpoint/2010/main" val="27520127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9B5D8E8A-52DE-4FC1-9424-1E83B82B619D}" type="datetimeFigureOut">
              <a:rPr lang="en-US" smtClean="0"/>
              <a:t>29-Jan-18</a:t>
            </a:fld>
            <a:endParaRPr lang="en-US"/>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C81191D9-7913-4DCF-B60E-116F603006C9}" type="slidenum">
              <a:rPr lang="en-US" smtClean="0"/>
              <a:t>‹#›</a:t>
            </a:fld>
            <a:endParaRPr lang="en-US"/>
          </a:p>
        </p:txBody>
      </p:sp>
    </p:spTree>
    <p:extLst>
      <p:ext uri="{BB962C8B-B14F-4D97-AF65-F5344CB8AC3E}">
        <p14:creationId xmlns:p14="http://schemas.microsoft.com/office/powerpoint/2010/main" val="3489017793"/>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3.pn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8.jpg"/><Relationship Id="rId1" Type="http://schemas.openxmlformats.org/officeDocument/2006/relationships/slideLayout" Target="../slideLayouts/slideLayout2.xml"/><Relationship Id="rId6" Type="http://schemas.openxmlformats.org/officeDocument/2006/relationships/image" Target="../media/image11.jpg"/><Relationship Id="rId5" Type="http://schemas.openxmlformats.org/officeDocument/2006/relationships/image" Target="../media/image9.jpg"/><Relationship Id="rId4" Type="http://schemas.openxmlformats.org/officeDocument/2006/relationships/image" Target="../media/image13.jp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t="-5000" b="-5000"/>
          </a:stretch>
        </a:blipFill>
        <a:effectLst/>
      </p:bgPr>
    </p:bg>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86EF4AB8-9EF6-4764-8121-C41CDC5009C4}"/>
              </a:ext>
            </a:extLst>
          </p:cNvPr>
          <p:cNvSpPr>
            <a:spLocks noGrp="1"/>
          </p:cNvSpPr>
          <p:nvPr>
            <p:ph type="ctrTitle"/>
          </p:nvPr>
        </p:nvSpPr>
        <p:spPr>
          <a:xfrm>
            <a:off x="575938" y="3837482"/>
            <a:ext cx="9001462" cy="1681164"/>
          </a:xfrm>
          <a:noFill/>
        </p:spPr>
        <p:txBody>
          <a:bodyPr>
            <a:normAutofit/>
          </a:bodyPr>
          <a:lstStyle/>
          <a:p>
            <a:r>
              <a:rPr lang="ar-AE" sz="8000" dirty="0">
                <a:solidFill>
                  <a:srgbClr val="FFC000"/>
                </a:solidFill>
                <a:effectLst/>
                <a:cs typeface="DecoType Naskh Extensions" panose="02010400000000000000" pitchFamily="2" charset="-78"/>
              </a:rPr>
              <a:t>فر</a:t>
            </a:r>
            <a:r>
              <a:rPr lang="ar-AE" sz="8000" dirty="0">
                <a:solidFill>
                  <a:srgbClr val="FF6600"/>
                </a:solidFill>
                <a:effectLst/>
                <a:cs typeface="DecoType Naskh Extensions" panose="02010400000000000000" pitchFamily="2" charset="-78"/>
              </a:rPr>
              <a:t>سا</a:t>
            </a:r>
            <a:r>
              <a:rPr lang="ar-AE" sz="8000" dirty="0">
                <a:solidFill>
                  <a:schemeClr val="accent5">
                    <a:lumMod val="75000"/>
                  </a:schemeClr>
                </a:solidFill>
                <a:effectLst/>
                <a:cs typeface="DecoType Naskh Extensions" panose="02010400000000000000" pitchFamily="2" charset="-78"/>
              </a:rPr>
              <a:t>ن</a:t>
            </a:r>
            <a:r>
              <a:rPr lang="ar-AE" sz="8000" dirty="0">
                <a:solidFill>
                  <a:srgbClr val="FF0000"/>
                </a:solidFill>
                <a:effectLst/>
                <a:cs typeface="DecoType Naskh Extensions" panose="02010400000000000000" pitchFamily="2" charset="-78"/>
              </a:rPr>
              <a:t> </a:t>
            </a:r>
            <a:r>
              <a:rPr lang="ar-AE" sz="8000" dirty="0">
                <a:solidFill>
                  <a:schemeClr val="accent5">
                    <a:lumMod val="75000"/>
                  </a:schemeClr>
                </a:solidFill>
                <a:effectLst/>
                <a:cs typeface="DecoType Naskh Extensions" panose="02010400000000000000" pitchFamily="2" charset="-78"/>
              </a:rPr>
              <a:t>ف</a:t>
            </a:r>
            <a:r>
              <a:rPr lang="ar-AE" sz="8000" dirty="0">
                <a:solidFill>
                  <a:schemeClr val="bg2">
                    <a:lumMod val="40000"/>
                    <a:lumOff val="60000"/>
                  </a:schemeClr>
                </a:solidFill>
                <a:effectLst/>
                <a:cs typeface="DecoType Naskh Extensions" panose="02010400000000000000" pitchFamily="2" charset="-78"/>
              </a:rPr>
              <a:t>ب</a:t>
            </a:r>
            <a:r>
              <a:rPr lang="ar-AE" sz="8000" dirty="0">
                <a:solidFill>
                  <a:srgbClr val="FF0000"/>
                </a:solidFill>
                <a:effectLst/>
                <a:cs typeface="DecoType Naskh Extensions" panose="02010400000000000000" pitchFamily="2" charset="-78"/>
              </a:rPr>
              <a:t>ر</a:t>
            </a:r>
            <a:r>
              <a:rPr lang="ar-AE" sz="8000" dirty="0">
                <a:solidFill>
                  <a:schemeClr val="bg2">
                    <a:lumMod val="40000"/>
                    <a:lumOff val="60000"/>
                  </a:schemeClr>
                </a:solidFill>
                <a:effectLst/>
                <a:cs typeface="DecoType Naskh Extensions" panose="02010400000000000000" pitchFamily="2" charset="-78"/>
              </a:rPr>
              <a:t>ا</a:t>
            </a:r>
            <a:r>
              <a:rPr lang="ar-AE" sz="8000" dirty="0">
                <a:solidFill>
                  <a:srgbClr val="FFCC00"/>
                </a:solidFill>
                <a:effectLst/>
                <a:cs typeface="DecoType Naskh Extensions" panose="02010400000000000000" pitchFamily="2" charset="-78"/>
              </a:rPr>
              <a:t>ير</a:t>
            </a:r>
            <a:r>
              <a:rPr lang="ar-AE" sz="8000" dirty="0">
                <a:solidFill>
                  <a:srgbClr val="FF0000"/>
                </a:solidFill>
                <a:effectLst/>
                <a:cs typeface="DecoType Naskh Extensions" panose="02010400000000000000" pitchFamily="2" charset="-78"/>
              </a:rPr>
              <a:t> </a:t>
            </a:r>
            <a:r>
              <a:rPr lang="ar-AE" sz="8000" dirty="0">
                <a:effectLst/>
                <a:cs typeface="DecoType Naskh Extensions" panose="02010400000000000000" pitchFamily="2" charset="-78"/>
              </a:rPr>
              <a:t>20</a:t>
            </a:r>
            <a:r>
              <a:rPr lang="ar-AE" sz="8000" dirty="0">
                <a:solidFill>
                  <a:schemeClr val="tx2">
                    <a:lumMod val="75000"/>
                  </a:schemeClr>
                </a:solidFill>
                <a:effectLst/>
                <a:cs typeface="DecoType Naskh Extensions" panose="02010400000000000000" pitchFamily="2" charset="-78"/>
              </a:rPr>
              <a:t>18</a:t>
            </a:r>
            <a:endParaRPr lang="en-US" sz="8000" dirty="0">
              <a:solidFill>
                <a:schemeClr val="tx2">
                  <a:lumMod val="75000"/>
                </a:schemeClr>
              </a:solidFill>
              <a:effectLst/>
              <a:cs typeface="DecoType Naskh Extensions" panose="02010400000000000000" pitchFamily="2" charset="-78"/>
            </a:endParaRPr>
          </a:p>
        </p:txBody>
      </p:sp>
      <p:pic>
        <p:nvPicPr>
          <p:cNvPr id="5" name="اجمل موسيقى شاروخان -- فير - زارا (128  kbps) (greenmp3.com)">
            <a:hlinkClick r:id="" action="ppaction://media"/>
            <a:extLst>
              <a:ext uri="{FF2B5EF4-FFF2-40B4-BE49-F238E27FC236}">
                <a16:creationId xmlns:a16="http://schemas.microsoft.com/office/drawing/2014/main" id="{A9B47FEE-D847-453E-B300-FC9DBD3A0B3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75938" y="5822429"/>
            <a:ext cx="609600" cy="609600"/>
          </a:xfrm>
          <a:prstGeom prst="rect">
            <a:avLst/>
          </a:prstGeom>
        </p:spPr>
      </p:pic>
    </p:spTree>
    <p:extLst>
      <p:ext uri="{BB962C8B-B14F-4D97-AF65-F5344CB8AC3E}">
        <p14:creationId xmlns:p14="http://schemas.microsoft.com/office/powerpoint/2010/main" val="3868344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4" repeatCount="indefinite" fill="hold" display="0">
                  <p:stCondLst>
                    <p:cond delay="indefinite"/>
                  </p:stCondLst>
                  <p:endCondLst>
                    <p:cond evt="onStopAudio" delay="0">
                      <p:tgtEl>
                        <p:sldTgt/>
                      </p:tgtEl>
                    </p:cond>
                  </p:endCondLst>
                </p:cTn>
                <p:tgtEl>
                  <p:spTgt spid="5"/>
                </p:tgtEl>
              </p:cMediaNode>
            </p:audio>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3EFCBB9D-4A4F-4463-9F7A-7E3964EB4730}"/>
              </a:ext>
            </a:extLst>
          </p:cNvPr>
          <p:cNvSpPr>
            <a:spLocks noGrp="1"/>
          </p:cNvSpPr>
          <p:nvPr>
            <p:ph type="title"/>
          </p:nvPr>
        </p:nvSpPr>
        <p:spPr>
          <a:xfrm>
            <a:off x="5381469" y="227432"/>
            <a:ext cx="5891411" cy="1326321"/>
          </a:xfrm>
        </p:spPr>
        <p:txBody>
          <a:bodyPr>
            <a:normAutofit/>
          </a:bodyPr>
          <a:lstStyle/>
          <a:p>
            <a:r>
              <a:rPr lang="ar-AE" sz="5400" b="0" dirty="0">
                <a:cs typeface="DecoType Naskh Extensions" panose="02010400000000000000" pitchFamily="2" charset="-78"/>
              </a:rPr>
              <a:t>حول العالم في 200 يوم</a:t>
            </a:r>
            <a:endParaRPr lang="en-US" sz="5400" b="0" dirty="0">
              <a:cs typeface="DecoType Naskh Extensions" panose="02010400000000000000" pitchFamily="2" charset="-78"/>
            </a:endParaRPr>
          </a:p>
        </p:txBody>
      </p:sp>
      <p:pic>
        <p:nvPicPr>
          <p:cNvPr id="5" name="عنصر نائب للمحتوى 4">
            <a:extLst>
              <a:ext uri="{FF2B5EF4-FFF2-40B4-BE49-F238E27FC236}">
                <a16:creationId xmlns:a16="http://schemas.microsoft.com/office/drawing/2014/main" id="{07381899-6776-4915-AFA5-511911DE991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24720" y="1888760"/>
            <a:ext cx="2365407" cy="340264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6" name="مربع نص 5">
            <a:extLst>
              <a:ext uri="{FF2B5EF4-FFF2-40B4-BE49-F238E27FC236}">
                <a16:creationId xmlns:a16="http://schemas.microsoft.com/office/drawing/2014/main" id="{AA6D5EAD-A091-4A80-9863-08115AB73431}"/>
              </a:ext>
            </a:extLst>
          </p:cNvPr>
          <p:cNvSpPr txBox="1"/>
          <p:nvPr/>
        </p:nvSpPr>
        <p:spPr>
          <a:xfrm>
            <a:off x="2818152" y="1552255"/>
            <a:ext cx="8949128" cy="4524315"/>
          </a:xfrm>
          <a:prstGeom prst="rect">
            <a:avLst/>
          </a:prstGeom>
          <a:noFill/>
        </p:spPr>
        <p:txBody>
          <a:bodyPr wrap="square" rtlCol="0">
            <a:spAutoFit/>
          </a:bodyPr>
          <a:lstStyle/>
          <a:p>
            <a:pPr algn="r" rtl="1">
              <a:lnSpc>
                <a:spcPct val="150000"/>
              </a:lnSpc>
            </a:pPr>
            <a:r>
              <a:rPr lang="ar-AE" sz="2400" dirty="0"/>
              <a:t>حول العالم في 200 يوم هو عنوان كتاب للكاتب أنيس منصور، صدرت الطبعة الأولى من هذا الكتاب سنة 1963 .</a:t>
            </a:r>
          </a:p>
          <a:p>
            <a:pPr algn="r" rtl="1">
              <a:lnSpc>
                <a:spcPct val="150000"/>
              </a:lnSpc>
            </a:pPr>
            <a:r>
              <a:rPr lang="ar-AE" sz="2400" dirty="0"/>
              <a:t>وقد عرض في هذا الكتاب معلومات عن الدول المختلفة وخصوصاً دول جنوب شرق آسيا مثل الهند وسيلان وسنغافورة وأستراليا واليابان والفلبين وهونغ كونغ، ثم زار أيضا الولايات المتحدة الأمريكية وجزيرة هاواي. و اليابان.</a:t>
            </a:r>
          </a:p>
          <a:p>
            <a:pPr algn="r" rtl="1">
              <a:lnSpc>
                <a:spcPct val="150000"/>
              </a:lnSpc>
            </a:pPr>
            <a:r>
              <a:rPr lang="ar-AE" sz="2400" dirty="0"/>
              <a:t>وهو أول صحفي في العالم كله أجري مقابله حصرية مع الدالاي لاما رئيس دولة التبت (الحائز علي جائزة نوبل في السلام)، وتم أخذ صورة لأنيس منصور مع الدالاي ، وكانت هذه أول صورة يراها العالم للدالاي لاما وقد تم نشرها بدار أخبار اليوم بمصر.</a:t>
            </a:r>
            <a:endParaRPr lang="en-US" sz="2400" dirty="0"/>
          </a:p>
        </p:txBody>
      </p:sp>
    </p:spTree>
    <p:extLst>
      <p:ext uri="{BB962C8B-B14F-4D97-AF65-F5344CB8AC3E}">
        <p14:creationId xmlns:p14="http://schemas.microsoft.com/office/powerpoint/2010/main" val="2891445630"/>
      </p:ext>
    </p:extLst>
  </p:cSld>
  <p:clrMapOvr>
    <a:masterClrMapping/>
  </p:clrMapOvr>
  <mc:AlternateContent xmlns:mc="http://schemas.openxmlformats.org/markup-compatibility/2006" xmlns:p14="http://schemas.microsoft.com/office/powerpoint/2010/main">
    <mc:Choice Requires="p14">
      <p:transition spd="slow" p14:dur="3900">
        <p14:glitter dir="r" pattern="hexagon"/>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C6903F31-2564-43B1-88CC-595CAAAD9786}"/>
              </a:ext>
            </a:extLst>
          </p:cNvPr>
          <p:cNvSpPr>
            <a:spLocks noGrp="1"/>
          </p:cNvSpPr>
          <p:nvPr>
            <p:ph type="title"/>
          </p:nvPr>
        </p:nvSpPr>
        <p:spPr>
          <a:xfrm>
            <a:off x="7824866" y="609600"/>
            <a:ext cx="3442690" cy="1326321"/>
          </a:xfrm>
        </p:spPr>
        <p:txBody>
          <a:bodyPr>
            <a:normAutofit/>
          </a:bodyPr>
          <a:lstStyle/>
          <a:p>
            <a:r>
              <a:rPr lang="ar-AE" sz="5400" dirty="0">
                <a:cs typeface="DecoType Naskh Extensions" panose="02010400000000000000" pitchFamily="2" charset="-78"/>
              </a:rPr>
              <a:t>أنيس منصور</a:t>
            </a:r>
            <a:endParaRPr lang="en-US" sz="5400" dirty="0">
              <a:cs typeface="DecoType Naskh Extensions" panose="02010400000000000000" pitchFamily="2" charset="-78"/>
            </a:endParaRPr>
          </a:p>
        </p:txBody>
      </p:sp>
      <p:sp>
        <p:nvSpPr>
          <p:cNvPr id="3" name="عنصر نائب للمحتوى 2">
            <a:extLst>
              <a:ext uri="{FF2B5EF4-FFF2-40B4-BE49-F238E27FC236}">
                <a16:creationId xmlns:a16="http://schemas.microsoft.com/office/drawing/2014/main" id="{9C215CD6-0625-41E6-91AA-3BB8A18BBBFD}"/>
              </a:ext>
            </a:extLst>
          </p:cNvPr>
          <p:cNvSpPr>
            <a:spLocks noGrp="1"/>
          </p:cNvSpPr>
          <p:nvPr>
            <p:ph idx="1"/>
          </p:nvPr>
        </p:nvSpPr>
        <p:spPr>
          <a:xfrm>
            <a:off x="3492708" y="1982512"/>
            <a:ext cx="8319541" cy="3695136"/>
          </a:xfrm>
        </p:spPr>
        <p:txBody>
          <a:bodyPr>
            <a:noAutofit/>
          </a:bodyPr>
          <a:lstStyle/>
          <a:p>
            <a:pPr algn="r" rtl="1"/>
            <a:r>
              <a:rPr lang="ar-AE" sz="2400" dirty="0"/>
              <a:t>أنيس محمد منصور (18 أغسطس 1924 - 21 أكتوبر 2011) كاتب صحفي وفيلسوف وأديب مصري. اشتهر بالكتابة الفلسفية عبر ما ألفه من إصدارات، جمع فيها إلى جانب الأسلوب الفلسفي الأسلوب الأدبي الحديث. كانت بداية أنيس منصور الأدبية مع القرآن، حيث حفظه في سن صغيرة في كتٌاب القرية وكان له في ذلك الكتاب حكايات عديدة حكى عن بعضها في كتابه "عاشوا في حياتي". كان الأول في دراسته الثانوية على كل طلبة مصر حينها، ثم التحق في كلية الآداب في جامعة القاهرة برغبته الشخصية، دخل قسم الفلسفة الذي تفوق فيه وحصل على ليسانس آداب عام 1947، عمل أستاذاً في القسم ذاته، لكن في جامعة عين شمس لفترة، ثم تفرغ للكتابة والعمل الصحافي في مؤسسة أخبار اليوم.</a:t>
            </a:r>
            <a:endParaRPr lang="en-US" sz="2400" dirty="0"/>
          </a:p>
        </p:txBody>
      </p:sp>
      <p:pic>
        <p:nvPicPr>
          <p:cNvPr id="5" name="صورة 4">
            <a:extLst>
              <a:ext uri="{FF2B5EF4-FFF2-40B4-BE49-F238E27FC236}">
                <a16:creationId xmlns:a16="http://schemas.microsoft.com/office/drawing/2014/main" id="{7935D289-8837-4005-BC0D-544F26D068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8962" y="1982512"/>
            <a:ext cx="2235821" cy="322819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103791095"/>
      </p:ext>
    </p:extLst>
  </p:cSld>
  <p:clrMapOvr>
    <a:masterClrMapping/>
  </p:clrMapOvr>
  <mc:AlternateContent xmlns:mc="http://schemas.openxmlformats.org/markup-compatibility/2006" xmlns:p14="http://schemas.microsoft.com/office/powerpoint/2010/main">
    <mc:Choice Requires="p14">
      <p:transition spd="slow" p14:dur="3900">
        <p14:glitter dir="d" pattern="hexagon"/>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C5EDB4F1-CD99-4716-8BBB-8B1F9E051AB0}"/>
              </a:ext>
            </a:extLst>
          </p:cNvPr>
          <p:cNvSpPr>
            <a:spLocks noGrp="1"/>
          </p:cNvSpPr>
          <p:nvPr>
            <p:ph type="title"/>
          </p:nvPr>
        </p:nvSpPr>
        <p:spPr/>
        <p:txBody>
          <a:bodyPr>
            <a:normAutofit/>
          </a:bodyPr>
          <a:lstStyle/>
          <a:p>
            <a:r>
              <a:rPr lang="ar-AE" sz="5400" dirty="0">
                <a:latin typeface="Candara" panose="020E0502030303020204" pitchFamily="34" charset="0"/>
                <a:cs typeface="DecoType Naskh Extensions" panose="02010400000000000000" pitchFamily="2" charset="-78"/>
              </a:rPr>
              <a:t>وما صاحبكم بمجنون</a:t>
            </a:r>
            <a:endParaRPr lang="en-US" sz="5400" dirty="0">
              <a:latin typeface="Candara" panose="020E0502030303020204" pitchFamily="34" charset="0"/>
              <a:cs typeface="DecoType Naskh Extensions" panose="02010400000000000000" pitchFamily="2" charset="-78"/>
            </a:endParaRPr>
          </a:p>
        </p:txBody>
      </p:sp>
      <p:pic>
        <p:nvPicPr>
          <p:cNvPr id="5" name="عنصر نائب للمحتوى 4">
            <a:extLst>
              <a:ext uri="{FF2B5EF4-FFF2-40B4-BE49-F238E27FC236}">
                <a16:creationId xmlns:a16="http://schemas.microsoft.com/office/drawing/2014/main" id="{30AF29BD-F7AE-4B13-9705-CA68C836E9F2}"/>
              </a:ext>
            </a:extLst>
          </p:cNvPr>
          <p:cNvPicPr>
            <a:picLocks noGrp="1" noChangeAspect="1"/>
          </p:cNvPicPr>
          <p:nvPr>
            <p:ph idx="1"/>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8067198" y="2413416"/>
            <a:ext cx="2507603" cy="3492708"/>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6" name="مربع نص 5">
            <a:extLst>
              <a:ext uri="{FF2B5EF4-FFF2-40B4-BE49-F238E27FC236}">
                <a16:creationId xmlns:a16="http://schemas.microsoft.com/office/drawing/2014/main" id="{C49277C2-3AB7-4828-ADA0-EE0894B5A259}"/>
              </a:ext>
            </a:extLst>
          </p:cNvPr>
          <p:cNvSpPr txBox="1"/>
          <p:nvPr/>
        </p:nvSpPr>
        <p:spPr>
          <a:xfrm>
            <a:off x="924444" y="1935921"/>
            <a:ext cx="6660579" cy="3785652"/>
          </a:xfrm>
          <a:prstGeom prst="rect">
            <a:avLst/>
          </a:prstGeom>
          <a:noFill/>
        </p:spPr>
        <p:txBody>
          <a:bodyPr wrap="square" rtlCol="0">
            <a:spAutoFit/>
          </a:bodyPr>
          <a:lstStyle/>
          <a:p>
            <a:pPr algn="r" rtl="1">
              <a:lnSpc>
                <a:spcPct val="150000"/>
              </a:lnSpc>
            </a:pPr>
            <a:endParaRPr lang="ar-AE" sz="3200" dirty="0"/>
          </a:p>
          <a:p>
            <a:pPr algn="r" rtl="1">
              <a:lnSpc>
                <a:spcPct val="150000"/>
              </a:lnSpc>
            </a:pPr>
            <a:r>
              <a:rPr lang="ar-AE" sz="3200" dirty="0"/>
              <a:t>اختر رسالتك في الحياة بعناية، فالحياة على مشارف الانتهاء..</a:t>
            </a:r>
          </a:p>
          <a:p>
            <a:pPr algn="r" rtl="1">
              <a:lnSpc>
                <a:spcPct val="150000"/>
              </a:lnSpc>
            </a:pPr>
            <a:r>
              <a:rPr lang="ar-AE" sz="3200" dirty="0"/>
              <a:t>لتترك فكراً مؤثراً في عقل المجتمع</a:t>
            </a:r>
          </a:p>
          <a:p>
            <a:pPr algn="r" rtl="1">
              <a:lnSpc>
                <a:spcPct val="150000"/>
              </a:lnSpc>
            </a:pPr>
            <a:r>
              <a:rPr lang="ar-AE" sz="3200" dirty="0"/>
              <a:t>يقوده إلى التغيير والسمو بالعقل والعلم والإيمان.</a:t>
            </a:r>
            <a:endParaRPr lang="en-US" sz="3200" dirty="0"/>
          </a:p>
        </p:txBody>
      </p:sp>
    </p:spTree>
    <p:extLst>
      <p:ext uri="{BB962C8B-B14F-4D97-AF65-F5344CB8AC3E}">
        <p14:creationId xmlns:p14="http://schemas.microsoft.com/office/powerpoint/2010/main" val="2658261556"/>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05057B40-CA78-4DF6-BCA0-21BA5368F790}"/>
              </a:ext>
            </a:extLst>
          </p:cNvPr>
          <p:cNvSpPr>
            <a:spLocks noGrp="1"/>
          </p:cNvSpPr>
          <p:nvPr>
            <p:ph type="title"/>
          </p:nvPr>
        </p:nvSpPr>
        <p:spPr>
          <a:xfrm>
            <a:off x="7125502" y="524968"/>
            <a:ext cx="4932369" cy="1326321"/>
          </a:xfrm>
        </p:spPr>
        <p:txBody>
          <a:bodyPr>
            <a:normAutofit/>
          </a:bodyPr>
          <a:lstStyle/>
          <a:p>
            <a:r>
              <a:rPr lang="ar-AE" sz="4800" dirty="0">
                <a:cs typeface="DecoType Thuluth" panose="02010000000000000000" pitchFamily="2" charset="-78"/>
              </a:rPr>
              <a:t>أحمد الزمام</a:t>
            </a:r>
            <a:endParaRPr lang="en-US" sz="4800" dirty="0">
              <a:cs typeface="DecoType Thuluth" panose="02010000000000000000" pitchFamily="2" charset="-78"/>
            </a:endParaRPr>
          </a:p>
        </p:txBody>
      </p:sp>
      <p:pic>
        <p:nvPicPr>
          <p:cNvPr id="9" name="عنصر نائب للمحتوى 8">
            <a:extLst>
              <a:ext uri="{FF2B5EF4-FFF2-40B4-BE49-F238E27FC236}">
                <a16:creationId xmlns:a16="http://schemas.microsoft.com/office/drawing/2014/main" id="{DE056BB7-004E-41C2-8F81-3312B3D1DFA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07029" y="2026931"/>
            <a:ext cx="2569316" cy="345826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0" name="مربع نص 9">
            <a:extLst>
              <a:ext uri="{FF2B5EF4-FFF2-40B4-BE49-F238E27FC236}">
                <a16:creationId xmlns:a16="http://schemas.microsoft.com/office/drawing/2014/main" id="{C96B17EF-0170-491A-8D0A-8A60563DF185}"/>
              </a:ext>
            </a:extLst>
          </p:cNvPr>
          <p:cNvSpPr txBox="1"/>
          <p:nvPr/>
        </p:nvSpPr>
        <p:spPr>
          <a:xfrm>
            <a:off x="1873770" y="2277196"/>
            <a:ext cx="5366479" cy="2957733"/>
          </a:xfrm>
          <a:prstGeom prst="rect">
            <a:avLst/>
          </a:prstGeom>
          <a:noFill/>
        </p:spPr>
        <p:txBody>
          <a:bodyPr wrap="square" rtlCol="0">
            <a:spAutoFit/>
          </a:bodyPr>
          <a:lstStyle/>
          <a:p>
            <a:pPr algn="r">
              <a:lnSpc>
                <a:spcPct val="150000"/>
              </a:lnSpc>
            </a:pPr>
            <a:r>
              <a:rPr lang="ar-AE" sz="3200" dirty="0"/>
              <a:t>كاتب و حاصل على ماجستير علوم سياسية  صدر له :  وما صاحبكم بمجنون، ما أنا بقارئ • عضو رابطة الأدباء الكويتيين</a:t>
            </a:r>
            <a:endParaRPr lang="en-US" sz="3200" dirty="0"/>
          </a:p>
        </p:txBody>
      </p:sp>
    </p:spTree>
    <p:extLst>
      <p:ext uri="{BB962C8B-B14F-4D97-AF65-F5344CB8AC3E}">
        <p14:creationId xmlns:p14="http://schemas.microsoft.com/office/powerpoint/2010/main" val="1870408596"/>
      </p:ext>
    </p:extLst>
  </p:cSld>
  <p:clrMapOvr>
    <a:masterClrMapping/>
  </p:clrMapOvr>
  <mc:AlternateContent xmlns:mc="http://schemas.openxmlformats.org/markup-compatibility/2006" xmlns:p14="http://schemas.microsoft.com/office/powerpoint/2010/main">
    <mc:Choice Requires="p14">
      <p:transition spd="slow" p14:dur="3900">
        <p14:glitter dir="d" pattern="hexagon"/>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4A8A069-C4F8-4EF8-A14F-1224D4A5B1FF}"/>
              </a:ext>
            </a:extLst>
          </p:cNvPr>
          <p:cNvSpPr>
            <a:spLocks noGrp="1"/>
          </p:cNvSpPr>
          <p:nvPr>
            <p:ph type="title"/>
          </p:nvPr>
        </p:nvSpPr>
        <p:spPr>
          <a:xfrm>
            <a:off x="8229016" y="413297"/>
            <a:ext cx="3487661" cy="1063712"/>
          </a:xfrm>
        </p:spPr>
        <p:txBody>
          <a:bodyPr/>
          <a:lstStyle/>
          <a:p>
            <a:r>
              <a:rPr lang="ar-AE" b="0" dirty="0">
                <a:cs typeface="DecoType Naskh Extensions" panose="02010400000000000000" pitchFamily="2" charset="-78"/>
              </a:rPr>
              <a:t>الكتاب بين المبهم و المهمل</a:t>
            </a:r>
            <a:endParaRPr lang="en-US" b="0" dirty="0">
              <a:cs typeface="DecoType Naskh Extensions" panose="02010400000000000000" pitchFamily="2" charset="-78"/>
            </a:endParaRPr>
          </a:p>
        </p:txBody>
      </p:sp>
      <p:pic>
        <p:nvPicPr>
          <p:cNvPr id="5" name="عنصر نائب للمحتوى 4">
            <a:extLst>
              <a:ext uri="{FF2B5EF4-FFF2-40B4-BE49-F238E27FC236}">
                <a16:creationId xmlns:a16="http://schemas.microsoft.com/office/drawing/2014/main" id="{49A2F374-636E-473B-89AD-9CEE329DB8BE}"/>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13221" r="13712"/>
          <a:stretch/>
        </p:blipFill>
        <p:spPr>
          <a:xfrm>
            <a:off x="9438756" y="2590669"/>
            <a:ext cx="2143594" cy="3209457"/>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6" name="مربع نص 5">
            <a:extLst>
              <a:ext uri="{FF2B5EF4-FFF2-40B4-BE49-F238E27FC236}">
                <a16:creationId xmlns:a16="http://schemas.microsoft.com/office/drawing/2014/main" id="{064601E3-41D6-4DC4-AC25-7F3D7089E6C2}"/>
              </a:ext>
            </a:extLst>
          </p:cNvPr>
          <p:cNvSpPr txBox="1"/>
          <p:nvPr/>
        </p:nvSpPr>
        <p:spPr>
          <a:xfrm>
            <a:off x="134911" y="795265"/>
            <a:ext cx="8634335" cy="6186309"/>
          </a:xfrm>
          <a:prstGeom prst="rect">
            <a:avLst/>
          </a:prstGeom>
          <a:noFill/>
        </p:spPr>
        <p:txBody>
          <a:bodyPr wrap="square" rtlCol="0">
            <a:spAutoFit/>
          </a:bodyPr>
          <a:lstStyle/>
          <a:p>
            <a:pPr algn="r" rtl="1">
              <a:lnSpc>
                <a:spcPct val="150000"/>
              </a:lnSpc>
            </a:pPr>
            <a:endParaRPr lang="ar-AE" sz="2400" dirty="0"/>
          </a:p>
          <a:p>
            <a:pPr algn="r" rtl="1">
              <a:lnSpc>
                <a:spcPct val="150000"/>
              </a:lnSpc>
            </a:pPr>
            <a:r>
              <a:rPr lang="ar-AE" sz="2400" dirty="0"/>
              <a:t>يطرح (الكتاب) أسئلة ويحاول الإجابة عليها . أسئلة مثل : ما علاقة الأسماء بالأقدار ، لماذا غيّر الرسول أسماء بعض الصحابة ؟ لماذا تحدث الأشياء عكس ما نتمنى ؟ لماذا يجب أن نقول (إن شاء الله) لكي تحدث الأشياء ؟ لماذا كان الرسول يغير طريق العودة بعد صلاة العيد ؟ هل الأرض مجوفة ، هل يعيش تحتنا أحد ؟ هل عاش أحد قبلنا على الأرض ؟ ما هي الهالة ، كيف يمكننا استخدامها لجذب الآخرين أو تنفيرهم ، أو جذب أحداث سارة وإبعاد حزينة ؟ ما هي العين الثالثة ، كيف يمكن تقويتها لرؤية اللامرئي ؟ ما حقيقة الإسقاط النجمي ؟ كيف يمكننا تدمير الأشياء من خلال الحسد ، وهل يمكن عكس العملية؟ ما هو تابوت العهد ، وأين هو؟ ما هو البراق ؟ وإلى أين عرج الرسول ؟ وما هي سدرة المنتهى؟</a:t>
            </a:r>
          </a:p>
          <a:p>
            <a:pPr algn="r" rtl="1">
              <a:lnSpc>
                <a:spcPct val="150000"/>
              </a:lnSpc>
            </a:pPr>
            <a:endParaRPr lang="ar-AE" sz="2400" dirty="0"/>
          </a:p>
        </p:txBody>
      </p:sp>
    </p:spTree>
    <p:extLst>
      <p:ext uri="{BB962C8B-B14F-4D97-AF65-F5344CB8AC3E}">
        <p14:creationId xmlns:p14="http://schemas.microsoft.com/office/powerpoint/2010/main" val="1556709739"/>
      </p:ext>
    </p:extLst>
  </p:cSld>
  <p:clrMapOvr>
    <a:masterClrMapping/>
  </p:clrMapOvr>
  <mc:AlternateContent xmlns:mc="http://schemas.openxmlformats.org/markup-compatibility/2006" xmlns:p14="http://schemas.microsoft.com/office/powerpoint/2010/main">
    <mc:Choice Requires="p14">
      <p:transition spd="slow" p14:dur="3900">
        <p14:glitter dir="r" pattern="hexagon"/>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10401FB2-9840-44A8-81E7-360653AA85B4}"/>
              </a:ext>
            </a:extLst>
          </p:cNvPr>
          <p:cNvSpPr>
            <a:spLocks noGrp="1"/>
          </p:cNvSpPr>
          <p:nvPr>
            <p:ph type="title"/>
          </p:nvPr>
        </p:nvSpPr>
        <p:spPr>
          <a:xfrm>
            <a:off x="913795" y="1038222"/>
            <a:ext cx="10353761" cy="1326321"/>
          </a:xfrm>
        </p:spPr>
        <p:txBody>
          <a:bodyPr>
            <a:normAutofit/>
          </a:bodyPr>
          <a:lstStyle/>
          <a:p>
            <a:r>
              <a:rPr lang="ar-AE" sz="5400" b="0" dirty="0">
                <a:cs typeface="DecoType Thuluth" panose="02010000000000000000" pitchFamily="2" charset="-78"/>
              </a:rPr>
              <a:t>جالبوت</a:t>
            </a:r>
            <a:endParaRPr lang="en-US" sz="5400" b="0" dirty="0">
              <a:cs typeface="DecoType Thuluth" panose="02010000000000000000" pitchFamily="2" charset="-78"/>
            </a:endParaRPr>
          </a:p>
        </p:txBody>
      </p:sp>
      <p:sp>
        <p:nvSpPr>
          <p:cNvPr id="3" name="عنصر نائب للمحتوى 2">
            <a:extLst>
              <a:ext uri="{FF2B5EF4-FFF2-40B4-BE49-F238E27FC236}">
                <a16:creationId xmlns:a16="http://schemas.microsoft.com/office/drawing/2014/main" id="{24995E6D-FD2D-41DC-AED3-E53E0A4D0832}"/>
              </a:ext>
            </a:extLst>
          </p:cNvPr>
          <p:cNvSpPr>
            <a:spLocks noGrp="1"/>
          </p:cNvSpPr>
          <p:nvPr>
            <p:ph idx="1"/>
          </p:nvPr>
        </p:nvSpPr>
        <p:spPr>
          <a:xfrm>
            <a:off x="913794" y="3160366"/>
            <a:ext cx="10353762" cy="1996251"/>
          </a:xfrm>
        </p:spPr>
        <p:txBody>
          <a:bodyPr>
            <a:normAutofit/>
          </a:bodyPr>
          <a:lstStyle/>
          <a:p>
            <a:pPr marL="0" indent="0" algn="ctr">
              <a:buNone/>
            </a:pPr>
            <a:r>
              <a:rPr lang="ar-AE" sz="9600" dirty="0"/>
              <a:t>؟</a:t>
            </a:r>
            <a:endParaRPr lang="en-US" sz="9600" dirty="0"/>
          </a:p>
        </p:txBody>
      </p:sp>
    </p:spTree>
    <p:extLst>
      <p:ext uri="{BB962C8B-B14F-4D97-AF65-F5344CB8AC3E}">
        <p14:creationId xmlns:p14="http://schemas.microsoft.com/office/powerpoint/2010/main" val="3318847134"/>
      </p:ext>
    </p:extLst>
  </p:cSld>
  <p:clrMapOvr>
    <a:masterClrMapping/>
  </p:clrMapOvr>
  <mc:AlternateContent xmlns:mc="http://schemas.openxmlformats.org/markup-compatibility/2006" xmlns:p14="http://schemas.microsoft.com/office/powerpoint/2010/main">
    <mc:Choice Requires="p14">
      <p:transition spd="slow" p14:dur="3900">
        <p14:glitter dir="u" pattern="hexagon"/>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9DA369C7-B58E-49CE-A7A3-96C160D685A9}"/>
              </a:ext>
            </a:extLst>
          </p:cNvPr>
          <p:cNvSpPr>
            <a:spLocks noGrp="1"/>
          </p:cNvSpPr>
          <p:nvPr>
            <p:ph type="title"/>
          </p:nvPr>
        </p:nvSpPr>
        <p:spPr>
          <a:xfrm>
            <a:off x="7375161" y="609600"/>
            <a:ext cx="3892395" cy="1326321"/>
          </a:xfrm>
        </p:spPr>
        <p:txBody>
          <a:bodyPr>
            <a:normAutofit/>
          </a:bodyPr>
          <a:lstStyle/>
          <a:p>
            <a:r>
              <a:rPr lang="ar-AE" sz="6600" b="0" dirty="0">
                <a:cs typeface="DecoType Thuluth" panose="02010000000000000000" pitchFamily="2" charset="-78"/>
              </a:rPr>
              <a:t>سحر الواقع</a:t>
            </a:r>
            <a:endParaRPr lang="en-US" sz="6600" b="0" dirty="0">
              <a:cs typeface="DecoType Thuluth" panose="02010000000000000000" pitchFamily="2" charset="-78"/>
            </a:endParaRPr>
          </a:p>
        </p:txBody>
      </p:sp>
      <p:sp>
        <p:nvSpPr>
          <p:cNvPr id="10" name="مربع نص 9">
            <a:extLst>
              <a:ext uri="{FF2B5EF4-FFF2-40B4-BE49-F238E27FC236}">
                <a16:creationId xmlns:a16="http://schemas.microsoft.com/office/drawing/2014/main" id="{5EDC7C32-9F90-4C71-89DB-0418A9FF86EA}"/>
              </a:ext>
            </a:extLst>
          </p:cNvPr>
          <p:cNvSpPr txBox="1"/>
          <p:nvPr/>
        </p:nvSpPr>
        <p:spPr>
          <a:xfrm>
            <a:off x="3567659" y="2458387"/>
            <a:ext cx="7854846" cy="3416320"/>
          </a:xfrm>
          <a:prstGeom prst="rect">
            <a:avLst/>
          </a:prstGeom>
          <a:noFill/>
        </p:spPr>
        <p:txBody>
          <a:bodyPr wrap="square" rtlCol="0">
            <a:spAutoFit/>
          </a:bodyPr>
          <a:lstStyle/>
          <a:p>
            <a:pPr algn="r"/>
            <a:r>
              <a:rPr lang="ar-AE" sz="2400" dirty="0"/>
              <a:t>يتجاوز هذا الكتاب عالم المعجزات، والسحر، والأساطير إلى الحديث عن الحقيقة الأكثر سحراً وهي العلوم التي جاءت في أعقاب الأساطير ذلك أن الحقيقة أكثر سحراً بالمعنى الأفضل والأكثر إثارة للكلمة من أي أسطورة أو لغز مصنوع أو معجزة. فالعلم سحره النابع منه: إنه "سحر الواقع".</a:t>
            </a:r>
          </a:p>
          <a:p>
            <a:pPr algn="r"/>
            <a:r>
              <a:rPr lang="ar-AE" sz="2400" dirty="0"/>
              <a:t>يتألف الكتاب من اثني عشر فصلاً جاءت العناوين الآتية: 1- ما الواقع؟ ما السحر؟ 2- من كان الإنسان الأول؟ 3- لماذا يوجد عدد بالغ الكثرة من الحيوانات المختلفة؟ 4- مم تتكون الأشياء؟ 5- لماذا الليل والنهار، الشتاء والصيف؟ 6- ما الشمس؟ 7- ما قوس قزح؟ 8- متى وكيف بدأ كلَ شيء؟ 9- هل نحن بمفردنا؟ 10- ما الزلزال؟ 11- لماذا تحدث أشياء ضارةً؟ 12- ما المعجزة</a:t>
            </a:r>
            <a:endParaRPr lang="en-US" sz="2400" dirty="0"/>
          </a:p>
        </p:txBody>
      </p:sp>
      <p:pic>
        <p:nvPicPr>
          <p:cNvPr id="13" name="صورة 12">
            <a:extLst>
              <a:ext uri="{FF2B5EF4-FFF2-40B4-BE49-F238E27FC236}">
                <a16:creationId xmlns:a16="http://schemas.microsoft.com/office/drawing/2014/main" id="{EC2717FA-C596-49EC-8CBB-6BDBED597C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6207" y="2458387"/>
            <a:ext cx="2071688" cy="2923082"/>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786998521"/>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E8ECF3A2-E728-4FF7-A375-DE868E4C11F1}"/>
              </a:ext>
            </a:extLst>
          </p:cNvPr>
          <p:cNvSpPr>
            <a:spLocks noGrp="1"/>
          </p:cNvSpPr>
          <p:nvPr>
            <p:ph type="title"/>
          </p:nvPr>
        </p:nvSpPr>
        <p:spPr>
          <a:xfrm>
            <a:off x="7145940" y="569626"/>
            <a:ext cx="4357090" cy="991541"/>
          </a:xfrm>
        </p:spPr>
        <p:txBody>
          <a:bodyPr>
            <a:normAutofit/>
          </a:bodyPr>
          <a:lstStyle/>
          <a:p>
            <a:r>
              <a:rPr lang="ar-AE" sz="4800" b="0" dirty="0">
                <a:cs typeface="DecoType Naskh Special" panose="02010000000000000000" pitchFamily="2" charset="-78"/>
              </a:rPr>
              <a:t>ريتشارد دوكنز</a:t>
            </a:r>
            <a:endParaRPr lang="en-US" sz="4800" b="0" dirty="0">
              <a:cs typeface="DecoType Naskh Special" panose="02010000000000000000" pitchFamily="2" charset="-78"/>
            </a:endParaRPr>
          </a:p>
        </p:txBody>
      </p:sp>
      <p:pic>
        <p:nvPicPr>
          <p:cNvPr id="4" name="عنصر نائب للمحتوى 8">
            <a:extLst>
              <a:ext uri="{FF2B5EF4-FFF2-40B4-BE49-F238E27FC236}">
                <a16:creationId xmlns:a16="http://schemas.microsoft.com/office/drawing/2014/main" id="{7EB6FA24-4945-4765-BBC1-3F329EF94B43}"/>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25192"/>
          <a:stretch/>
        </p:blipFill>
        <p:spPr>
          <a:xfrm>
            <a:off x="629428" y="2859940"/>
            <a:ext cx="1959502" cy="251881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مربع نص 4">
            <a:extLst>
              <a:ext uri="{FF2B5EF4-FFF2-40B4-BE49-F238E27FC236}">
                <a16:creationId xmlns:a16="http://schemas.microsoft.com/office/drawing/2014/main" id="{AFCB629C-1F82-491B-B491-CE52232CDDF9}"/>
              </a:ext>
            </a:extLst>
          </p:cNvPr>
          <p:cNvSpPr txBox="1"/>
          <p:nvPr/>
        </p:nvSpPr>
        <p:spPr>
          <a:xfrm>
            <a:off x="2588930" y="1935921"/>
            <a:ext cx="9114020" cy="4524315"/>
          </a:xfrm>
          <a:prstGeom prst="rect">
            <a:avLst/>
          </a:prstGeom>
          <a:noFill/>
        </p:spPr>
        <p:txBody>
          <a:bodyPr wrap="square" rtlCol="0">
            <a:spAutoFit/>
          </a:bodyPr>
          <a:lstStyle/>
          <a:p>
            <a:pPr algn="r"/>
            <a:r>
              <a:rPr lang="ar-AE" sz="2400" dirty="0"/>
              <a:t>عالمُ سلوك حيوان ، و عالم أحياء تطوري ، و كاتب. و زميلٌ فخريٌّ للكلية الجديدة في أوكسفورد، و أستاذ الفهم العام للعلوم منذ 1995 حتى عام 2008. يحمل دوكينز زمالة الجمعية الملكية، و هو زميل الجمعية الملكية للأدب.</a:t>
            </a:r>
          </a:p>
          <a:p>
            <a:pPr algn="r"/>
            <a:endParaRPr lang="ar-AE" sz="2400" dirty="0"/>
          </a:p>
          <a:p>
            <a:pPr algn="r"/>
            <a:r>
              <a:rPr lang="ar-AE" sz="2400" dirty="0"/>
              <a:t>ظهرت شهرة دوكينز بدايةً بعد كتابه الجين الأناني ، و الذي أشاع وجهة نظر ارتكاز التطور على الجينات في كتابه النمط الظاهري الموسع (عام 1982) ، أسَّسَ عام 2006 مؤسسة ريتشارد دوكينز للعلوم و المنطق.</a:t>
            </a:r>
          </a:p>
          <a:p>
            <a:pPr algn="r"/>
            <a:endParaRPr lang="ar-AE" sz="2400" dirty="0"/>
          </a:p>
          <a:p>
            <a:pPr algn="r"/>
            <a:r>
              <a:rPr lang="ar-AE" sz="2400" dirty="0"/>
              <a:t>عُرف دوكينز بكونه ملحداً و منتقداً للخلقية و التصميم الذكيّ ، في كتابه صانع الساعات الأعمى (عام1986) حصل دوكينز على جوائز أكاديمية و جوائز كتابة مرموقة عديدة، كما أن له ظهوراً منتظماً على التلفاز و الراديو و الإنترنت، حيث يناقش خلالها كتبه، و إلحاده، و آرائه و أفكاره كمثقف عام.</a:t>
            </a:r>
            <a:endParaRPr lang="en-US" sz="2400" dirty="0"/>
          </a:p>
        </p:txBody>
      </p:sp>
    </p:spTree>
    <p:extLst>
      <p:ext uri="{BB962C8B-B14F-4D97-AF65-F5344CB8AC3E}">
        <p14:creationId xmlns:p14="http://schemas.microsoft.com/office/powerpoint/2010/main" val="1917171423"/>
      </p:ext>
    </p:extLst>
  </p:cSld>
  <p:clrMapOvr>
    <a:masterClrMapping/>
  </p:clrMapOvr>
  <mc:AlternateContent xmlns:mc="http://schemas.openxmlformats.org/markup-compatibility/2006" xmlns:p14="http://schemas.microsoft.com/office/powerpoint/2010/main">
    <mc:Choice Requires="p14">
      <p:transition spd="slow" p14:dur="3900">
        <p14:glitter dir="d" pattern="hexagon"/>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E8242483-0A12-4499-B13E-C99EE660A0DD}"/>
              </a:ext>
            </a:extLst>
          </p:cNvPr>
          <p:cNvSpPr>
            <a:spLocks noGrp="1"/>
          </p:cNvSpPr>
          <p:nvPr>
            <p:ph type="title"/>
          </p:nvPr>
        </p:nvSpPr>
        <p:spPr>
          <a:xfrm>
            <a:off x="7195279" y="609600"/>
            <a:ext cx="4072277" cy="1326321"/>
          </a:xfrm>
        </p:spPr>
        <p:txBody>
          <a:bodyPr>
            <a:normAutofit/>
          </a:bodyPr>
          <a:lstStyle/>
          <a:p>
            <a:r>
              <a:rPr lang="ar-AE" sz="6000" b="0" dirty="0">
                <a:cs typeface="DecoType Naskh Extensions" panose="02010400000000000000" pitchFamily="2" charset="-78"/>
              </a:rPr>
              <a:t>ملاذ</a:t>
            </a:r>
            <a:endParaRPr lang="en-US" sz="6000" b="0" dirty="0">
              <a:cs typeface="DecoType Naskh Extensions" panose="02010400000000000000" pitchFamily="2" charset="-78"/>
            </a:endParaRPr>
          </a:p>
        </p:txBody>
      </p:sp>
      <p:sp>
        <p:nvSpPr>
          <p:cNvPr id="3" name="عنصر نائب للمحتوى 2">
            <a:extLst>
              <a:ext uri="{FF2B5EF4-FFF2-40B4-BE49-F238E27FC236}">
                <a16:creationId xmlns:a16="http://schemas.microsoft.com/office/drawing/2014/main" id="{EB960F97-644C-46B4-9AE9-4247728414F2}"/>
              </a:ext>
            </a:extLst>
          </p:cNvPr>
          <p:cNvSpPr>
            <a:spLocks noGrp="1"/>
          </p:cNvSpPr>
          <p:nvPr>
            <p:ph idx="1"/>
          </p:nvPr>
        </p:nvSpPr>
        <p:spPr>
          <a:xfrm>
            <a:off x="4182256" y="2096064"/>
            <a:ext cx="7085300" cy="4152336"/>
          </a:xfrm>
        </p:spPr>
        <p:txBody>
          <a:bodyPr>
            <a:normAutofit lnSpcReduction="10000"/>
          </a:bodyPr>
          <a:lstStyle/>
          <a:p>
            <a:pPr algn="r" rtl="1"/>
            <a:endParaRPr lang="ar-AE" sz="2400" dirty="0"/>
          </a:p>
          <a:p>
            <a:pPr algn="r" rtl="1"/>
            <a:r>
              <a:rPr lang="ar-AE" sz="2400" dirty="0"/>
              <a:t>هناك صندوق أسود لكل إنسان..يعيش </a:t>
            </a:r>
            <a:r>
              <a:rPr lang="ar-AE" sz="2400" dirty="0" err="1"/>
              <a:t>فيه..و</a:t>
            </a:r>
            <a:r>
              <a:rPr lang="ar-AE" sz="2400" dirty="0"/>
              <a:t> يموت معه!!.. لكن الأمر يختلف معنا في هذا التجمع الغريب الخاص بالفتيات. إذ ستفتح خلاله كل فتاة الصندوق الأسود الخاص بها لتبوح بأخطر أسرارها.. و سنكون حريصين بدورنا على الاستماع إليها باهتمام كي نحمل عنها شيئا من همومها التي تثقل كاهلها.. كما سنكون حريصين أيضاً على سرية شخصيتها. لأننا ندرك جيداً أن الأنثى حين تبوح بأسرارها... فإنها في واقع الأمر تشعل عود ثقاب.. إما أن ينير الظلام من حولها.. أو يشعل حياتها كلها..</a:t>
            </a:r>
          </a:p>
          <a:p>
            <a:pPr algn="r" rtl="1"/>
            <a:endParaRPr lang="en-US" sz="2400" dirty="0"/>
          </a:p>
        </p:txBody>
      </p:sp>
      <p:pic>
        <p:nvPicPr>
          <p:cNvPr id="5" name="صورة 4">
            <a:extLst>
              <a:ext uri="{FF2B5EF4-FFF2-40B4-BE49-F238E27FC236}">
                <a16:creationId xmlns:a16="http://schemas.microsoft.com/office/drawing/2014/main" id="{49A58E06-8C39-4B6B-8340-B4347ECD192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82920" y="2891119"/>
            <a:ext cx="1781175" cy="256222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3960462775"/>
      </p:ext>
    </p:extLst>
  </p:cSld>
  <p:clrMapOvr>
    <a:masterClrMapping/>
  </p:clrMapOvr>
  <mc:AlternateContent xmlns:mc="http://schemas.openxmlformats.org/markup-compatibility/2006">
    <mc:Choice xmlns:p14="http://schemas.microsoft.com/office/powerpoint/2010/main" Requires="p14">
      <p:transition spd="slow" p14:dur="3900">
        <p14:glitter dir="d" pattern="hexagon"/>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E8242483-0A12-4499-B13E-C99EE660A0DD}"/>
              </a:ext>
            </a:extLst>
          </p:cNvPr>
          <p:cNvSpPr>
            <a:spLocks noGrp="1"/>
          </p:cNvSpPr>
          <p:nvPr>
            <p:ph type="title"/>
          </p:nvPr>
        </p:nvSpPr>
        <p:spPr>
          <a:xfrm>
            <a:off x="4866468" y="609600"/>
            <a:ext cx="6401088" cy="1326321"/>
          </a:xfrm>
        </p:spPr>
        <p:txBody>
          <a:bodyPr>
            <a:normAutofit/>
          </a:bodyPr>
          <a:lstStyle/>
          <a:p>
            <a:r>
              <a:rPr lang="ar-AE" sz="5400" dirty="0">
                <a:cs typeface="DecoType Naskh Swashes" panose="02010400000000000000" pitchFamily="2" charset="-78"/>
              </a:rPr>
              <a:t>عبدالوهاب الرفاعي</a:t>
            </a:r>
            <a:endParaRPr lang="en-US" sz="5400" dirty="0">
              <a:cs typeface="DecoType Naskh Swashes" panose="02010400000000000000" pitchFamily="2" charset="-78"/>
            </a:endParaRPr>
          </a:p>
        </p:txBody>
      </p:sp>
      <p:sp>
        <p:nvSpPr>
          <p:cNvPr id="3" name="عنصر نائب للمحتوى 2">
            <a:extLst>
              <a:ext uri="{FF2B5EF4-FFF2-40B4-BE49-F238E27FC236}">
                <a16:creationId xmlns:a16="http://schemas.microsoft.com/office/drawing/2014/main" id="{EB960F97-644C-46B4-9AE9-4247728414F2}"/>
              </a:ext>
            </a:extLst>
          </p:cNvPr>
          <p:cNvSpPr>
            <a:spLocks noGrp="1"/>
          </p:cNvSpPr>
          <p:nvPr>
            <p:ph idx="1"/>
          </p:nvPr>
        </p:nvSpPr>
        <p:spPr>
          <a:xfrm>
            <a:off x="4866468" y="2240376"/>
            <a:ext cx="6530665" cy="3695136"/>
          </a:xfrm>
        </p:spPr>
        <p:txBody>
          <a:bodyPr>
            <a:normAutofit lnSpcReduction="10000"/>
          </a:bodyPr>
          <a:lstStyle/>
          <a:p>
            <a:pPr algn="r" rtl="1">
              <a:lnSpc>
                <a:spcPct val="150000"/>
              </a:lnSpc>
            </a:pPr>
            <a:r>
              <a:rPr lang="ar-AE" sz="2800" dirty="0"/>
              <a:t>عبد الوهاب عبد الله السيد علي الرفاعي روائي وكاتب ومهندس كويتي يعتبر من أوائل الكتاب الكويتيين وربما الخليجيين الذين كتبوا في عالم ما وراء الطبيعة وروايات في أدب الرعب من خلال كتابه الأبعاد المجهولة إصدار عام 2004، وقد كتب أيضا في عدة مجالات أخرى ...</a:t>
            </a:r>
            <a:endParaRPr lang="en-US" sz="2800" dirty="0"/>
          </a:p>
        </p:txBody>
      </p:sp>
      <p:pic>
        <p:nvPicPr>
          <p:cNvPr id="5" name="صورة 4">
            <a:extLst>
              <a:ext uri="{FF2B5EF4-FFF2-40B4-BE49-F238E27FC236}">
                <a16:creationId xmlns:a16="http://schemas.microsoft.com/office/drawing/2014/main" id="{AA54DE96-7B6B-4E13-A128-06A4571A76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1578" y="2240376"/>
            <a:ext cx="2012035" cy="323769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213140991"/>
      </p:ext>
    </p:extLst>
  </p:cSld>
  <p:clrMapOvr>
    <a:masterClrMapping/>
  </p:clrMapOvr>
  <mc:AlternateContent xmlns:mc="http://schemas.openxmlformats.org/markup-compatibility/2006">
    <mc:Choice xmlns:p14="http://schemas.microsoft.com/office/powerpoint/2010/main" Requires="p14">
      <p:transition spd="slow" p14:dur="3900">
        <p14:glitter pattern="hexagon"/>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9DA369C7-B58E-49CE-A7A3-96C160D685A9}"/>
              </a:ext>
            </a:extLst>
          </p:cNvPr>
          <p:cNvSpPr>
            <a:spLocks noGrp="1"/>
          </p:cNvSpPr>
          <p:nvPr>
            <p:ph type="title"/>
          </p:nvPr>
        </p:nvSpPr>
        <p:spPr/>
        <p:txBody>
          <a:bodyPr>
            <a:normAutofit/>
          </a:bodyPr>
          <a:lstStyle/>
          <a:p>
            <a:r>
              <a:rPr lang="ar-AE" sz="8000" b="0" dirty="0">
                <a:cs typeface="DecoType Naskh Extensions" panose="02010400000000000000" pitchFamily="2" charset="-78"/>
              </a:rPr>
              <a:t>حي على التصويت</a:t>
            </a:r>
            <a:endParaRPr lang="en-US" sz="8000" b="0" dirty="0">
              <a:cs typeface="DecoType Naskh Extensions" panose="02010400000000000000" pitchFamily="2" charset="-78"/>
            </a:endParaRPr>
          </a:p>
        </p:txBody>
      </p:sp>
      <p:pic>
        <p:nvPicPr>
          <p:cNvPr id="5" name="عنصر نائب للمحتوى 4">
            <a:extLst>
              <a:ext uri="{FF2B5EF4-FFF2-40B4-BE49-F238E27FC236}">
                <a16:creationId xmlns:a16="http://schemas.microsoft.com/office/drawing/2014/main" id="{21932E6A-60B0-41F0-842B-6E1C68E8D85F}"/>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14626" r="14413"/>
          <a:stretch/>
        </p:blipFill>
        <p:spPr>
          <a:xfrm>
            <a:off x="5222929" y="2605663"/>
            <a:ext cx="1732658" cy="248107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صورة 6">
            <a:extLst>
              <a:ext uri="{FF2B5EF4-FFF2-40B4-BE49-F238E27FC236}">
                <a16:creationId xmlns:a16="http://schemas.microsoft.com/office/drawing/2014/main" id="{531F3BC4-5676-4A60-89C2-653ADDB3BA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601224">
            <a:off x="2888077" y="2578179"/>
            <a:ext cx="1830383" cy="264161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 name="صورة 8">
            <a:extLst>
              <a:ext uri="{FF2B5EF4-FFF2-40B4-BE49-F238E27FC236}">
                <a16:creationId xmlns:a16="http://schemas.microsoft.com/office/drawing/2014/main" id="{37544D42-D4E2-425E-A4E5-578C9F1B3CE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4366" y="2743200"/>
            <a:ext cx="1837205" cy="268412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4" name="صورة 3">
            <a:extLst>
              <a:ext uri="{FF2B5EF4-FFF2-40B4-BE49-F238E27FC236}">
                <a16:creationId xmlns:a16="http://schemas.microsoft.com/office/drawing/2014/main" id="{050B8FF6-1778-4AA5-B0ED-5B7C17D3B3C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911755">
            <a:off x="7512467" y="2650775"/>
            <a:ext cx="1783403" cy="269035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صورة 5">
            <a:extLst>
              <a:ext uri="{FF2B5EF4-FFF2-40B4-BE49-F238E27FC236}">
                <a16:creationId xmlns:a16="http://schemas.microsoft.com/office/drawing/2014/main" id="{F09AF755-937A-46F4-8950-D60697E833C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892984" y="2944852"/>
            <a:ext cx="1781175" cy="25622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760100397"/>
      </p:ext>
    </p:extLst>
  </p:cSld>
  <p:clrMapOvr>
    <a:masterClrMapping/>
  </p:clrMapOvr>
  <mc:AlternateContent xmlns:mc="http://schemas.openxmlformats.org/markup-compatibility/2006" xmlns:p14="http://schemas.microsoft.com/office/powerpoint/2010/main">
    <mc:Choice Requires="p14">
      <p:transition spd="slow" p14:dur="3900">
        <p14:glitter dir="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1000" fill="hold"/>
                                        <p:tgtEl>
                                          <p:spTgt spid="7"/>
                                        </p:tgtEl>
                                        <p:attrNameLst>
                                          <p:attrName>ppt_w</p:attrName>
                                        </p:attrNameLst>
                                      </p:cBhvr>
                                      <p:tavLst>
                                        <p:tav tm="0">
                                          <p:val>
                                            <p:strVal val="#ppt_w*0.70"/>
                                          </p:val>
                                        </p:tav>
                                        <p:tav tm="100000">
                                          <p:val>
                                            <p:strVal val="#ppt_w"/>
                                          </p:val>
                                        </p:tav>
                                      </p:tavLst>
                                    </p:anim>
                                    <p:anim calcmode="lin" valueType="num">
                                      <p:cBhvr>
                                        <p:cTn id="15" dur="1000" fill="hold"/>
                                        <p:tgtEl>
                                          <p:spTgt spid="7"/>
                                        </p:tgtEl>
                                        <p:attrNameLst>
                                          <p:attrName>ppt_h</p:attrName>
                                        </p:attrNameLst>
                                      </p:cBhvr>
                                      <p:tavLst>
                                        <p:tav tm="0">
                                          <p:val>
                                            <p:strVal val="#ppt_h"/>
                                          </p:val>
                                        </p:tav>
                                        <p:tav tm="100000">
                                          <p:val>
                                            <p:strVal val="#ppt_h"/>
                                          </p:val>
                                        </p:tav>
                                      </p:tavLst>
                                    </p:anim>
                                    <p:animEffect transition="in" filter="fade">
                                      <p:cBhvr>
                                        <p:cTn id="16" dur="10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1000" fill="hold"/>
                                        <p:tgtEl>
                                          <p:spTgt spid="9"/>
                                        </p:tgtEl>
                                        <p:attrNameLst>
                                          <p:attrName>ppt_w</p:attrName>
                                        </p:attrNameLst>
                                      </p:cBhvr>
                                      <p:tavLst>
                                        <p:tav tm="0">
                                          <p:val>
                                            <p:strVal val="#ppt_w*0.70"/>
                                          </p:val>
                                        </p:tav>
                                        <p:tav tm="100000">
                                          <p:val>
                                            <p:strVal val="#ppt_w"/>
                                          </p:val>
                                        </p:tav>
                                      </p:tavLst>
                                    </p:anim>
                                    <p:anim calcmode="lin" valueType="num">
                                      <p:cBhvr>
                                        <p:cTn id="22" dur="1000" fill="hold"/>
                                        <p:tgtEl>
                                          <p:spTgt spid="9"/>
                                        </p:tgtEl>
                                        <p:attrNameLst>
                                          <p:attrName>ppt_h</p:attrName>
                                        </p:attrNameLst>
                                      </p:cBhvr>
                                      <p:tavLst>
                                        <p:tav tm="0">
                                          <p:val>
                                            <p:strVal val="#ppt_h"/>
                                          </p:val>
                                        </p:tav>
                                        <p:tav tm="100000">
                                          <p:val>
                                            <p:strVal val="#ppt_h"/>
                                          </p:val>
                                        </p:tav>
                                      </p:tavLst>
                                    </p:anim>
                                    <p:animEffect transition="in" filter="fade">
                                      <p:cBhvr>
                                        <p:cTn id="23" dur="10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nodeType="click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p:cTn id="28" dur="1000" fill="hold"/>
                                        <p:tgtEl>
                                          <p:spTgt spid="5"/>
                                        </p:tgtEl>
                                        <p:attrNameLst>
                                          <p:attrName>ppt_w</p:attrName>
                                        </p:attrNameLst>
                                      </p:cBhvr>
                                      <p:tavLst>
                                        <p:tav tm="0">
                                          <p:val>
                                            <p:strVal val="#ppt_w*0.70"/>
                                          </p:val>
                                        </p:tav>
                                        <p:tav tm="100000">
                                          <p:val>
                                            <p:strVal val="#ppt_w"/>
                                          </p:val>
                                        </p:tav>
                                      </p:tavLst>
                                    </p:anim>
                                    <p:anim calcmode="lin" valueType="num">
                                      <p:cBhvr>
                                        <p:cTn id="29" dur="1000" fill="hold"/>
                                        <p:tgtEl>
                                          <p:spTgt spid="5"/>
                                        </p:tgtEl>
                                        <p:attrNameLst>
                                          <p:attrName>ppt_h</p:attrName>
                                        </p:attrNameLst>
                                      </p:cBhvr>
                                      <p:tavLst>
                                        <p:tav tm="0">
                                          <p:val>
                                            <p:strVal val="#ppt_h"/>
                                          </p:val>
                                        </p:tav>
                                        <p:tav tm="100000">
                                          <p:val>
                                            <p:strVal val="#ppt_h"/>
                                          </p:val>
                                        </p:tav>
                                      </p:tavLst>
                                    </p:anim>
                                    <p:animEffect transition="in" filter="fade">
                                      <p:cBhvr>
                                        <p:cTn id="30" dur="1000"/>
                                        <p:tgtEl>
                                          <p:spTgt spid="5"/>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nodeType="clickEffect">
                                  <p:stCondLst>
                                    <p:cond delay="0"/>
                                  </p:stCondLst>
                                  <p:childTnLst>
                                    <p:set>
                                      <p:cBhvr>
                                        <p:cTn id="34" dur="1" fill="hold">
                                          <p:stCondLst>
                                            <p:cond delay="0"/>
                                          </p:stCondLst>
                                        </p:cTn>
                                        <p:tgtEl>
                                          <p:spTgt spid="4"/>
                                        </p:tgtEl>
                                        <p:attrNameLst>
                                          <p:attrName>style.visibility</p:attrName>
                                        </p:attrNameLst>
                                      </p:cBhvr>
                                      <p:to>
                                        <p:strVal val="visible"/>
                                      </p:to>
                                    </p:set>
                                    <p:anim calcmode="lin" valueType="num">
                                      <p:cBhvr>
                                        <p:cTn id="35" dur="1000" fill="hold"/>
                                        <p:tgtEl>
                                          <p:spTgt spid="4"/>
                                        </p:tgtEl>
                                        <p:attrNameLst>
                                          <p:attrName>ppt_w</p:attrName>
                                        </p:attrNameLst>
                                      </p:cBhvr>
                                      <p:tavLst>
                                        <p:tav tm="0">
                                          <p:val>
                                            <p:strVal val="#ppt_w*0.70"/>
                                          </p:val>
                                        </p:tav>
                                        <p:tav tm="100000">
                                          <p:val>
                                            <p:strVal val="#ppt_w"/>
                                          </p:val>
                                        </p:tav>
                                      </p:tavLst>
                                    </p:anim>
                                    <p:anim calcmode="lin" valueType="num">
                                      <p:cBhvr>
                                        <p:cTn id="36" dur="1000" fill="hold"/>
                                        <p:tgtEl>
                                          <p:spTgt spid="4"/>
                                        </p:tgtEl>
                                        <p:attrNameLst>
                                          <p:attrName>ppt_h</p:attrName>
                                        </p:attrNameLst>
                                      </p:cBhvr>
                                      <p:tavLst>
                                        <p:tav tm="0">
                                          <p:val>
                                            <p:strVal val="#ppt_h"/>
                                          </p:val>
                                        </p:tav>
                                        <p:tav tm="100000">
                                          <p:val>
                                            <p:strVal val="#ppt_h"/>
                                          </p:val>
                                        </p:tav>
                                      </p:tavLst>
                                    </p:anim>
                                    <p:animEffect transition="in" filter="fade">
                                      <p:cBhvr>
                                        <p:cTn id="37" dur="1000"/>
                                        <p:tgtEl>
                                          <p:spTgt spid="4"/>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nodeType="clickEffect">
                                  <p:stCondLst>
                                    <p:cond delay="0"/>
                                  </p:stCondLst>
                                  <p:childTnLst>
                                    <p:set>
                                      <p:cBhvr>
                                        <p:cTn id="41" dur="1" fill="hold">
                                          <p:stCondLst>
                                            <p:cond delay="0"/>
                                          </p:stCondLst>
                                        </p:cTn>
                                        <p:tgtEl>
                                          <p:spTgt spid="6"/>
                                        </p:tgtEl>
                                        <p:attrNameLst>
                                          <p:attrName>style.visibility</p:attrName>
                                        </p:attrNameLst>
                                      </p:cBhvr>
                                      <p:to>
                                        <p:strVal val="visible"/>
                                      </p:to>
                                    </p:set>
                                    <p:anim calcmode="lin" valueType="num">
                                      <p:cBhvr>
                                        <p:cTn id="42" dur="1000" fill="hold"/>
                                        <p:tgtEl>
                                          <p:spTgt spid="6"/>
                                        </p:tgtEl>
                                        <p:attrNameLst>
                                          <p:attrName>ppt_w</p:attrName>
                                        </p:attrNameLst>
                                      </p:cBhvr>
                                      <p:tavLst>
                                        <p:tav tm="0">
                                          <p:val>
                                            <p:strVal val="#ppt_w*0.70"/>
                                          </p:val>
                                        </p:tav>
                                        <p:tav tm="100000">
                                          <p:val>
                                            <p:strVal val="#ppt_w"/>
                                          </p:val>
                                        </p:tav>
                                      </p:tavLst>
                                    </p:anim>
                                    <p:anim calcmode="lin" valueType="num">
                                      <p:cBhvr>
                                        <p:cTn id="43" dur="1000" fill="hold"/>
                                        <p:tgtEl>
                                          <p:spTgt spid="6"/>
                                        </p:tgtEl>
                                        <p:attrNameLst>
                                          <p:attrName>ppt_h</p:attrName>
                                        </p:attrNameLst>
                                      </p:cBhvr>
                                      <p:tavLst>
                                        <p:tav tm="0">
                                          <p:val>
                                            <p:strVal val="#ppt_h"/>
                                          </p:val>
                                        </p:tav>
                                        <p:tav tm="100000">
                                          <p:val>
                                            <p:strVal val="#ppt_h"/>
                                          </p:val>
                                        </p:tav>
                                      </p:tavLst>
                                    </p:anim>
                                    <p:animEffect transition="in" filter="fade">
                                      <p:cBhvr>
                                        <p:cTn id="44"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Damask">
      <a:dk1>
        <a:sysClr val="windowText" lastClr="000000"/>
      </a:dk1>
      <a:lt1>
        <a:sysClr val="window" lastClr="FFFFFF"/>
      </a:lt1>
      <a:dk2>
        <a:srgbClr val="2A5B7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746EEEEA-FB6A-406B-B510-531588D54811}"/>
    </a:ext>
  </a:extLst>
</a:theme>
</file>

<file path=docProps/app.xml><?xml version="1.0" encoding="utf-8"?>
<Properties xmlns="http://schemas.openxmlformats.org/officeDocument/2006/extended-properties" xmlns:vt="http://schemas.openxmlformats.org/officeDocument/2006/docPropsVTypes">
  <Template>Damask</Template>
  <TotalTime>338</TotalTime>
  <Words>859</Words>
  <Application>Microsoft Office PowerPoint</Application>
  <PresentationFormat>شاشة عريضة</PresentationFormat>
  <Paragraphs>34</Paragraphs>
  <Slides>12</Slides>
  <Notes>0</Notes>
  <HiddenSlides>0</HiddenSlides>
  <MMClips>1</MMClips>
  <ScaleCrop>false</ScaleCrop>
  <HeadingPairs>
    <vt:vector size="6" baseType="variant">
      <vt:variant>
        <vt:lpstr>الخطوط المستخدمة</vt:lpstr>
      </vt:variant>
      <vt:variant>
        <vt:i4>9</vt:i4>
      </vt:variant>
      <vt:variant>
        <vt:lpstr>نسق</vt:lpstr>
      </vt:variant>
      <vt:variant>
        <vt:i4>1</vt:i4>
      </vt:variant>
      <vt:variant>
        <vt:lpstr>عناوين الشرائح</vt:lpstr>
      </vt:variant>
      <vt:variant>
        <vt:i4>12</vt:i4>
      </vt:variant>
    </vt:vector>
  </HeadingPairs>
  <TitlesOfParts>
    <vt:vector size="22" baseType="lpstr">
      <vt:lpstr>Arial</vt:lpstr>
      <vt:lpstr>Bookman Old Style</vt:lpstr>
      <vt:lpstr>Candara</vt:lpstr>
      <vt:lpstr>DecoType Naskh Extensions</vt:lpstr>
      <vt:lpstr>DecoType Naskh Special</vt:lpstr>
      <vt:lpstr>DecoType Naskh Swashes</vt:lpstr>
      <vt:lpstr>DecoType Thuluth</vt:lpstr>
      <vt:lpstr>Rockwell</vt:lpstr>
      <vt:lpstr>Times New Roman</vt:lpstr>
      <vt:lpstr>Damask</vt:lpstr>
      <vt:lpstr>فرسان فبراير 2018</vt:lpstr>
      <vt:lpstr>حول العالم في 200 يوم</vt:lpstr>
      <vt:lpstr>أنيس منصور</vt:lpstr>
      <vt:lpstr>وما صاحبكم بمجنون</vt:lpstr>
      <vt:lpstr>أحمد الزمام</vt:lpstr>
      <vt:lpstr>الكتاب بين المبهم و المهمل</vt:lpstr>
      <vt:lpstr>جالبوت</vt:lpstr>
      <vt:lpstr>سحر الواقع</vt:lpstr>
      <vt:lpstr>ريتشارد دوكنز</vt:lpstr>
      <vt:lpstr>ملاذ</vt:lpstr>
      <vt:lpstr>عبدالوهاب الرفاعي</vt:lpstr>
      <vt:lpstr>حي على التصويت</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فرسان فبراير 2018</dc:title>
  <dc:creator>amaljumai26@gmail.com</dc:creator>
  <cp:lastModifiedBy>amaljumai26@gmail.com</cp:lastModifiedBy>
  <cp:revision>56</cp:revision>
  <dcterms:created xsi:type="dcterms:W3CDTF">2018-01-26T15:40:12Z</dcterms:created>
  <dcterms:modified xsi:type="dcterms:W3CDTF">2018-01-29T05:09:53Z</dcterms:modified>
</cp:coreProperties>
</file>