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586"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22284610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5" name="Shape 27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818921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Shape 2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1" name="Shape 2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180008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7" name="Shape 28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314794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3" name="Shape 29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587670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0" name="Shape 30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873576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6" name="Shape 30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946974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2" name="Shape 31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455031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8" name="Shape 31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62021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3"/>
        </a:solidFill>
        <a:effectLst/>
      </p:bgPr>
    </p:bg>
    <p:spTree>
      <p:nvGrpSpPr>
        <p:cNvPr id="1" name="Shape 9"/>
        <p:cNvGrpSpPr/>
        <p:nvPr/>
      </p:nvGrpSpPr>
      <p:grpSpPr>
        <a:xfrm>
          <a:off x="0" y="0"/>
          <a:ext cx="0" cy="0"/>
          <a:chOff x="0" y="0"/>
          <a:chExt cx="0" cy="0"/>
        </a:xfrm>
      </p:grpSpPr>
      <p:grpSp>
        <p:nvGrpSpPr>
          <p:cNvPr id="10" name="Shape 10"/>
          <p:cNvGrpSpPr/>
          <p:nvPr/>
        </p:nvGrpSpPr>
        <p:grpSpPr>
          <a:xfrm>
            <a:off x="7343003" y="3409675"/>
            <a:ext cx="1691422" cy="1732548"/>
            <a:chOff x="7343003" y="3409675"/>
            <a:chExt cx="1691422" cy="1732548"/>
          </a:xfrm>
        </p:grpSpPr>
        <p:grpSp>
          <p:nvGrpSpPr>
            <p:cNvPr id="11" name="Shape 11"/>
            <p:cNvGrpSpPr/>
            <p:nvPr/>
          </p:nvGrpSpPr>
          <p:grpSpPr>
            <a:xfrm>
              <a:off x="7343003" y="4453711"/>
              <a:ext cx="316800" cy="688513"/>
              <a:chOff x="7343003" y="4453711"/>
              <a:chExt cx="316800" cy="688513"/>
            </a:xfrm>
          </p:grpSpPr>
          <p:sp>
            <p:nvSpPr>
              <p:cNvPr id="12" name="Shape 12"/>
              <p:cNvSpPr/>
              <p:nvPr/>
            </p:nvSpPr>
            <p:spPr>
              <a:xfrm>
                <a:off x="7343003"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 name="Shape 13"/>
              <p:cNvSpPr/>
              <p:nvPr/>
            </p:nvSpPr>
            <p:spPr>
              <a:xfrm>
                <a:off x="7343003"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4" name="Shape 14"/>
            <p:cNvGrpSpPr/>
            <p:nvPr/>
          </p:nvGrpSpPr>
          <p:grpSpPr>
            <a:xfrm>
              <a:off x="7801210" y="4105700"/>
              <a:ext cx="316800" cy="1036523"/>
              <a:chOff x="7801210" y="4105700"/>
              <a:chExt cx="316800" cy="1036523"/>
            </a:xfrm>
          </p:grpSpPr>
          <p:sp>
            <p:nvSpPr>
              <p:cNvPr id="15" name="Shape 15"/>
              <p:cNvSpPr/>
              <p:nvPr/>
            </p:nvSpPr>
            <p:spPr>
              <a:xfrm>
                <a:off x="7801210"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 name="Shape 16"/>
              <p:cNvSpPr/>
              <p:nvPr/>
            </p:nvSpPr>
            <p:spPr>
              <a:xfrm>
                <a:off x="7801210"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 name="Shape 17"/>
              <p:cNvSpPr/>
              <p:nvPr/>
            </p:nvSpPr>
            <p:spPr>
              <a:xfrm>
                <a:off x="7801210"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8" name="Shape 18"/>
            <p:cNvGrpSpPr/>
            <p:nvPr/>
          </p:nvGrpSpPr>
          <p:grpSpPr>
            <a:xfrm>
              <a:off x="8259418" y="3757688"/>
              <a:ext cx="316800" cy="1384535"/>
              <a:chOff x="8259418" y="3757688"/>
              <a:chExt cx="316800" cy="1384535"/>
            </a:xfrm>
          </p:grpSpPr>
          <p:sp>
            <p:nvSpPr>
              <p:cNvPr id="19" name="Shape 19"/>
              <p:cNvSpPr/>
              <p:nvPr/>
            </p:nvSpPr>
            <p:spPr>
              <a:xfrm>
                <a:off x="8259418"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Shape 20"/>
              <p:cNvSpPr/>
              <p:nvPr/>
            </p:nvSpPr>
            <p:spPr>
              <a:xfrm>
                <a:off x="8259418"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21"/>
              <p:cNvSpPr/>
              <p:nvPr/>
            </p:nvSpPr>
            <p:spPr>
              <a:xfrm>
                <a:off x="8259418"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 name="Shape 22"/>
              <p:cNvSpPr/>
              <p:nvPr/>
            </p:nvSpPr>
            <p:spPr>
              <a:xfrm>
                <a:off x="8259418"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3" name="Shape 23"/>
            <p:cNvGrpSpPr/>
            <p:nvPr/>
          </p:nvGrpSpPr>
          <p:grpSpPr>
            <a:xfrm>
              <a:off x="8717625" y="3409675"/>
              <a:ext cx="316800" cy="1732548"/>
              <a:chOff x="8717625" y="3409675"/>
              <a:chExt cx="316800" cy="1732548"/>
            </a:xfrm>
          </p:grpSpPr>
          <p:sp>
            <p:nvSpPr>
              <p:cNvPr id="24" name="Shape 24"/>
              <p:cNvSpPr/>
              <p:nvPr/>
            </p:nvSpPr>
            <p:spPr>
              <a:xfrm>
                <a:off x="8717625"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 name="Shape 25"/>
              <p:cNvSpPr/>
              <p:nvPr/>
            </p:nvSpPr>
            <p:spPr>
              <a:xfrm>
                <a:off x="8717625"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 name="Shape 26"/>
              <p:cNvSpPr/>
              <p:nvPr/>
            </p:nvSpPr>
            <p:spPr>
              <a:xfrm>
                <a:off x="8717625"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 name="Shape 27"/>
              <p:cNvSpPr/>
              <p:nvPr/>
            </p:nvSpPr>
            <p:spPr>
              <a:xfrm>
                <a:off x="8717625" y="3409675"/>
                <a:ext cx="316800" cy="1732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 name="Shape 28"/>
              <p:cNvSpPr/>
              <p:nvPr/>
            </p:nvSpPr>
            <p:spPr>
              <a:xfrm>
                <a:off x="8717625"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grpSp>
        <p:nvGrpSpPr>
          <p:cNvPr id="29" name="Shape 29"/>
          <p:cNvGrpSpPr/>
          <p:nvPr/>
        </p:nvGrpSpPr>
        <p:grpSpPr>
          <a:xfrm>
            <a:off x="5043503" y="0"/>
            <a:ext cx="3814072" cy="3839102"/>
            <a:chOff x="5043503" y="0"/>
            <a:chExt cx="3814072" cy="3839102"/>
          </a:xfrm>
        </p:grpSpPr>
        <p:sp>
          <p:nvSpPr>
            <p:cNvPr id="30" name="Shape 30"/>
            <p:cNvSpPr/>
            <p:nvPr/>
          </p:nvSpPr>
          <p:spPr>
            <a:xfrm>
              <a:off x="8460975" y="1817775"/>
              <a:ext cx="396600" cy="3966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 name="Shape 31"/>
            <p:cNvSpPr/>
            <p:nvPr/>
          </p:nvSpPr>
          <p:spPr>
            <a:xfrm rot="-9830444">
              <a:off x="6469759" y="3480728"/>
              <a:ext cx="320148" cy="32014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32" name="Shape 32"/>
            <p:cNvGrpSpPr/>
            <p:nvPr/>
          </p:nvGrpSpPr>
          <p:grpSpPr>
            <a:xfrm>
              <a:off x="7647812" y="2704283"/>
              <a:ext cx="635219" cy="635219"/>
              <a:chOff x="6725724" y="2701260"/>
              <a:chExt cx="1208101" cy="1208100"/>
            </a:xfrm>
          </p:grpSpPr>
          <p:sp>
            <p:nvSpPr>
              <p:cNvPr id="33" name="Shape 33"/>
              <p:cNvSpPr/>
              <p:nvPr/>
            </p:nvSpPr>
            <p:spPr>
              <a:xfrm rot="5400000">
                <a:off x="6725725" y="2701260"/>
                <a:ext cx="1208100" cy="12081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4" name="Shape 34"/>
              <p:cNvSpPr/>
              <p:nvPr/>
            </p:nvSpPr>
            <p:spPr>
              <a:xfrm rot="5400000">
                <a:off x="6725724" y="2701260"/>
                <a:ext cx="1208100" cy="1208100"/>
              </a:xfrm>
              <a:prstGeom prst="pie">
                <a:avLst>
                  <a:gd name="adj1" fmla="val 8244818"/>
                  <a:gd name="adj2" fmla="val 16246175"/>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5" name="Shape 35"/>
              <p:cNvSpPr/>
              <p:nvPr/>
            </p:nvSpPr>
            <p:spPr>
              <a:xfrm rot="5400000">
                <a:off x="6954988" y="2930398"/>
                <a:ext cx="749700" cy="7497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6" name="Shape 36"/>
            <p:cNvSpPr/>
            <p:nvPr/>
          </p:nvSpPr>
          <p:spPr>
            <a:xfrm>
              <a:off x="8460975" y="1817775"/>
              <a:ext cx="396600" cy="396600"/>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37" name="Shape 37"/>
            <p:cNvGrpSpPr/>
            <p:nvPr/>
          </p:nvGrpSpPr>
          <p:grpSpPr>
            <a:xfrm>
              <a:off x="7952720" y="179238"/>
              <a:ext cx="873165" cy="873003"/>
              <a:chOff x="7754428" y="208725"/>
              <a:chExt cx="541800" cy="541800"/>
            </a:xfrm>
          </p:grpSpPr>
          <p:sp>
            <p:nvSpPr>
              <p:cNvPr id="38" name="Shape 38"/>
              <p:cNvSpPr/>
              <p:nvPr/>
            </p:nvSpPr>
            <p:spPr>
              <a:xfrm rot="-8647347">
                <a:off x="7831319" y="285616"/>
                <a:ext cx="388018" cy="38801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9" name="Shape 39"/>
              <p:cNvSpPr/>
              <p:nvPr/>
            </p:nvSpPr>
            <p:spPr>
              <a:xfrm rot="-8647347">
                <a:off x="7831319" y="285616"/>
                <a:ext cx="388018" cy="388018"/>
              </a:xfrm>
              <a:prstGeom prst="pie">
                <a:avLst>
                  <a:gd name="adj1" fmla="val 19376841"/>
                  <a:gd name="adj2" fmla="val 12313574"/>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0" name="Shape 40"/>
            <p:cNvSpPr/>
            <p:nvPr/>
          </p:nvSpPr>
          <p:spPr>
            <a:xfrm>
              <a:off x="5399840" y="356365"/>
              <a:ext cx="2577000" cy="25770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 name="Shape 41"/>
            <p:cNvSpPr/>
            <p:nvPr/>
          </p:nvSpPr>
          <p:spPr>
            <a:xfrm rot="2043858">
              <a:off x="5503813" y="460310"/>
              <a:ext cx="2369480" cy="236948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 name="Shape 42"/>
            <p:cNvSpPr/>
            <p:nvPr/>
          </p:nvSpPr>
          <p:spPr>
            <a:xfrm>
              <a:off x="5399795" y="360281"/>
              <a:ext cx="2577000" cy="2577000"/>
            </a:xfrm>
            <a:prstGeom prst="pie">
              <a:avLst>
                <a:gd name="adj1" fmla="val 8801158"/>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3" name="Shape 43"/>
            <p:cNvSpPr/>
            <p:nvPr/>
          </p:nvSpPr>
          <p:spPr>
            <a:xfrm rot="2044777">
              <a:off x="5911449" y="867729"/>
              <a:ext cx="1554223" cy="1554223"/>
            </a:xfrm>
            <a:prstGeom prst="ellips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 name="Shape 44"/>
            <p:cNvSpPr/>
            <p:nvPr/>
          </p:nvSpPr>
          <p:spPr>
            <a:xfrm>
              <a:off x="5399795" y="356358"/>
              <a:ext cx="2577000" cy="2577000"/>
            </a:xfrm>
            <a:prstGeom prst="pie">
              <a:avLst>
                <a:gd name="adj1" fmla="val 1255410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 name="Shape 45"/>
            <p:cNvSpPr/>
            <p:nvPr/>
          </p:nvSpPr>
          <p:spPr>
            <a:xfrm rot="-9830444">
              <a:off x="6469759" y="3480727"/>
              <a:ext cx="320148" cy="320148"/>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6" name="Shape 46"/>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47" name="Shape 47"/>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48" name="Shape 4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a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49"/>
        <p:cNvGrpSpPr/>
        <p:nvPr/>
      </p:nvGrpSpPr>
      <p:grpSpPr>
        <a:xfrm>
          <a:off x="0" y="0"/>
          <a:ext cx="0" cy="0"/>
          <a:chOff x="0" y="0"/>
          <a:chExt cx="0" cy="0"/>
        </a:xfrm>
      </p:grpSpPr>
      <p:grpSp>
        <p:nvGrpSpPr>
          <p:cNvPr id="50" name="Shape 50"/>
          <p:cNvGrpSpPr/>
          <p:nvPr/>
        </p:nvGrpSpPr>
        <p:grpSpPr>
          <a:xfrm>
            <a:off x="146769" y="3406"/>
            <a:ext cx="1233215" cy="1384535"/>
            <a:chOff x="146769" y="3406"/>
            <a:chExt cx="1233215" cy="1384535"/>
          </a:xfrm>
        </p:grpSpPr>
        <p:grpSp>
          <p:nvGrpSpPr>
            <p:cNvPr id="51" name="Shape 51"/>
            <p:cNvGrpSpPr/>
            <p:nvPr/>
          </p:nvGrpSpPr>
          <p:grpSpPr>
            <a:xfrm>
              <a:off x="1063183" y="3406"/>
              <a:ext cx="316800" cy="688513"/>
              <a:chOff x="1063183" y="3406"/>
              <a:chExt cx="316800" cy="688513"/>
            </a:xfrm>
          </p:grpSpPr>
          <p:sp>
            <p:nvSpPr>
              <p:cNvPr id="52" name="Shape 52"/>
              <p:cNvSpPr/>
              <p:nvPr/>
            </p:nvSpPr>
            <p:spPr>
              <a:xfrm rot="10800000">
                <a:off x="1063183"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 name="Shape 53"/>
              <p:cNvSpPr/>
              <p:nvPr/>
            </p:nvSpPr>
            <p:spPr>
              <a:xfrm rot="10800000">
                <a:off x="1063183"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4" name="Shape 54"/>
            <p:cNvGrpSpPr/>
            <p:nvPr/>
          </p:nvGrpSpPr>
          <p:grpSpPr>
            <a:xfrm>
              <a:off x="604976" y="3406"/>
              <a:ext cx="316800" cy="1036524"/>
              <a:chOff x="604976" y="3406"/>
              <a:chExt cx="316800" cy="1036524"/>
            </a:xfrm>
          </p:grpSpPr>
          <p:sp>
            <p:nvSpPr>
              <p:cNvPr id="55" name="Shape 55"/>
              <p:cNvSpPr/>
              <p:nvPr/>
            </p:nvSpPr>
            <p:spPr>
              <a:xfrm rot="10800000">
                <a:off x="604976"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6" name="Shape 56"/>
              <p:cNvSpPr/>
              <p:nvPr/>
            </p:nvSpPr>
            <p:spPr>
              <a:xfrm rot="10800000">
                <a:off x="604976"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7" name="Shape 57"/>
              <p:cNvSpPr/>
              <p:nvPr/>
            </p:nvSpPr>
            <p:spPr>
              <a:xfrm rot="10800000">
                <a:off x="604976"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8" name="Shape 58"/>
            <p:cNvGrpSpPr/>
            <p:nvPr/>
          </p:nvGrpSpPr>
          <p:grpSpPr>
            <a:xfrm>
              <a:off x="146769" y="3406"/>
              <a:ext cx="316800" cy="1384535"/>
              <a:chOff x="146769" y="3406"/>
              <a:chExt cx="316800" cy="1384535"/>
            </a:xfrm>
          </p:grpSpPr>
          <p:sp>
            <p:nvSpPr>
              <p:cNvPr id="59" name="Shape 59"/>
              <p:cNvSpPr/>
              <p:nvPr/>
            </p:nvSpPr>
            <p:spPr>
              <a:xfrm rot="10800000">
                <a:off x="146769"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0" name="Shape 60"/>
              <p:cNvSpPr/>
              <p:nvPr/>
            </p:nvSpPr>
            <p:spPr>
              <a:xfrm rot="10800000">
                <a:off x="146769" y="3441"/>
                <a:ext cx="316800" cy="1384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1" name="Shape 61"/>
              <p:cNvSpPr/>
              <p:nvPr/>
            </p:nvSpPr>
            <p:spPr>
              <a:xfrm rot="10800000">
                <a:off x="146769"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2" name="Shape 62"/>
              <p:cNvSpPr/>
              <p:nvPr/>
            </p:nvSpPr>
            <p:spPr>
              <a:xfrm rot="10800000">
                <a:off x="146769"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grpSp>
        <p:nvGrpSpPr>
          <p:cNvPr id="63" name="Shape 63"/>
          <p:cNvGrpSpPr/>
          <p:nvPr/>
        </p:nvGrpSpPr>
        <p:grpSpPr>
          <a:xfrm>
            <a:off x="6775084" y="2904008"/>
            <a:ext cx="2186148" cy="2239500"/>
            <a:chOff x="6775084" y="2904008"/>
            <a:chExt cx="2186148" cy="2239500"/>
          </a:xfrm>
        </p:grpSpPr>
        <p:grpSp>
          <p:nvGrpSpPr>
            <p:cNvPr id="64" name="Shape 64"/>
            <p:cNvGrpSpPr/>
            <p:nvPr/>
          </p:nvGrpSpPr>
          <p:grpSpPr>
            <a:xfrm>
              <a:off x="6775084" y="4253708"/>
              <a:ext cx="409500" cy="889800"/>
              <a:chOff x="6775084" y="4253708"/>
              <a:chExt cx="409500" cy="889800"/>
            </a:xfrm>
          </p:grpSpPr>
          <p:sp>
            <p:nvSpPr>
              <p:cNvPr id="65" name="Shape 65"/>
              <p:cNvSpPr/>
              <p:nvPr/>
            </p:nvSpPr>
            <p:spPr>
              <a:xfrm>
                <a:off x="6775084"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6" name="Shape 66"/>
              <p:cNvSpPr/>
              <p:nvPr/>
            </p:nvSpPr>
            <p:spPr>
              <a:xfrm>
                <a:off x="6775084"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7" name="Shape 67"/>
            <p:cNvGrpSpPr/>
            <p:nvPr/>
          </p:nvGrpSpPr>
          <p:grpSpPr>
            <a:xfrm>
              <a:off x="7367299" y="3804008"/>
              <a:ext cx="409500" cy="1339500"/>
              <a:chOff x="7367299" y="3804008"/>
              <a:chExt cx="409500" cy="1339500"/>
            </a:xfrm>
          </p:grpSpPr>
          <p:sp>
            <p:nvSpPr>
              <p:cNvPr id="68" name="Shape 68"/>
              <p:cNvSpPr/>
              <p:nvPr/>
            </p:nvSpPr>
            <p:spPr>
              <a:xfrm>
                <a:off x="7367299"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9" name="Shape 69"/>
              <p:cNvSpPr/>
              <p:nvPr/>
            </p:nvSpPr>
            <p:spPr>
              <a:xfrm>
                <a:off x="7367299"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0" name="Shape 70"/>
              <p:cNvSpPr/>
              <p:nvPr/>
            </p:nvSpPr>
            <p:spPr>
              <a:xfrm>
                <a:off x="7367299"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71" name="Shape 71"/>
            <p:cNvGrpSpPr/>
            <p:nvPr/>
          </p:nvGrpSpPr>
          <p:grpSpPr>
            <a:xfrm>
              <a:off x="7959516" y="3354008"/>
              <a:ext cx="409500" cy="1789500"/>
              <a:chOff x="7959516" y="3354008"/>
              <a:chExt cx="409500" cy="1789500"/>
            </a:xfrm>
          </p:grpSpPr>
          <p:sp>
            <p:nvSpPr>
              <p:cNvPr id="72" name="Shape 72"/>
              <p:cNvSpPr/>
              <p:nvPr/>
            </p:nvSpPr>
            <p:spPr>
              <a:xfrm>
                <a:off x="7959516"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 name="Shape 73"/>
              <p:cNvSpPr/>
              <p:nvPr/>
            </p:nvSpPr>
            <p:spPr>
              <a:xfrm>
                <a:off x="7959516"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 name="Shape 74"/>
              <p:cNvSpPr/>
              <p:nvPr/>
            </p:nvSpPr>
            <p:spPr>
              <a:xfrm>
                <a:off x="7959516"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5" name="Shape 75"/>
              <p:cNvSpPr/>
              <p:nvPr/>
            </p:nvSpPr>
            <p:spPr>
              <a:xfrm>
                <a:off x="7959516"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76" name="Shape 76"/>
            <p:cNvGrpSpPr/>
            <p:nvPr/>
          </p:nvGrpSpPr>
          <p:grpSpPr>
            <a:xfrm>
              <a:off x="8551731" y="2904008"/>
              <a:ext cx="409500" cy="2239500"/>
              <a:chOff x="8551731" y="2904008"/>
              <a:chExt cx="409500" cy="2239500"/>
            </a:xfrm>
          </p:grpSpPr>
          <p:sp>
            <p:nvSpPr>
              <p:cNvPr id="77" name="Shape 77"/>
              <p:cNvSpPr/>
              <p:nvPr/>
            </p:nvSpPr>
            <p:spPr>
              <a:xfrm>
                <a:off x="8551731"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8" name="Shape 78"/>
              <p:cNvSpPr/>
              <p:nvPr/>
            </p:nvSpPr>
            <p:spPr>
              <a:xfrm>
                <a:off x="8551731"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 name="Shape 79"/>
              <p:cNvSpPr/>
              <p:nvPr/>
            </p:nvSpPr>
            <p:spPr>
              <a:xfrm>
                <a:off x="8551731"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0" name="Shape 80"/>
              <p:cNvSpPr/>
              <p:nvPr/>
            </p:nvSpPr>
            <p:spPr>
              <a:xfrm>
                <a:off x="8551731" y="2904008"/>
                <a:ext cx="409500" cy="22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1" name="Shape 81"/>
              <p:cNvSpPr/>
              <p:nvPr/>
            </p:nvSpPr>
            <p:spPr>
              <a:xfrm>
                <a:off x="8551731"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sp>
        <p:nvSpPr>
          <p:cNvPr id="82" name="Shape 82"/>
          <p:cNvSpPr txBox="1">
            <a:spLocks noGrp="1"/>
          </p:cNvSpPr>
          <p:nvPr>
            <p:ph type="title"/>
          </p:nvPr>
        </p:nvSpPr>
        <p:spPr>
          <a:xfrm>
            <a:off x="824000" y="1613825"/>
            <a:ext cx="5857800" cy="18729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83" name="Shape 83"/>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a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grpSp>
        <p:nvGrpSpPr>
          <p:cNvPr id="85" name="Shape 85"/>
          <p:cNvGrpSpPr/>
          <p:nvPr/>
        </p:nvGrpSpPr>
        <p:grpSpPr>
          <a:xfrm>
            <a:off x="625966" y="299376"/>
            <a:ext cx="999312" cy="999312"/>
            <a:chOff x="348199" y="179450"/>
            <a:chExt cx="1116300" cy="1116300"/>
          </a:xfrm>
        </p:grpSpPr>
        <p:sp>
          <p:nvSpPr>
            <p:cNvPr id="86" name="Shape 86"/>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7" name="Shape 87"/>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88" name="Shape 88"/>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Shape 89"/>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0" name="Shape 9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a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grpSp>
        <p:nvGrpSpPr>
          <p:cNvPr id="92" name="Shape 92"/>
          <p:cNvGrpSpPr/>
          <p:nvPr/>
        </p:nvGrpSpPr>
        <p:grpSpPr>
          <a:xfrm>
            <a:off x="625966" y="299376"/>
            <a:ext cx="999312" cy="999312"/>
            <a:chOff x="348199" y="179450"/>
            <a:chExt cx="1116300" cy="1116300"/>
          </a:xfrm>
        </p:grpSpPr>
        <p:sp>
          <p:nvSpPr>
            <p:cNvPr id="93" name="Shape 93"/>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4" name="Shape 94"/>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95" name="Shape 9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Shape 96"/>
          <p:cNvSpPr txBox="1">
            <a:spLocks noGrp="1"/>
          </p:cNvSpPr>
          <p:nvPr>
            <p:ph type="body" idx="1"/>
          </p:nvPr>
        </p:nvSpPr>
        <p:spPr>
          <a:xfrm>
            <a:off x="1303800" y="1990050"/>
            <a:ext cx="3430500" cy="2541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7" name="Shape 97"/>
          <p:cNvSpPr txBox="1">
            <a:spLocks noGrp="1"/>
          </p:cNvSpPr>
          <p:nvPr>
            <p:ph type="body" idx="2"/>
          </p:nvPr>
        </p:nvSpPr>
        <p:spPr>
          <a:xfrm>
            <a:off x="4903650" y="1990050"/>
            <a:ext cx="3430500" cy="2541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Shape 9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a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grpSp>
        <p:nvGrpSpPr>
          <p:cNvPr id="100" name="Shape 100"/>
          <p:cNvGrpSpPr/>
          <p:nvPr/>
        </p:nvGrpSpPr>
        <p:grpSpPr>
          <a:xfrm>
            <a:off x="625966" y="299376"/>
            <a:ext cx="999312" cy="999312"/>
            <a:chOff x="348199" y="179450"/>
            <a:chExt cx="1116300" cy="1116300"/>
          </a:xfrm>
        </p:grpSpPr>
        <p:sp>
          <p:nvSpPr>
            <p:cNvPr id="101" name="Shape 101"/>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2" name="Shape 102"/>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03" name="Shape 103"/>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Shape 10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a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grpSp>
        <p:nvGrpSpPr>
          <p:cNvPr id="106" name="Shape 106"/>
          <p:cNvGrpSpPr/>
          <p:nvPr/>
        </p:nvGrpSpPr>
        <p:grpSpPr>
          <a:xfrm>
            <a:off x="625966" y="299376"/>
            <a:ext cx="999312" cy="999312"/>
            <a:chOff x="348199" y="179450"/>
            <a:chExt cx="1116300" cy="1116300"/>
          </a:xfrm>
        </p:grpSpPr>
        <p:sp>
          <p:nvSpPr>
            <p:cNvPr id="107" name="Shape 107"/>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8" name="Shape 108"/>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09" name="Shape 109"/>
          <p:cNvSpPr txBox="1">
            <a:spLocks noGrp="1"/>
          </p:cNvSpPr>
          <p:nvPr>
            <p:ph type="title"/>
          </p:nvPr>
        </p:nvSpPr>
        <p:spPr>
          <a:xfrm>
            <a:off x="1303800" y="598575"/>
            <a:ext cx="3312000" cy="15900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Shape 110"/>
          <p:cNvSpPr txBox="1">
            <a:spLocks noGrp="1"/>
          </p:cNvSpPr>
          <p:nvPr>
            <p:ph type="body" idx="1"/>
          </p:nvPr>
        </p:nvSpPr>
        <p:spPr>
          <a:xfrm>
            <a:off x="1303800" y="2309675"/>
            <a:ext cx="3312000" cy="22218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11" name="Shape 111"/>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a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1"/>
        </a:solidFill>
        <a:effectLst/>
      </p:bgPr>
    </p:bg>
    <p:spTree>
      <p:nvGrpSpPr>
        <p:cNvPr id="1" name="Shape 112"/>
        <p:cNvGrpSpPr/>
        <p:nvPr/>
      </p:nvGrpSpPr>
      <p:grpSpPr>
        <a:xfrm>
          <a:off x="0" y="0"/>
          <a:ext cx="0" cy="0"/>
          <a:chOff x="0" y="0"/>
          <a:chExt cx="0" cy="0"/>
        </a:xfrm>
      </p:grpSpPr>
      <p:grpSp>
        <p:nvGrpSpPr>
          <p:cNvPr id="113" name="Shape 113"/>
          <p:cNvGrpSpPr/>
          <p:nvPr/>
        </p:nvGrpSpPr>
        <p:grpSpPr>
          <a:xfrm>
            <a:off x="6866714" y="1306"/>
            <a:ext cx="2267451" cy="2601690"/>
            <a:chOff x="6790514" y="1306"/>
            <a:chExt cx="2267451" cy="2601690"/>
          </a:xfrm>
        </p:grpSpPr>
        <p:grpSp>
          <p:nvGrpSpPr>
            <p:cNvPr id="114" name="Shape 114"/>
            <p:cNvGrpSpPr/>
            <p:nvPr/>
          </p:nvGrpSpPr>
          <p:grpSpPr>
            <a:xfrm>
              <a:off x="7067465" y="1306"/>
              <a:ext cx="1990500" cy="1990200"/>
              <a:chOff x="7067465" y="1306"/>
              <a:chExt cx="1990500" cy="1990200"/>
            </a:xfrm>
          </p:grpSpPr>
          <p:sp>
            <p:nvSpPr>
              <p:cNvPr id="115" name="Shape 115"/>
              <p:cNvSpPr/>
              <p:nvPr/>
            </p:nvSpPr>
            <p:spPr>
              <a:xfrm rot="-8648551">
                <a:off x="7594313" y="527721"/>
                <a:ext cx="937226" cy="937226"/>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6" name="Shape 116"/>
              <p:cNvSpPr/>
              <p:nvPr/>
            </p:nvSpPr>
            <p:spPr>
              <a:xfrm rot="-8648551">
                <a:off x="7594313" y="527721"/>
                <a:ext cx="937226" cy="937226"/>
              </a:xfrm>
              <a:prstGeom prst="pie">
                <a:avLst>
                  <a:gd name="adj1" fmla="val 19376841"/>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7" name="Shape 117"/>
              <p:cNvSpPr/>
              <p:nvPr/>
            </p:nvSpPr>
            <p:spPr>
              <a:xfrm rot="-8649154">
                <a:off x="7349891" y="283705"/>
                <a:ext cx="1425647" cy="14254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18" name="Shape 118"/>
            <p:cNvGrpSpPr/>
            <p:nvPr/>
          </p:nvGrpSpPr>
          <p:grpSpPr>
            <a:xfrm>
              <a:off x="8207126" y="1807996"/>
              <a:ext cx="795000" cy="795000"/>
              <a:chOff x="8207126" y="1807996"/>
              <a:chExt cx="795000" cy="795000"/>
            </a:xfrm>
          </p:grpSpPr>
          <p:sp>
            <p:nvSpPr>
              <p:cNvPr id="119" name="Shape 119"/>
              <p:cNvSpPr/>
              <p:nvPr/>
            </p:nvSpPr>
            <p:spPr>
              <a:xfrm rot="2152054">
                <a:off x="8319942" y="1920813"/>
                <a:ext cx="569367" cy="569367"/>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0" name="Shape 120"/>
              <p:cNvSpPr/>
              <p:nvPr/>
            </p:nvSpPr>
            <p:spPr>
              <a:xfrm rot="2150259">
                <a:off x="8408218" y="2008610"/>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1" name="Shape 121"/>
              <p:cNvSpPr/>
              <p:nvPr/>
            </p:nvSpPr>
            <p:spPr>
              <a:xfrm rot="2150259">
                <a:off x="8408218" y="2008610"/>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22" name="Shape 122"/>
            <p:cNvGrpSpPr/>
            <p:nvPr/>
          </p:nvGrpSpPr>
          <p:grpSpPr>
            <a:xfrm>
              <a:off x="6790514" y="118857"/>
              <a:ext cx="548700" cy="548700"/>
              <a:chOff x="6790514" y="118857"/>
              <a:chExt cx="548700" cy="548700"/>
            </a:xfrm>
          </p:grpSpPr>
          <p:sp>
            <p:nvSpPr>
              <p:cNvPr id="123" name="Shape 123"/>
              <p:cNvSpPr/>
              <p:nvPr/>
            </p:nvSpPr>
            <p:spPr>
              <a:xfrm rot="2150259">
                <a:off x="6868362" y="196705"/>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4" name="Shape 124"/>
              <p:cNvSpPr/>
              <p:nvPr/>
            </p:nvSpPr>
            <p:spPr>
              <a:xfrm rot="2150259">
                <a:off x="6868362" y="196705"/>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sp>
        <p:nvSpPr>
          <p:cNvPr id="125" name="Shape 125"/>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26" name="Shape 126"/>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a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grpSp>
        <p:nvGrpSpPr>
          <p:cNvPr id="128" name="Shape 128"/>
          <p:cNvGrpSpPr/>
          <p:nvPr/>
        </p:nvGrpSpPr>
        <p:grpSpPr>
          <a:xfrm>
            <a:off x="625966" y="299376"/>
            <a:ext cx="999312" cy="999312"/>
            <a:chOff x="348199" y="179450"/>
            <a:chExt cx="1116300" cy="1116300"/>
          </a:xfrm>
        </p:grpSpPr>
        <p:sp>
          <p:nvSpPr>
            <p:cNvPr id="129" name="Shape 129"/>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0" name="Shape 130"/>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31" name="Shape 131"/>
          <p:cNvSpPr txBox="1">
            <a:spLocks noGrp="1"/>
          </p:cNvSpPr>
          <p:nvPr>
            <p:ph type="title"/>
          </p:nvPr>
        </p:nvSpPr>
        <p:spPr>
          <a:xfrm>
            <a:off x="1303800" y="598575"/>
            <a:ext cx="3430500" cy="19902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Shape 132"/>
          <p:cNvSpPr txBox="1">
            <a:spLocks noGrp="1"/>
          </p:cNvSpPr>
          <p:nvPr>
            <p:ph type="subTitle" idx="1"/>
          </p:nvPr>
        </p:nvSpPr>
        <p:spPr>
          <a:xfrm>
            <a:off x="1303800" y="2743203"/>
            <a:ext cx="3430500" cy="7260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3" name="Shape 133"/>
          <p:cNvSpPr txBox="1">
            <a:spLocks noGrp="1"/>
          </p:cNvSpPr>
          <p:nvPr>
            <p:ph type="body" idx="2"/>
          </p:nvPr>
        </p:nvSpPr>
        <p:spPr>
          <a:xfrm>
            <a:off x="4903700" y="661000"/>
            <a:ext cx="3430500" cy="38706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34" name="Shape 13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a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grpSp>
        <p:nvGrpSpPr>
          <p:cNvPr id="136" name="Shape 136"/>
          <p:cNvGrpSpPr/>
          <p:nvPr/>
        </p:nvGrpSpPr>
        <p:grpSpPr>
          <a:xfrm>
            <a:off x="713373" y="3847119"/>
            <a:ext cx="825392" cy="825392"/>
            <a:chOff x="348199" y="179450"/>
            <a:chExt cx="1116300" cy="1116300"/>
          </a:xfrm>
        </p:grpSpPr>
        <p:sp>
          <p:nvSpPr>
            <p:cNvPr id="137" name="Shape 137"/>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8" name="Shape 138"/>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39" name="Shape 139"/>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lstStyle>
            <a:lvl1pPr marL="457200" lvl="0" indent="-228600">
              <a:lnSpc>
                <a:spcPct val="100000"/>
              </a:lnSpc>
              <a:spcBef>
                <a:spcPts val="0"/>
              </a:spcBef>
              <a:spcAft>
                <a:spcPts val="0"/>
              </a:spcAft>
              <a:buSzPts val="1300"/>
              <a:buNone/>
              <a:defRPr/>
            </a:lvl1pPr>
          </a:lstStyle>
          <a:p>
            <a:endParaRPr/>
          </a:p>
        </p:txBody>
      </p:sp>
      <p:sp>
        <p:nvSpPr>
          <p:cNvPr id="140" name="Shape 14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a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41"/>
        <p:cNvGrpSpPr/>
        <p:nvPr/>
      </p:nvGrpSpPr>
      <p:grpSpPr>
        <a:xfrm>
          <a:off x="0" y="0"/>
          <a:ext cx="0" cy="0"/>
          <a:chOff x="0" y="0"/>
          <a:chExt cx="0" cy="0"/>
        </a:xfrm>
      </p:grpSpPr>
      <p:grpSp>
        <p:nvGrpSpPr>
          <p:cNvPr id="142" name="Shape 142"/>
          <p:cNvGrpSpPr/>
          <p:nvPr/>
        </p:nvGrpSpPr>
        <p:grpSpPr>
          <a:xfrm>
            <a:off x="52" y="4099200"/>
            <a:ext cx="9144036" cy="1044300"/>
            <a:chOff x="52" y="4099200"/>
            <a:chExt cx="9144036" cy="1044300"/>
          </a:xfrm>
        </p:grpSpPr>
        <p:grpSp>
          <p:nvGrpSpPr>
            <p:cNvPr id="143" name="Shape 143"/>
            <p:cNvGrpSpPr/>
            <p:nvPr/>
          </p:nvGrpSpPr>
          <p:grpSpPr>
            <a:xfrm>
              <a:off x="52" y="4309200"/>
              <a:ext cx="231622" cy="834300"/>
              <a:chOff x="2688737" y="4301380"/>
              <a:chExt cx="231900" cy="834300"/>
            </a:xfrm>
          </p:grpSpPr>
          <p:sp>
            <p:nvSpPr>
              <p:cNvPr id="144" name="Shape 144"/>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5" name="Shape 145"/>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6" name="Shape 146"/>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7" name="Shape 147"/>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48" name="Shape 148"/>
            <p:cNvGrpSpPr/>
            <p:nvPr/>
          </p:nvGrpSpPr>
          <p:grpSpPr>
            <a:xfrm>
              <a:off x="371406" y="4099200"/>
              <a:ext cx="231622" cy="1044300"/>
              <a:chOff x="2688737" y="4091380"/>
              <a:chExt cx="231900" cy="1044300"/>
            </a:xfrm>
          </p:grpSpPr>
          <p:sp>
            <p:nvSpPr>
              <p:cNvPr id="149" name="Shape 149"/>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0" name="Shape 150"/>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1" name="Shape 15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2" name="Shape 152"/>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3" name="Shape 153"/>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54" name="Shape 154"/>
            <p:cNvGrpSpPr/>
            <p:nvPr/>
          </p:nvGrpSpPr>
          <p:grpSpPr>
            <a:xfrm>
              <a:off x="742761" y="4309200"/>
              <a:ext cx="231622" cy="834300"/>
              <a:chOff x="2688737" y="4301380"/>
              <a:chExt cx="231900" cy="834300"/>
            </a:xfrm>
          </p:grpSpPr>
          <p:sp>
            <p:nvSpPr>
              <p:cNvPr id="155" name="Shape 155"/>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6" name="Shape 156"/>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7" name="Shape 157"/>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8" name="Shape 158"/>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59" name="Shape 159"/>
            <p:cNvGrpSpPr/>
            <p:nvPr/>
          </p:nvGrpSpPr>
          <p:grpSpPr>
            <a:xfrm>
              <a:off x="1114115" y="4518900"/>
              <a:ext cx="231622" cy="624600"/>
              <a:chOff x="2688737" y="4511080"/>
              <a:chExt cx="231900" cy="624600"/>
            </a:xfrm>
          </p:grpSpPr>
          <p:sp>
            <p:nvSpPr>
              <p:cNvPr id="160" name="Shape 160"/>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Shape 16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Shape 162"/>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63" name="Shape 163"/>
            <p:cNvGrpSpPr/>
            <p:nvPr/>
          </p:nvGrpSpPr>
          <p:grpSpPr>
            <a:xfrm>
              <a:off x="1856753" y="4099200"/>
              <a:ext cx="231600" cy="1044300"/>
              <a:chOff x="1856753" y="4099200"/>
              <a:chExt cx="231600" cy="1044300"/>
            </a:xfrm>
          </p:grpSpPr>
          <p:sp>
            <p:nvSpPr>
              <p:cNvPr id="164" name="Shape 164"/>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5" name="Shape 165"/>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6" name="Shape 166"/>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7" name="Shape 167"/>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8" name="Shape 168"/>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69" name="Shape 169"/>
            <p:cNvGrpSpPr/>
            <p:nvPr/>
          </p:nvGrpSpPr>
          <p:grpSpPr>
            <a:xfrm>
              <a:off x="2228107" y="4309200"/>
              <a:ext cx="231600" cy="834300"/>
              <a:chOff x="2228107" y="4309200"/>
              <a:chExt cx="231600" cy="834300"/>
            </a:xfrm>
          </p:grpSpPr>
          <p:sp>
            <p:nvSpPr>
              <p:cNvPr id="170" name="Shape 170"/>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1" name="Shape 171"/>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2" name="Shape 172"/>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3" name="Shape 173"/>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74" name="Shape 174"/>
            <p:cNvGrpSpPr/>
            <p:nvPr/>
          </p:nvGrpSpPr>
          <p:grpSpPr>
            <a:xfrm>
              <a:off x="2599462" y="4518900"/>
              <a:ext cx="231600" cy="624600"/>
              <a:chOff x="2599462" y="4518900"/>
              <a:chExt cx="231600" cy="624600"/>
            </a:xfrm>
          </p:grpSpPr>
          <p:sp>
            <p:nvSpPr>
              <p:cNvPr id="175" name="Shape 175"/>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6" name="Shape 176"/>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7" name="Shape 177"/>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78" name="Shape 178"/>
            <p:cNvGrpSpPr/>
            <p:nvPr/>
          </p:nvGrpSpPr>
          <p:grpSpPr>
            <a:xfrm>
              <a:off x="3342171" y="4099200"/>
              <a:ext cx="231600" cy="1044300"/>
              <a:chOff x="3342171" y="4099200"/>
              <a:chExt cx="231600" cy="1044300"/>
            </a:xfrm>
          </p:grpSpPr>
          <p:sp>
            <p:nvSpPr>
              <p:cNvPr id="179" name="Shape 179"/>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0" name="Shape 180"/>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1" name="Shape 181"/>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2" name="Shape 182"/>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3" name="Shape 183"/>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84" name="Shape 184"/>
            <p:cNvGrpSpPr/>
            <p:nvPr/>
          </p:nvGrpSpPr>
          <p:grpSpPr>
            <a:xfrm>
              <a:off x="3713525" y="4309200"/>
              <a:ext cx="231600" cy="834300"/>
              <a:chOff x="3713525" y="4309200"/>
              <a:chExt cx="231600" cy="834300"/>
            </a:xfrm>
          </p:grpSpPr>
          <p:sp>
            <p:nvSpPr>
              <p:cNvPr id="185" name="Shape 185"/>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6" name="Shape 186"/>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7" name="Shape 187"/>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8" name="Shape 188"/>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89" name="Shape 189"/>
            <p:cNvGrpSpPr/>
            <p:nvPr/>
          </p:nvGrpSpPr>
          <p:grpSpPr>
            <a:xfrm>
              <a:off x="1485398" y="4309200"/>
              <a:ext cx="231600" cy="834300"/>
              <a:chOff x="1485398" y="4309200"/>
              <a:chExt cx="231600" cy="834300"/>
            </a:xfrm>
          </p:grpSpPr>
          <p:sp>
            <p:nvSpPr>
              <p:cNvPr id="190" name="Shape 190"/>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1" name="Shape 191"/>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2" name="Shape 192"/>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3" name="Shape 193"/>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94" name="Shape 194"/>
            <p:cNvGrpSpPr/>
            <p:nvPr/>
          </p:nvGrpSpPr>
          <p:grpSpPr>
            <a:xfrm>
              <a:off x="4084879" y="4518900"/>
              <a:ext cx="231600" cy="624600"/>
              <a:chOff x="4084879" y="4518900"/>
              <a:chExt cx="231600" cy="624600"/>
            </a:xfrm>
          </p:grpSpPr>
          <p:sp>
            <p:nvSpPr>
              <p:cNvPr id="195" name="Shape 195"/>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6" name="Shape 196"/>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7" name="Shape 197"/>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98" name="Shape 198"/>
            <p:cNvGrpSpPr/>
            <p:nvPr/>
          </p:nvGrpSpPr>
          <p:grpSpPr>
            <a:xfrm>
              <a:off x="2970816" y="4309200"/>
              <a:ext cx="231600" cy="834300"/>
              <a:chOff x="2970816" y="4309200"/>
              <a:chExt cx="231600" cy="834300"/>
            </a:xfrm>
          </p:grpSpPr>
          <p:sp>
            <p:nvSpPr>
              <p:cNvPr id="199" name="Shape 199"/>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0" name="Shape 200"/>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1" name="Shape 201"/>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2" name="Shape 202"/>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03" name="Shape 203"/>
            <p:cNvGrpSpPr/>
            <p:nvPr/>
          </p:nvGrpSpPr>
          <p:grpSpPr>
            <a:xfrm>
              <a:off x="4456234" y="4309200"/>
              <a:ext cx="231600" cy="834300"/>
              <a:chOff x="4456234" y="4309200"/>
              <a:chExt cx="231600" cy="834300"/>
            </a:xfrm>
          </p:grpSpPr>
          <p:sp>
            <p:nvSpPr>
              <p:cNvPr id="204" name="Shape 204"/>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5" name="Shape 205"/>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6" name="Shape 206"/>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7" name="Shape 207"/>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08" name="Shape 208"/>
            <p:cNvGrpSpPr/>
            <p:nvPr/>
          </p:nvGrpSpPr>
          <p:grpSpPr>
            <a:xfrm>
              <a:off x="4827588" y="4099200"/>
              <a:ext cx="231600" cy="1044300"/>
              <a:chOff x="4827588" y="4099200"/>
              <a:chExt cx="231600" cy="1044300"/>
            </a:xfrm>
          </p:grpSpPr>
          <p:sp>
            <p:nvSpPr>
              <p:cNvPr id="209" name="Shape 209"/>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0" name="Shape 210"/>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1" name="Shape 211"/>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2" name="Shape 212"/>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3" name="Shape 213"/>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14" name="Shape 214"/>
            <p:cNvGrpSpPr/>
            <p:nvPr/>
          </p:nvGrpSpPr>
          <p:grpSpPr>
            <a:xfrm>
              <a:off x="5198943" y="4309200"/>
              <a:ext cx="231600" cy="834300"/>
              <a:chOff x="5198943" y="4309200"/>
              <a:chExt cx="231600" cy="834300"/>
            </a:xfrm>
          </p:grpSpPr>
          <p:sp>
            <p:nvSpPr>
              <p:cNvPr id="215" name="Shape 215"/>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6" name="Shape 216"/>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7" name="Shape 217"/>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8" name="Shape 218"/>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19" name="Shape 219"/>
            <p:cNvGrpSpPr/>
            <p:nvPr/>
          </p:nvGrpSpPr>
          <p:grpSpPr>
            <a:xfrm>
              <a:off x="5570297" y="4518900"/>
              <a:ext cx="231600" cy="624600"/>
              <a:chOff x="5570297" y="4518900"/>
              <a:chExt cx="231600" cy="624600"/>
            </a:xfrm>
          </p:grpSpPr>
          <p:sp>
            <p:nvSpPr>
              <p:cNvPr id="220" name="Shape 220"/>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1" name="Shape 221"/>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2" name="Shape 222"/>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23" name="Shape 223"/>
            <p:cNvGrpSpPr/>
            <p:nvPr/>
          </p:nvGrpSpPr>
          <p:grpSpPr>
            <a:xfrm>
              <a:off x="5941652" y="4309200"/>
              <a:ext cx="231600" cy="834300"/>
              <a:chOff x="5941652" y="4309200"/>
              <a:chExt cx="231600" cy="834300"/>
            </a:xfrm>
          </p:grpSpPr>
          <p:sp>
            <p:nvSpPr>
              <p:cNvPr id="224" name="Shape 224"/>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5" name="Shape 225"/>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6" name="Shape 226"/>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7" name="Shape 227"/>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28" name="Shape 228"/>
            <p:cNvGrpSpPr/>
            <p:nvPr/>
          </p:nvGrpSpPr>
          <p:grpSpPr>
            <a:xfrm>
              <a:off x="6313006" y="4099200"/>
              <a:ext cx="231600" cy="1044300"/>
              <a:chOff x="6313006" y="4099200"/>
              <a:chExt cx="231600" cy="1044300"/>
            </a:xfrm>
          </p:grpSpPr>
          <p:sp>
            <p:nvSpPr>
              <p:cNvPr id="229" name="Shape 229"/>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0" name="Shape 230"/>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1" name="Shape 231"/>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2" name="Shape 232"/>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3" name="Shape 233"/>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34" name="Shape 234"/>
            <p:cNvGrpSpPr/>
            <p:nvPr/>
          </p:nvGrpSpPr>
          <p:grpSpPr>
            <a:xfrm>
              <a:off x="6684361" y="4309200"/>
              <a:ext cx="231600" cy="834300"/>
              <a:chOff x="6684361" y="4309200"/>
              <a:chExt cx="231600" cy="834300"/>
            </a:xfrm>
          </p:grpSpPr>
          <p:sp>
            <p:nvSpPr>
              <p:cNvPr id="235" name="Shape 235"/>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6" name="Shape 236"/>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7" name="Shape 237"/>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8" name="Shape 238"/>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39" name="Shape 239"/>
            <p:cNvGrpSpPr/>
            <p:nvPr/>
          </p:nvGrpSpPr>
          <p:grpSpPr>
            <a:xfrm>
              <a:off x="7055715" y="4518900"/>
              <a:ext cx="231600" cy="624600"/>
              <a:chOff x="7055715" y="4518900"/>
              <a:chExt cx="231600" cy="624600"/>
            </a:xfrm>
          </p:grpSpPr>
          <p:sp>
            <p:nvSpPr>
              <p:cNvPr id="240" name="Shape 240"/>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1" name="Shape 241"/>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2" name="Shape 242"/>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43" name="Shape 243"/>
            <p:cNvGrpSpPr/>
            <p:nvPr/>
          </p:nvGrpSpPr>
          <p:grpSpPr>
            <a:xfrm>
              <a:off x="7798424" y="4099200"/>
              <a:ext cx="231600" cy="1044300"/>
              <a:chOff x="7798424" y="4099200"/>
              <a:chExt cx="231600" cy="1044300"/>
            </a:xfrm>
          </p:grpSpPr>
          <p:sp>
            <p:nvSpPr>
              <p:cNvPr id="244" name="Shape 244"/>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5" name="Shape 245"/>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6" name="Shape 246"/>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7" name="Shape 247"/>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8" name="Shape 248"/>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49" name="Shape 249"/>
            <p:cNvGrpSpPr/>
            <p:nvPr/>
          </p:nvGrpSpPr>
          <p:grpSpPr>
            <a:xfrm>
              <a:off x="8169779" y="4309200"/>
              <a:ext cx="231600" cy="834300"/>
              <a:chOff x="8169779" y="4309200"/>
              <a:chExt cx="231600" cy="834300"/>
            </a:xfrm>
          </p:grpSpPr>
          <p:sp>
            <p:nvSpPr>
              <p:cNvPr id="250" name="Shape 250"/>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1" name="Shape 251"/>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2" name="Shape 252"/>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3" name="Shape 253"/>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54" name="Shape 254"/>
            <p:cNvGrpSpPr/>
            <p:nvPr/>
          </p:nvGrpSpPr>
          <p:grpSpPr>
            <a:xfrm>
              <a:off x="7427070" y="4309200"/>
              <a:ext cx="231600" cy="834300"/>
              <a:chOff x="7427070" y="4309200"/>
              <a:chExt cx="231600" cy="834300"/>
            </a:xfrm>
          </p:grpSpPr>
          <p:sp>
            <p:nvSpPr>
              <p:cNvPr id="255" name="Shape 255"/>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6" name="Shape 256"/>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7" name="Shape 257"/>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8" name="Shape 258"/>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59" name="Shape 259"/>
            <p:cNvGrpSpPr/>
            <p:nvPr/>
          </p:nvGrpSpPr>
          <p:grpSpPr>
            <a:xfrm>
              <a:off x="8541133" y="4518900"/>
              <a:ext cx="231600" cy="624600"/>
              <a:chOff x="8541133" y="4518900"/>
              <a:chExt cx="231600" cy="624600"/>
            </a:xfrm>
          </p:grpSpPr>
          <p:sp>
            <p:nvSpPr>
              <p:cNvPr id="260" name="Shape 260"/>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1" name="Shape 261"/>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2" name="Shape 262"/>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63" name="Shape 263"/>
            <p:cNvGrpSpPr/>
            <p:nvPr/>
          </p:nvGrpSpPr>
          <p:grpSpPr>
            <a:xfrm>
              <a:off x="8912488" y="4309200"/>
              <a:ext cx="231600" cy="834300"/>
              <a:chOff x="8912488" y="4309200"/>
              <a:chExt cx="231600" cy="834300"/>
            </a:xfrm>
          </p:grpSpPr>
          <p:sp>
            <p:nvSpPr>
              <p:cNvPr id="264" name="Shape 264"/>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5" name="Shape 265"/>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6" name="Shape 266"/>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7" name="Shape 267"/>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sp>
        <p:nvSpPr>
          <p:cNvPr id="268" name="Shape 268"/>
          <p:cNvSpPr txBox="1">
            <a:spLocks noGrp="1"/>
          </p:cNvSpPr>
          <p:nvPr>
            <p:ph type="title"/>
          </p:nvPr>
        </p:nvSpPr>
        <p:spPr>
          <a:xfrm>
            <a:off x="1388625" y="772725"/>
            <a:ext cx="6366900" cy="1863300"/>
          </a:xfrm>
          <a:prstGeom prst="rect">
            <a:avLst/>
          </a:prstGeom>
        </p:spPr>
        <p:txBody>
          <a:bodyPr spcFirstLastPara="1" wrap="square" lIns="91425" tIns="91425" rIns="91425" bIns="91425" anchor="ctr" anchorCtr="0"/>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endParaRPr/>
          </a:p>
        </p:txBody>
      </p:sp>
      <p:sp>
        <p:nvSpPr>
          <p:cNvPr id="269" name="Shape 269"/>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lstStyle>
            <a:lvl1pPr marL="457200" lvl="0" indent="-311150" algn="ctr">
              <a:spcBef>
                <a:spcPts val="0"/>
              </a:spcBef>
              <a:spcAft>
                <a:spcPts val="0"/>
              </a:spcAft>
              <a:buClr>
                <a:schemeClr val="lt1"/>
              </a:buClr>
              <a:buSzPts val="1300"/>
              <a:buChar char="●"/>
              <a:defRPr>
                <a:solidFill>
                  <a:schemeClr val="lt1"/>
                </a:solidFill>
              </a:defRPr>
            </a:lvl1pPr>
            <a:lvl2pPr marL="914400" lvl="1" indent="-298450" algn="ctr">
              <a:spcBef>
                <a:spcPts val="1600"/>
              </a:spcBef>
              <a:spcAft>
                <a:spcPts val="0"/>
              </a:spcAft>
              <a:buClr>
                <a:schemeClr val="lt1"/>
              </a:buClr>
              <a:buSzPts val="1100"/>
              <a:buChar char="○"/>
              <a:defRPr>
                <a:solidFill>
                  <a:schemeClr val="lt1"/>
                </a:solidFill>
              </a:defRPr>
            </a:lvl2pPr>
            <a:lvl3pPr marL="1371600" lvl="2" indent="-298450" algn="ctr">
              <a:spcBef>
                <a:spcPts val="1600"/>
              </a:spcBef>
              <a:spcAft>
                <a:spcPts val="0"/>
              </a:spcAft>
              <a:buClr>
                <a:schemeClr val="lt1"/>
              </a:buClr>
              <a:buSzPts val="1100"/>
              <a:buChar char="■"/>
              <a:defRPr>
                <a:solidFill>
                  <a:schemeClr val="lt1"/>
                </a:solidFill>
              </a:defRPr>
            </a:lvl3pPr>
            <a:lvl4pPr marL="1828800" lvl="3" indent="-298450" algn="ctr">
              <a:spcBef>
                <a:spcPts val="1600"/>
              </a:spcBef>
              <a:spcAft>
                <a:spcPts val="0"/>
              </a:spcAft>
              <a:buClr>
                <a:schemeClr val="lt1"/>
              </a:buClr>
              <a:buSzPts val="1100"/>
              <a:buChar char="●"/>
              <a:defRPr>
                <a:solidFill>
                  <a:schemeClr val="lt1"/>
                </a:solidFill>
              </a:defRPr>
            </a:lvl4pPr>
            <a:lvl5pPr marL="2286000" lvl="4" indent="-298450" algn="ctr">
              <a:spcBef>
                <a:spcPts val="1600"/>
              </a:spcBef>
              <a:spcAft>
                <a:spcPts val="0"/>
              </a:spcAft>
              <a:buClr>
                <a:schemeClr val="lt1"/>
              </a:buClr>
              <a:buSzPts val="1100"/>
              <a:buChar char="○"/>
              <a:defRPr>
                <a:solidFill>
                  <a:schemeClr val="lt1"/>
                </a:solidFill>
              </a:defRPr>
            </a:lvl5pPr>
            <a:lvl6pPr marL="2743200" lvl="5" indent="-298450" algn="ctr">
              <a:spcBef>
                <a:spcPts val="1600"/>
              </a:spcBef>
              <a:spcAft>
                <a:spcPts val="0"/>
              </a:spcAft>
              <a:buClr>
                <a:schemeClr val="lt1"/>
              </a:buClr>
              <a:buSzPts val="1100"/>
              <a:buChar char="■"/>
              <a:defRPr>
                <a:solidFill>
                  <a:schemeClr val="lt1"/>
                </a:solidFill>
              </a:defRPr>
            </a:lvl6pPr>
            <a:lvl7pPr marL="3200400" lvl="6" indent="-298450" algn="ctr">
              <a:spcBef>
                <a:spcPts val="1600"/>
              </a:spcBef>
              <a:spcAft>
                <a:spcPts val="0"/>
              </a:spcAft>
              <a:buClr>
                <a:schemeClr val="lt1"/>
              </a:buClr>
              <a:buSzPts val="1100"/>
              <a:buChar char="●"/>
              <a:defRPr>
                <a:solidFill>
                  <a:schemeClr val="lt1"/>
                </a:solidFill>
              </a:defRPr>
            </a:lvl7pPr>
            <a:lvl8pPr marL="3657600" lvl="7" indent="-298450" algn="ctr">
              <a:spcBef>
                <a:spcPts val="1600"/>
              </a:spcBef>
              <a:spcAft>
                <a:spcPts val="0"/>
              </a:spcAft>
              <a:buClr>
                <a:schemeClr val="lt1"/>
              </a:buClr>
              <a:buSzPts val="1100"/>
              <a:buChar char="○"/>
              <a:defRPr>
                <a:solidFill>
                  <a:schemeClr val="lt1"/>
                </a:solidFill>
              </a:defRPr>
            </a:lvl8pPr>
            <a:lvl9pPr marL="4114800" lvl="8" indent="-298450" algn="ctr">
              <a:spcBef>
                <a:spcPts val="1600"/>
              </a:spcBef>
              <a:spcAft>
                <a:spcPts val="1600"/>
              </a:spcAft>
              <a:buClr>
                <a:schemeClr val="lt1"/>
              </a:buClr>
              <a:buSzPts val="1100"/>
              <a:buChar char="■"/>
              <a:defRPr>
                <a:solidFill>
                  <a:schemeClr val="lt1"/>
                </a:solidFill>
              </a:defRPr>
            </a:lvl9pPr>
          </a:lstStyle>
          <a:p>
            <a:endParaRPr/>
          </a:p>
        </p:txBody>
      </p:sp>
      <p:sp>
        <p:nvSpPr>
          <p:cNvPr id="270" name="Shape 27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a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Shape 27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a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mentum">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marL="914400" lvl="1"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marL="1371600" lvl="2"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marL="1828800" lvl="3"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marL="2743200" lvl="5"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marL="3657600" lvl="7"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marL="4114800" lvl="8" indent="-29845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a:endParaRPr/>
          </a:p>
        </p:txBody>
      </p:sp>
      <p:sp>
        <p:nvSpPr>
          <p:cNvPr id="8" name="Shape 8"/>
          <p:cNvSpPr txBox="1">
            <a:spLocks noGrp="1"/>
          </p:cNvSpPr>
          <p:nvPr>
            <p:ph type="sldNum" idx="12"/>
          </p:nvPr>
        </p:nvSpPr>
        <p:spPr>
          <a:xfrm>
            <a:off x="8451046" y="4736976"/>
            <a:ext cx="548700" cy="393600"/>
          </a:xfrm>
          <a:prstGeom prst="rect">
            <a:avLst/>
          </a:prstGeom>
          <a:noFill/>
          <a:ln>
            <a:noFill/>
          </a:ln>
        </p:spPr>
        <p:txBody>
          <a:bodyPr spcFirstLastPara="1" wrap="square" lIns="91425" tIns="91425" rIns="91425" bIns="91425" anchor="ctr" anchorCtr="0">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marL="0" lvl="0" indent="0">
              <a:spcBef>
                <a:spcPts val="0"/>
              </a:spcBef>
              <a:spcAft>
                <a:spcPts val="0"/>
              </a:spcAft>
              <a:buNone/>
            </a:pPr>
            <a:fld id="{00000000-1234-1234-1234-123412341234}" type="slidenum">
              <a:rPr lang="a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Shape 277"/>
          <p:cNvSpPr txBox="1">
            <a:spLocks noGrp="1"/>
          </p:cNvSpPr>
          <p:nvPr>
            <p:ph type="ctrTitle"/>
          </p:nvPr>
        </p:nvSpPr>
        <p:spPr>
          <a:xfrm>
            <a:off x="2856981" y="1477952"/>
            <a:ext cx="4255500" cy="21876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 sz="7400">
                <a:latin typeface="Scheherazade"/>
                <a:ea typeface="Scheherazade"/>
                <a:cs typeface="Scheherazade"/>
                <a:sym typeface="Scheherazade"/>
              </a:rPr>
              <a:t>فرسان إبريل</a:t>
            </a:r>
            <a:endParaRPr sz="7400">
              <a:latin typeface="Scheherazade"/>
              <a:ea typeface="Scheherazade"/>
              <a:cs typeface="Scheherazade"/>
              <a:sym typeface="Scheherazade"/>
            </a:endParaRPr>
          </a:p>
        </p:txBody>
      </p:sp>
      <p:sp>
        <p:nvSpPr>
          <p:cNvPr id="278" name="Shape 278"/>
          <p:cNvSpPr txBox="1">
            <a:spLocks noGrp="1"/>
          </p:cNvSpPr>
          <p:nvPr>
            <p:ph type="subTitle" idx="1"/>
          </p:nvPr>
        </p:nvSpPr>
        <p:spPr>
          <a:xfrm>
            <a:off x="2856975" y="3226497"/>
            <a:ext cx="4255500" cy="6954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ar"/>
              <a:t> Seejaalbookclub</a:t>
            </a:r>
            <a:endParaRPr/>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Shape 283"/>
          <p:cNvSpPr txBox="1">
            <a:spLocks noGrp="1"/>
          </p:cNvSpPr>
          <p:nvPr>
            <p:ph type="body" idx="1"/>
          </p:nvPr>
        </p:nvSpPr>
        <p:spPr>
          <a:xfrm>
            <a:off x="3658925" y="1149001"/>
            <a:ext cx="5064000" cy="1980000"/>
          </a:xfrm>
          <a:prstGeom prst="rect">
            <a:avLst/>
          </a:prstGeom>
        </p:spPr>
        <p:txBody>
          <a:bodyPr spcFirstLastPara="1" wrap="square" lIns="91425" tIns="91425" rIns="91425" bIns="91425" anchor="t" anchorCtr="0">
            <a:noAutofit/>
          </a:bodyPr>
          <a:lstStyle/>
          <a:p>
            <a:pPr marL="0" lvl="0" indent="0" algn="r" rtl="1">
              <a:spcBef>
                <a:spcPts val="0"/>
              </a:spcBef>
              <a:spcAft>
                <a:spcPts val="1600"/>
              </a:spcAft>
              <a:buNone/>
            </a:pPr>
            <a:r>
              <a:rPr lang="ar" sz="1800"/>
              <a:t/>
            </a:r>
            <a:br>
              <a:rPr lang="ar" sz="1800"/>
            </a:br>
            <a:r>
              <a:rPr lang="ar" sz="1800"/>
              <a:t>يشرح كتاب السماح بالرحيل آليه بسيطة وفعالة يمكن من خلالها التخلص من معوقات التنوير، والتحرر من السلبية، حيث كان الهدف الأساسي للمؤلف خلال عدة عقود من الممارسة النفسية السريرية هو إيجاد الوسائل الأكثر فعالية في تخفيف معاناة البشر بجميع أشكالها، وقد وُجدت الآلية الداخلية للتسليم لتكون ذات منفعة عملية عظيمة وقد شرحها في هذا الكتاب .</a:t>
            </a:r>
            <a:endParaRPr sz="1800"/>
          </a:p>
        </p:txBody>
      </p:sp>
      <p:pic>
        <p:nvPicPr>
          <p:cNvPr id="284" name="Shape 284"/>
          <p:cNvPicPr preferRelativeResize="0"/>
          <p:nvPr/>
        </p:nvPicPr>
        <p:blipFill>
          <a:blip r:embed="rId3">
            <a:alphaModFix/>
          </a:blip>
          <a:stretch>
            <a:fillRect/>
          </a:stretch>
        </p:blipFill>
        <p:spPr>
          <a:xfrm>
            <a:off x="1056729" y="850675"/>
            <a:ext cx="2142599" cy="34421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Shape 289"/>
          <p:cNvSpPr txBox="1">
            <a:spLocks noGrp="1"/>
          </p:cNvSpPr>
          <p:nvPr>
            <p:ph type="subTitle" idx="1"/>
          </p:nvPr>
        </p:nvSpPr>
        <p:spPr>
          <a:xfrm>
            <a:off x="706821" y="1624513"/>
            <a:ext cx="4681800" cy="2771400"/>
          </a:xfrm>
          <a:prstGeom prst="rect">
            <a:avLst/>
          </a:prstGeom>
        </p:spPr>
        <p:txBody>
          <a:bodyPr spcFirstLastPara="1" wrap="square" lIns="91425" tIns="91425" rIns="91425" bIns="91425" anchor="t" anchorCtr="0">
            <a:noAutofit/>
          </a:bodyPr>
          <a:lstStyle/>
          <a:p>
            <a:pPr marL="0" lvl="0" indent="0" rtl="1">
              <a:lnSpc>
                <a:spcPct val="115000"/>
              </a:lnSpc>
              <a:spcBef>
                <a:spcPts val="0"/>
              </a:spcBef>
              <a:spcAft>
                <a:spcPts val="0"/>
              </a:spcAft>
              <a:buNone/>
            </a:pPr>
            <a:r>
              <a:rPr lang="ar" sz="1800"/>
              <a:t>ديفيد ر. هاوكينز : هو دكتور في الطب والفلسفة، وهو الرئيس المؤسس لمعهد الأبحاث الروحانية ومؤسس )path of devotional nonduality ( ويعرف بأنه باحث رائد في مجال الوعي، فضلا عن أنه مؤلف ومحاضر وطبيب إكلينيكي ونفساني وعالم، وظهر على برامج شبكة التلفاز والإذاعة الرئيسية، وحاضر على نطاق واسع في أماكن عدة مثل كنيسة وستمنستر، ومنتدى أكسفورد، وجامعة نوتردامن وجامعة هارفارد</a:t>
            </a:r>
            <a:r>
              <a:rPr lang="ar"/>
              <a:t>.</a:t>
            </a:r>
            <a:br>
              <a:rPr lang="ar"/>
            </a:br>
            <a:endParaRPr/>
          </a:p>
        </p:txBody>
      </p:sp>
      <p:pic>
        <p:nvPicPr>
          <p:cNvPr id="290" name="Shape 290"/>
          <p:cNvPicPr preferRelativeResize="0"/>
          <p:nvPr/>
        </p:nvPicPr>
        <p:blipFill>
          <a:blip r:embed="rId3">
            <a:alphaModFix/>
          </a:blip>
          <a:stretch>
            <a:fillRect/>
          </a:stretch>
        </p:blipFill>
        <p:spPr>
          <a:xfrm>
            <a:off x="6129611" y="964375"/>
            <a:ext cx="2523949" cy="32147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body" idx="1"/>
          </p:nvPr>
        </p:nvSpPr>
        <p:spPr>
          <a:xfrm>
            <a:off x="429014" y="10507498"/>
            <a:ext cx="6690900" cy="1111200"/>
          </a:xfrm>
          <a:prstGeom prst="rect">
            <a:avLst/>
          </a:prstGeom>
        </p:spPr>
        <p:txBody>
          <a:bodyPr spcFirstLastPara="1" wrap="square" lIns="91425" tIns="91425" rIns="91425" bIns="91425" anchor="t" anchorCtr="0">
            <a:noAutofit/>
          </a:bodyPr>
          <a:lstStyle/>
          <a:p>
            <a:pPr marL="0" lvl="0" indent="0" algn="r" rtl="0">
              <a:lnSpc>
                <a:spcPct val="100000"/>
              </a:lnSpc>
              <a:spcBef>
                <a:spcPts val="0"/>
              </a:spcBef>
              <a:spcAft>
                <a:spcPts val="0"/>
              </a:spcAft>
              <a:buNone/>
            </a:pPr>
            <a:endParaRPr sz="8000" b="1">
              <a:latin typeface="Maven Pro"/>
              <a:ea typeface="Maven Pro"/>
              <a:cs typeface="Maven Pro"/>
              <a:sym typeface="Maven Pro"/>
            </a:endParaRPr>
          </a:p>
        </p:txBody>
      </p:sp>
      <p:sp>
        <p:nvSpPr>
          <p:cNvPr id="296" name="Shape 296"/>
          <p:cNvSpPr txBox="1"/>
          <p:nvPr/>
        </p:nvSpPr>
        <p:spPr>
          <a:xfrm>
            <a:off x="3218968" y="1354350"/>
            <a:ext cx="4674900" cy="2434800"/>
          </a:xfrm>
          <a:prstGeom prst="rect">
            <a:avLst/>
          </a:prstGeom>
          <a:noFill/>
          <a:ln>
            <a:noFill/>
          </a:ln>
        </p:spPr>
        <p:txBody>
          <a:bodyPr spcFirstLastPara="1" wrap="square" lIns="91425" tIns="91425" rIns="91425" bIns="91425" anchor="ctr" anchorCtr="0">
            <a:noAutofit/>
          </a:bodyPr>
          <a:lstStyle/>
          <a:p>
            <a:pPr marL="0" lvl="0" indent="0" algn="r" rtl="0">
              <a:lnSpc>
                <a:spcPct val="150000"/>
              </a:lnSpc>
              <a:spcBef>
                <a:spcPts val="0"/>
              </a:spcBef>
              <a:spcAft>
                <a:spcPts val="0"/>
              </a:spcAft>
              <a:buNone/>
            </a:pPr>
            <a:r>
              <a:rPr lang="ar" sz="1800">
                <a:solidFill>
                  <a:schemeClr val="lt1"/>
                </a:solidFill>
                <a:latin typeface="Maven Pro"/>
                <a:ea typeface="Maven Pro"/>
                <a:cs typeface="Maven Pro"/>
                <a:sym typeface="Maven Pro"/>
              </a:rPr>
              <a:t>وما صاحبكم بمجنون </a:t>
            </a:r>
            <a:br>
              <a:rPr lang="ar" sz="1800">
                <a:solidFill>
                  <a:schemeClr val="lt1"/>
                </a:solidFill>
                <a:latin typeface="Maven Pro"/>
                <a:ea typeface="Maven Pro"/>
                <a:cs typeface="Maven Pro"/>
                <a:sym typeface="Maven Pro"/>
              </a:rPr>
            </a:br>
            <a:r>
              <a:rPr lang="ar" sz="1800">
                <a:solidFill>
                  <a:schemeClr val="lt1"/>
                </a:solidFill>
                <a:latin typeface="Maven Pro"/>
                <a:ea typeface="Maven Pro"/>
                <a:cs typeface="Maven Pro"/>
                <a:sym typeface="Maven Pro"/>
              </a:rPr>
              <a:t>اختر رسالتك في الحياة بعناية، فالحياة على مشارف الانتهاء</a:t>
            </a:r>
            <a:br>
              <a:rPr lang="ar" sz="1800">
                <a:solidFill>
                  <a:schemeClr val="lt1"/>
                </a:solidFill>
                <a:latin typeface="Maven Pro"/>
                <a:ea typeface="Maven Pro"/>
                <a:cs typeface="Maven Pro"/>
                <a:sym typeface="Maven Pro"/>
              </a:rPr>
            </a:br>
            <a:r>
              <a:rPr lang="ar" sz="1800">
                <a:solidFill>
                  <a:schemeClr val="lt1"/>
                </a:solidFill>
                <a:latin typeface="Maven Pro"/>
                <a:ea typeface="Maven Pro"/>
                <a:cs typeface="Maven Pro"/>
                <a:sym typeface="Maven Pro"/>
              </a:rPr>
              <a:t>لتترك فكراً مؤثراً في عقل المجتمع</a:t>
            </a:r>
            <a:br>
              <a:rPr lang="ar" sz="1800">
                <a:solidFill>
                  <a:schemeClr val="lt1"/>
                </a:solidFill>
                <a:latin typeface="Maven Pro"/>
                <a:ea typeface="Maven Pro"/>
                <a:cs typeface="Maven Pro"/>
                <a:sym typeface="Maven Pro"/>
              </a:rPr>
            </a:br>
            <a:r>
              <a:rPr lang="ar" sz="1800">
                <a:solidFill>
                  <a:schemeClr val="lt1"/>
                </a:solidFill>
                <a:latin typeface="Maven Pro"/>
                <a:ea typeface="Maven Pro"/>
                <a:cs typeface="Maven Pro"/>
                <a:sym typeface="Maven Pro"/>
              </a:rPr>
              <a:t>يقوده إلى التغيير والسمو بالعقل والعلم والإيمان</a:t>
            </a:r>
            <a:endParaRPr sz="1800">
              <a:solidFill>
                <a:schemeClr val="lt1"/>
              </a:solidFill>
              <a:latin typeface="Maven Pro"/>
              <a:ea typeface="Maven Pro"/>
              <a:cs typeface="Maven Pro"/>
              <a:sym typeface="Maven Pro"/>
            </a:endParaRPr>
          </a:p>
        </p:txBody>
      </p:sp>
      <p:pic>
        <p:nvPicPr>
          <p:cNvPr id="297" name="Shape 297"/>
          <p:cNvPicPr preferRelativeResize="0"/>
          <p:nvPr/>
        </p:nvPicPr>
        <p:blipFill>
          <a:blip r:embed="rId3">
            <a:alphaModFix/>
          </a:blip>
          <a:stretch>
            <a:fillRect/>
          </a:stretch>
        </p:blipFill>
        <p:spPr>
          <a:xfrm>
            <a:off x="649159" y="381121"/>
            <a:ext cx="2569825" cy="388272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Shape 302"/>
          <p:cNvSpPr txBox="1">
            <a:spLocks noGrp="1"/>
          </p:cNvSpPr>
          <p:nvPr>
            <p:ph type="subTitle" idx="1"/>
          </p:nvPr>
        </p:nvSpPr>
        <p:spPr>
          <a:xfrm>
            <a:off x="836125" y="1581250"/>
            <a:ext cx="3943500" cy="2500200"/>
          </a:xfrm>
          <a:prstGeom prst="rect">
            <a:avLst/>
          </a:prstGeom>
        </p:spPr>
        <p:txBody>
          <a:bodyPr spcFirstLastPara="1" wrap="square" lIns="91425" tIns="91425" rIns="91425" bIns="91425" anchor="t" anchorCtr="0">
            <a:noAutofit/>
          </a:bodyPr>
          <a:lstStyle/>
          <a:p>
            <a:pPr marL="0" lvl="0" indent="0" algn="r" rtl="0">
              <a:lnSpc>
                <a:spcPct val="150000"/>
              </a:lnSpc>
              <a:spcBef>
                <a:spcPts val="0"/>
              </a:spcBef>
              <a:spcAft>
                <a:spcPts val="0"/>
              </a:spcAft>
              <a:buNone/>
            </a:pPr>
            <a:r>
              <a:rPr lang="ar"/>
              <a:t/>
            </a:r>
            <a:br>
              <a:rPr lang="ar"/>
            </a:br>
            <a:r>
              <a:rPr lang="ar"/>
              <a:t>• ماجستير علوم سياسي</a:t>
            </a:r>
            <a:endParaRPr/>
          </a:p>
          <a:p>
            <a:pPr marL="0" lvl="0" indent="0" algn="r" rtl="0">
              <a:lnSpc>
                <a:spcPct val="150000"/>
              </a:lnSpc>
              <a:spcBef>
                <a:spcPts val="0"/>
              </a:spcBef>
              <a:spcAft>
                <a:spcPts val="0"/>
              </a:spcAft>
              <a:buNone/>
            </a:pPr>
            <a:r>
              <a:rPr lang="ar"/>
              <a:t>.ة • كاتب  صدر لي : وماصاحبكم بمجنون ، ما أنا .بقارئ • </a:t>
            </a:r>
            <a:endParaRPr/>
          </a:p>
          <a:p>
            <a:pPr marL="0" lvl="0" indent="0" algn="r" rtl="0">
              <a:lnSpc>
                <a:spcPct val="150000"/>
              </a:lnSpc>
              <a:spcBef>
                <a:spcPts val="0"/>
              </a:spcBef>
              <a:spcAft>
                <a:spcPts val="0"/>
              </a:spcAft>
              <a:buNone/>
            </a:pPr>
            <a:r>
              <a:rPr lang="ar"/>
              <a:t>.عضو رابطة الأدباء الكويتيين</a:t>
            </a:r>
            <a:br>
              <a:rPr lang="ar"/>
            </a:br>
            <a:endParaRPr/>
          </a:p>
        </p:txBody>
      </p:sp>
      <p:pic>
        <p:nvPicPr>
          <p:cNvPr id="303" name="Shape 303"/>
          <p:cNvPicPr preferRelativeResize="0"/>
          <p:nvPr/>
        </p:nvPicPr>
        <p:blipFill>
          <a:blip r:embed="rId3">
            <a:alphaModFix/>
          </a:blip>
          <a:stretch>
            <a:fillRect/>
          </a:stretch>
        </p:blipFill>
        <p:spPr>
          <a:xfrm>
            <a:off x="5970025" y="878000"/>
            <a:ext cx="2379826" cy="34137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Shape 308"/>
          <p:cNvSpPr txBox="1">
            <a:spLocks noGrp="1"/>
          </p:cNvSpPr>
          <p:nvPr>
            <p:ph type="title"/>
          </p:nvPr>
        </p:nvSpPr>
        <p:spPr>
          <a:xfrm>
            <a:off x="3120975" y="982800"/>
            <a:ext cx="6022800" cy="3823500"/>
          </a:xfrm>
          <a:prstGeom prst="rect">
            <a:avLst/>
          </a:prstGeom>
        </p:spPr>
        <p:txBody>
          <a:bodyPr spcFirstLastPara="1" wrap="square" lIns="91425" tIns="91425" rIns="91425" bIns="91425" anchor="ctr" anchorCtr="0">
            <a:noAutofit/>
          </a:bodyPr>
          <a:lstStyle/>
          <a:p>
            <a:pPr marL="0" lvl="0" indent="0" rtl="1">
              <a:lnSpc>
                <a:spcPct val="150000"/>
              </a:lnSpc>
              <a:spcBef>
                <a:spcPts val="0"/>
              </a:spcBef>
              <a:spcAft>
                <a:spcPts val="0"/>
              </a:spcAft>
              <a:buNone/>
            </a:pPr>
            <a:r>
              <a:rPr lang="ar" sz="1800"/>
              <a:t> حكمْ عميقة على شكل حكايات وتأملات، مع أسرار صغيرة لعيش حياة ذات معنى لا مجّرد البقاء على أطراف الحياة !.. هو يوميات إكتساب القوة الهادئة.. والتعامل مع المفاجآت والأحداث الصعبة التي يعاني منها إنسان اليوم، كالخوف والتوتر، وطريقة العيش المعقّدة، والتعجّل في كل شيء، هو دعوة لتعليم القلوب على الحياة والتعايش الإيجابي مع الكائنات في هذا الكتاب .. أمسك القلوب الحسّاسة بدفء قلبي وأحضنها بروحي، لتعيش الحياة بأدنى قدر من المعاناة !..</a:t>
            </a:r>
            <a:endParaRPr sz="1800"/>
          </a:p>
        </p:txBody>
      </p:sp>
      <p:pic>
        <p:nvPicPr>
          <p:cNvPr id="309" name="Shape 309"/>
          <p:cNvPicPr preferRelativeResize="0"/>
          <p:nvPr/>
        </p:nvPicPr>
        <p:blipFill>
          <a:blip r:embed="rId3">
            <a:alphaModFix/>
          </a:blip>
          <a:stretch>
            <a:fillRect/>
          </a:stretch>
        </p:blipFill>
        <p:spPr>
          <a:xfrm>
            <a:off x="619258" y="660000"/>
            <a:ext cx="2501721" cy="38235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Shape 314"/>
          <p:cNvSpPr txBox="1">
            <a:spLocks noGrp="1"/>
          </p:cNvSpPr>
          <p:nvPr>
            <p:ph type="subTitle" idx="1"/>
          </p:nvPr>
        </p:nvSpPr>
        <p:spPr>
          <a:xfrm flipH="1">
            <a:off x="570663" y="1137750"/>
            <a:ext cx="4493100" cy="2868000"/>
          </a:xfrm>
          <a:prstGeom prst="rect">
            <a:avLst/>
          </a:prstGeom>
        </p:spPr>
        <p:txBody>
          <a:bodyPr spcFirstLastPara="1" wrap="square" lIns="91425" tIns="91425" rIns="91425" bIns="91425" anchor="t" anchorCtr="0">
            <a:noAutofit/>
          </a:bodyPr>
          <a:lstStyle/>
          <a:p>
            <a:pPr marL="0" lvl="0" indent="0" rtl="1">
              <a:lnSpc>
                <a:spcPct val="150000"/>
              </a:lnSpc>
              <a:spcBef>
                <a:spcPts val="0"/>
              </a:spcBef>
              <a:spcAft>
                <a:spcPts val="0"/>
              </a:spcAft>
              <a:buNone/>
            </a:pPr>
            <a:r>
              <a:rPr lang="ar" sz="1800"/>
              <a:t>مهندس مدني إستشاري يعمل في دولة الإمارات العربية المتحدة.</a:t>
            </a:r>
            <a:br>
              <a:rPr lang="ar" sz="1800"/>
            </a:br>
            <a:r>
              <a:rPr lang="ar" sz="1800"/>
              <a:t>يحمل دكتوراة من جامعة ماك كوينز تكنولوجي الكندية ودكتوراة فخرية في علوم الإنسان.</a:t>
            </a:r>
            <a:br>
              <a:rPr lang="ar" sz="1800"/>
            </a:br>
            <a:r>
              <a:rPr lang="ar" sz="1800"/>
              <a:t>مؤلفات : </a:t>
            </a:r>
            <a:br>
              <a:rPr lang="ar" sz="1800"/>
            </a:br>
            <a:r>
              <a:rPr lang="ar" sz="1800"/>
              <a:t>- أسرار الحياة الطبية </a:t>
            </a:r>
            <a:br>
              <a:rPr lang="ar" sz="1800"/>
            </a:br>
            <a:r>
              <a:rPr lang="ar" sz="1800"/>
              <a:t>- فن العيش</a:t>
            </a:r>
            <a:br>
              <a:rPr lang="ar" sz="1800"/>
            </a:br>
            <a:r>
              <a:rPr lang="ar" sz="1800"/>
              <a:t>- الإنسان النوراني</a:t>
            </a:r>
            <a:endParaRPr sz="1800"/>
          </a:p>
        </p:txBody>
      </p:sp>
      <p:pic>
        <p:nvPicPr>
          <p:cNvPr id="315" name="Shape 315"/>
          <p:cNvPicPr preferRelativeResize="0"/>
          <p:nvPr/>
        </p:nvPicPr>
        <p:blipFill>
          <a:blip r:embed="rId3">
            <a:alphaModFix/>
          </a:blip>
          <a:stretch>
            <a:fillRect/>
          </a:stretch>
        </p:blipFill>
        <p:spPr>
          <a:xfrm>
            <a:off x="6104769" y="904575"/>
            <a:ext cx="2468575" cy="333432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Shape 320"/>
          <p:cNvSpPr txBox="1">
            <a:spLocks noGrp="1"/>
          </p:cNvSpPr>
          <p:nvPr>
            <p:ph type="title"/>
          </p:nvPr>
        </p:nvSpPr>
        <p:spPr>
          <a:xfrm>
            <a:off x="837149" y="1640098"/>
            <a:ext cx="7469700" cy="1863300"/>
          </a:xfrm>
          <a:prstGeom prst="rect">
            <a:avLst/>
          </a:prstGeom>
          <a:noFill/>
        </p:spPr>
        <p:txBody>
          <a:bodyPr spcFirstLastPara="1" wrap="square" lIns="91425" tIns="91425" rIns="91425" bIns="91425" anchor="ctr" anchorCtr="0">
            <a:noAutofit/>
          </a:bodyPr>
          <a:lstStyle/>
          <a:p>
            <a:pPr marL="0" lvl="0" indent="0" rtl="1">
              <a:spcBef>
                <a:spcPts val="0"/>
              </a:spcBef>
              <a:spcAft>
                <a:spcPts val="0"/>
              </a:spcAft>
              <a:buNone/>
            </a:pPr>
            <a:r>
              <a:rPr lang="ar" sz="7000"/>
              <a:t>وتنطلق مغامرة التصويت</a:t>
            </a:r>
            <a:endParaRPr sz="7000"/>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169</Words>
  <Application>Microsoft Office PowerPoint</Application>
  <PresentationFormat>On-screen Show (16:9)</PresentationFormat>
  <Paragraphs>11</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Maven Pro</vt:lpstr>
      <vt:lpstr>Nunito</vt:lpstr>
      <vt:lpstr>Scheherazade</vt:lpstr>
      <vt:lpstr>Momentum</vt:lpstr>
      <vt:lpstr>فرسان إبريل</vt:lpstr>
      <vt:lpstr>PowerPoint Presentation</vt:lpstr>
      <vt:lpstr>PowerPoint Presentation</vt:lpstr>
      <vt:lpstr>PowerPoint Presentation</vt:lpstr>
      <vt:lpstr>PowerPoint Presentation</vt:lpstr>
      <vt:lpstr> حكمْ عميقة على شكل حكايات وتأملات، مع أسرار صغيرة لعيش حياة ذات معنى لا مجّرد البقاء على أطراف الحياة !.. هو يوميات إكتساب القوة الهادئة.. والتعامل مع المفاجآت والأحداث الصعبة التي يعاني منها إنسان اليوم، كالخوف والتوتر، وطريقة العيش المعقّدة، والتعجّل في كل شيء، هو دعوة لتعليم القلوب على الحياة والتعايش الإيجابي مع الكائنات في هذا الكتاب .. أمسك القلوب الحسّاسة بدفء قلبي وأحضنها بروحي، لتعيش الحياة بأدنى قدر من المعاناة !..</vt:lpstr>
      <vt:lpstr>PowerPoint Presentation</vt:lpstr>
      <vt:lpstr>وتنطلق مغامرة التصويت</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إبريل</dc:title>
  <cp:lastModifiedBy>user</cp:lastModifiedBy>
  <cp:revision>2</cp:revision>
  <dcterms:modified xsi:type="dcterms:W3CDTF">2018-03-28T09:10:44Z</dcterms:modified>
</cp:coreProperties>
</file>