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69" r:id="rId3"/>
    <p:sldId id="257" r:id="rId4"/>
    <p:sldId id="258" r:id="rId5"/>
    <p:sldId id="259" r:id="rId6"/>
    <p:sldId id="270" r:id="rId7"/>
    <p:sldId id="260" r:id="rId8"/>
    <p:sldId id="261" r:id="rId9"/>
    <p:sldId id="266" r:id="rId10"/>
    <p:sldId id="262" r:id="rId11"/>
    <p:sldId id="265" r:id="rId12"/>
    <p:sldId id="263" r:id="rId13"/>
    <p:sldId id="264" r:id="rId14"/>
    <p:sldId id="267" r:id="rId15"/>
    <p:sldId id="271" r:id="rId16"/>
    <p:sldId id="268" r:id="rId17"/>
    <p:sldId id="273" r:id="rId18"/>
    <p:sldId id="272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56FE6-3AA1-4D47-A2B2-3C4630AF1476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74A13-D692-467B-B7ED-E06AE2B1B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38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74A13-D692-467B-B7ED-E06AE2B1B0C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9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6221987-784F-4A05-87CD-8CADAE7B47B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CA360DB-DCCC-482E-9352-E2F8970136F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A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فيض من غيض جعبة كاتب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وما صاحبكم بمجنون</a:t>
            </a:r>
          </a:p>
          <a:p>
            <a:pPr algn="ctr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أحمد الزمام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موسيقي - دينية اسلاميه201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5562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34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ar-AE" sz="4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الإنسان في مأزق التبعية</a:t>
            </a:r>
            <a:endParaRPr lang="en-US" sz="4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8233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327660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توقفت عقولنا عند نقل العلم.. فقط.. وإلى متى..؟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مالمقصود بالنقل.. وعن أي علم بالتحديد يتحدث الكاتب.. ومن الواجب عليه إعمال العقل في العلم.. كل البشر أم فئة ما..؟؟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1937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حقا تمنعنا قداسة رجال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الدين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التفكير فيما يقولون ... وعن إدراك أنهم ليسوا منزهين عن الخطأ..؟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نحن مؤمنون حقا..؟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مالفرق بين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الإيمان والإسلام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نلمس وجود فجوة بين علماء الدين وعلماء الدنيا.. 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2989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983163"/>
          </a:xfrm>
        </p:spPr>
        <p:txBody>
          <a:bodyPr>
            <a:normAutofit/>
          </a:bodyPr>
          <a:lstStyle/>
          <a:p>
            <a:pPr algn="r" rtl="1">
              <a:lnSpc>
                <a:spcPct val="160000"/>
              </a:lnSpc>
            </a:pPr>
            <a:r>
              <a:rPr lang="ar-A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ين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هي نهضة مجتمعاتنا العربية.. لماذا لا يزال يسودنا التخبط والوهن.. متى نقود العالم كما فعلنا من قل..؟</a:t>
            </a:r>
          </a:p>
          <a:p>
            <a:pPr algn="r" rtl="1">
              <a:lnSpc>
                <a:spcPct val="16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خواء الفكر يجعل امتنا العربية تبذل جهودها في ما ليس فيه منفعة حقيقية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للإنسان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والمجتمع  مثل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الاهتمام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المتزايد بالشكل والمظهر الخارجي  وغيرة..؟</a:t>
            </a:r>
          </a:p>
          <a:p>
            <a:pPr algn="r" rtl="1">
              <a:lnSpc>
                <a:spcPct val="16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العنصرية.. لماذا .. ؟؟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706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pPr algn="r" rtl="1"/>
            <a:r>
              <a:rPr lang="ar-AE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صراع العقول</a:t>
            </a:r>
            <a:endParaRPr lang="en-US" sz="7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2849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>
            <a:noAutofit/>
          </a:bodyPr>
          <a:lstStyle/>
          <a:p>
            <a:pPr algn="r" rtl="1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تساءلنا يوما من أين اكتسبنا مفاهيمنا .. هل راجعناها .. هل راجعنا أثر تطبيقها في حياتنا وعلى حياتنا..؟</a:t>
            </a:r>
          </a:p>
          <a:p>
            <a:pPr algn="r" rtl="1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هي هذه المفاهيم..؟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يخشى المجتمع اطلاق العنان للعقل .. ليفكر ..ليختار..؟</a:t>
            </a:r>
            <a:endParaRPr lang="ar-A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لماذا يحارَب ألائك الذين يفكرون خارج الصندوق.. وبخاصة لو كان ذلك الصندوق ماسا للعادات أو التقاليد..؟</a:t>
            </a:r>
          </a:p>
          <a:p>
            <a:pPr algn="r" rtl="1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هوجم ( الجبرية،الجهمية والمعتزلة).. هل حاوروهم قبل إعمال القتل والتعذيب فيهم..من هم.. إلى ما كانوا يدعون..؟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2426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25963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حوربت الفلسلفة.. وكذلك علماء المنطق المعروف قديما بإسم علم الميزان..؟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مأساة المنظومة التعليمية.. مأساة؟؟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في عصرنا الحالي لا يوجد علماء نفخر بهم كفخرنا بالعلماء المسلمين القدامى..؟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ناقلي ثفافة الغرب إلينا بالحرفية بدعوى الاصلاح .. من هم في عصرنا الحالي.. مادورهم.. وهل الاصلاح بالنقل من الصواب..؟؟</a:t>
            </a:r>
          </a:p>
        </p:txBody>
      </p:sp>
    </p:spTree>
    <p:extLst>
      <p:ext uri="{BB962C8B-B14F-4D97-AF65-F5344CB8AC3E}">
        <p14:creationId xmlns:p14="http://schemas.microsoft.com/office/powerpoint/2010/main" val="1462201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525963"/>
          </a:xfrm>
        </p:spPr>
        <p:txBody>
          <a:bodyPr>
            <a:noAutofit/>
          </a:bodyPr>
          <a:lstStyle/>
          <a:p>
            <a:pPr lvl="0" algn="r" rtl="1">
              <a:lnSpc>
                <a:spcPct val="150000"/>
              </a:lnSpc>
              <a:buClr>
                <a:srgbClr val="759AA5">
                  <a:lumMod val="60000"/>
                  <a:lumOff val="40000"/>
                </a:srgbClr>
              </a:buClr>
            </a:pPr>
            <a:r>
              <a:rPr lang="ar-AE" sz="3200" dirty="0">
                <a:solidFill>
                  <a:srgbClr val="DFE6D0"/>
                </a:solidFill>
              </a:rPr>
              <a:t>(لماذا يتسم العقل بالذاتية في إطاره التناقلي في </a:t>
            </a:r>
            <a:r>
              <a:rPr lang="ar-AE" sz="3200" dirty="0" smtClean="0">
                <a:solidFill>
                  <a:srgbClr val="DFE6D0"/>
                </a:solidFill>
              </a:rPr>
              <a:t>نزاعه حول </a:t>
            </a:r>
            <a:r>
              <a:rPr lang="ar-AE" sz="3200" dirty="0">
                <a:solidFill>
                  <a:srgbClr val="DFE6D0"/>
                </a:solidFill>
              </a:rPr>
              <a:t>نفيه وإبقائه) ما معنى هذا السؤال</a:t>
            </a:r>
            <a:r>
              <a:rPr lang="ar-AE" sz="3200" dirty="0" smtClean="0">
                <a:solidFill>
                  <a:srgbClr val="DFE6D0"/>
                </a:solidFill>
              </a:rPr>
              <a:t>..؟</a:t>
            </a:r>
          </a:p>
          <a:p>
            <a:pPr lvl="0" algn="r" rtl="1">
              <a:lnSpc>
                <a:spcPct val="150000"/>
              </a:lnSpc>
              <a:buClr>
                <a:srgbClr val="759AA5">
                  <a:lumMod val="60000"/>
                  <a:lumOff val="40000"/>
                </a:srgbClr>
              </a:buClr>
            </a:pPr>
            <a:r>
              <a:rPr lang="ar-AE" sz="3200" dirty="0">
                <a:solidFill>
                  <a:srgbClr val="DFE6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العقل حقا هو ناتج العلاقة مابين القلب والدماغ... أهو أمر حسي لا علاقة له بالمخ إلا من جانب عمله وعلاقته بالقلب..؟؟</a:t>
            </a:r>
          </a:p>
          <a:p>
            <a:pPr lvl="0" algn="r" rtl="1">
              <a:lnSpc>
                <a:spcPct val="150000"/>
              </a:lnSpc>
              <a:buClr>
                <a:srgbClr val="759AA5">
                  <a:lumMod val="60000"/>
                  <a:lumOff val="40000"/>
                </a:srgbClr>
              </a:buClr>
            </a:pPr>
            <a:r>
              <a:rPr lang="ar-AE" sz="3200" dirty="0">
                <a:solidFill>
                  <a:srgbClr val="DFE6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رأي الكاتب في تأثير العقل على العاطفة صواب مطلق.. (ص98)</a:t>
            </a:r>
          </a:p>
          <a:p>
            <a:pPr marL="0" lvl="0" indent="0" algn="r" rtl="1">
              <a:lnSpc>
                <a:spcPct val="150000"/>
              </a:lnSpc>
              <a:buClr>
                <a:srgbClr val="759AA5">
                  <a:lumMod val="60000"/>
                  <a:lumOff val="40000"/>
                </a:srgbClr>
              </a:buClr>
              <a:buNone/>
            </a:pPr>
            <a:endParaRPr lang="ar-AE" sz="3200" dirty="0">
              <a:solidFill>
                <a:srgbClr val="DFE6D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r" rtl="1">
              <a:lnSpc>
                <a:spcPct val="150000"/>
              </a:lnSpc>
              <a:buClr>
                <a:srgbClr val="759AA5">
                  <a:lumMod val="60000"/>
                  <a:lumOff val="40000"/>
                </a:srgbClr>
              </a:buClr>
            </a:pPr>
            <a:endParaRPr lang="en-US" sz="3200" dirty="0">
              <a:solidFill>
                <a:srgbClr val="DFE6D0"/>
              </a:solidFill>
            </a:endParaRPr>
          </a:p>
          <a:p>
            <a:pPr algn="r" rtl="1"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877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algn="r" rtl="1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متى مارسنا التأمل في حياتنا.. متى تأملنا أي شيء.. لماذا لا نتأمل.. لماذا لانتفكر..؟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الفلسفة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الإسلامية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 ما هي.. ما علاقة الدين بالفلسفة  قديما.. وهل لا يزال هناك علاقة بينهما حتى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عصرنا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هذا.. وإٍن لم يكن فلماذا..؟</a:t>
            </a:r>
          </a:p>
          <a:p>
            <a:pPr algn="r" rtl="1"/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توقعنا يوما أن هناك فرق بين الموت والقتل؟؟!!</a:t>
            </a:r>
          </a:p>
        </p:txBody>
      </p:sp>
    </p:spTree>
    <p:extLst>
      <p:ext uri="{BB962C8B-B14F-4D97-AF65-F5344CB8AC3E}">
        <p14:creationId xmlns:p14="http://schemas.microsoft.com/office/powerpoint/2010/main" val="180542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>
            <a:normAutofit lnSpcReduction="10000"/>
          </a:bodyPr>
          <a:lstStyle/>
          <a:p>
            <a:pPr lvl="0" algn="r" rtl="1">
              <a:lnSpc>
                <a:spcPct val="150000"/>
              </a:lnSpc>
              <a:buClr>
                <a:srgbClr val="759AA5">
                  <a:lumMod val="60000"/>
                  <a:lumOff val="40000"/>
                </a:srgbClr>
              </a:buClr>
            </a:pPr>
            <a:r>
              <a:rPr lang="ar-AE" sz="3200" dirty="0">
                <a:solidFill>
                  <a:srgbClr val="DFE6D0"/>
                </a:solidFill>
              </a:rPr>
              <a:t>هل بلغ إيماننا حد اليقين.. ماذا لو تركت لنا حرية الايمان.. هل سيأخذنا عقلنا سريعا إلى اليقين .. ما الثمن الذي علينا تقديمه.. وماذا سنأخذ..؟</a:t>
            </a:r>
          </a:p>
          <a:p>
            <a:pPr lvl="0" algn="r" rtl="1">
              <a:lnSpc>
                <a:spcPct val="150000"/>
              </a:lnSpc>
              <a:buClr>
                <a:srgbClr val="759AA5">
                  <a:lumMod val="60000"/>
                  <a:lumOff val="40000"/>
                </a:srgbClr>
              </a:buClr>
            </a:pPr>
            <a:r>
              <a:rPr lang="ar-AE" sz="3200" dirty="0">
                <a:solidFill>
                  <a:srgbClr val="DFE6D0"/>
                </a:solidFill>
              </a:rPr>
              <a:t>هل وجب علينا نحن المؤمنون بالوراثة أن ننطلق في رحلة للبحث عن الايمان..؟؟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/>
              <a:t>ما هو العقل الجمعي..؟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7830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5410200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منهجية إبراهيم عليه السلام في الوصول إلى الحقيقة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(نظر.. تأمل.. تفكر.. تساءل .. اطمان.. تيقن) كم نقرأ القرآن ولا نتفكر..!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(ما الذي يمنعنا من العمل على البحث وإيجاد تفسير علمي لكل ما يقف العقل عن إدراكه؟) أجل مالذي يمنعنا..؟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يحيل البعض السؤال إلى شكوك ووساوس شيطان؟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كيف يوسوس لنا الشيطان .. ما هي الوسوسة..؟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6314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أين يأتي السؤال..؟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(الحل هو تقوية الإيمان بالبحث عن المعرفة للتسلح الذاتي وإعطاء العقل حقه للوصول بالانسان إلى اليقين) لمن سلمنا قياد إيماننا ومقاييسه..؟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هل ثقافتنا الاجتماعية وسلوكنا ساهما في انقلاب الإيمان ضد ذاته.. لو صح هذا فعلى أي وجه ينقلب الايمان..؟؟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ar-AE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0836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عبدالله القصيمي.. من هو .. ما هي قضيته مع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الإيمان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(إن ابقينا العقل والعلم في جهة والإيمان في جهة فلن تقوم قائمة للإنسان.. هناك عقل يتعرض للإنحراف ويجر خلفه الإيمان)هل انحرف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الإيمان عند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البعض لأنه سكن عقل خاوي من العلم جاهل..؟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لماذا نقف كالمتفرجين والعالم يتطور في علومه والقرآن بين أيدينا..؟؟؟</a:t>
            </a:r>
          </a:p>
        </p:txBody>
      </p:sp>
    </p:spTree>
    <p:extLst>
      <p:ext uri="{BB962C8B-B14F-4D97-AF65-F5344CB8AC3E}">
        <p14:creationId xmlns:p14="http://schemas.microsoft.com/office/powerpoint/2010/main" val="3112581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pPr algn="r" rtl="1"/>
            <a:r>
              <a:rPr lang="ar-AE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المرأة</a:t>
            </a:r>
            <a:endParaRPr lang="en-US" sz="7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1935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562600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الحديث عنها شائك اشتشعر شوكه في قلوبنا وجع وحسرة..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واحمد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الزمام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 لنا براهين كثيرة تقول.. أن المرأة لم تخلق من ضلع أعوج.. ولم تخرج آدم من الجنة.. وانها أفضل من الرجل ولكن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...!!</a:t>
            </a:r>
            <a:endParaRPr lang="ar-AE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والسؤال الكبير.. لماذا يخشى المجتمع من المرأة.. لماذا يخافها لحد القمع..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شكرا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أحمد </a:t>
            </a:r>
            <a:r>
              <a:rPr lang="ar-AE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 أنصفتنا.. وأثلجت صدورنا..</a:t>
            </a:r>
          </a:p>
        </p:txBody>
      </p:sp>
    </p:spTree>
    <p:extLst>
      <p:ext uri="{BB962C8B-B14F-4D97-AF65-F5344CB8AC3E}">
        <p14:creationId xmlns:p14="http://schemas.microsoft.com/office/powerpoint/2010/main" val="137182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8229600" cy="1752600"/>
          </a:xfrm>
        </p:spPr>
        <p:txBody>
          <a:bodyPr>
            <a:normAutofit/>
          </a:bodyPr>
          <a:lstStyle/>
          <a:p>
            <a:pPr algn="r" rtl="1"/>
            <a:r>
              <a:rPr lang="ar-AE" sz="6000" b="1" u="sng" spc="50" dirty="0" smtClean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B9AB6F">
                    <a:tint val="1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عظمة الجنون</a:t>
            </a:r>
            <a:endParaRPr lang="en-US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7055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2895600"/>
          </a:xfrm>
        </p:spPr>
        <p:txBody>
          <a:bodyPr>
            <a:noAutofit/>
          </a:bodyPr>
          <a:lstStyle/>
          <a:p>
            <a:pPr algn="r" rtl="1"/>
            <a:r>
              <a:rPr lang="ar-AE" sz="3200" dirty="0" smtClean="0"/>
              <a:t>للجنون عظمه..</a:t>
            </a:r>
          </a:p>
          <a:p>
            <a:pPr algn="r" rtl="1"/>
            <a:r>
              <a:rPr lang="ar-AE" sz="3200" dirty="0" smtClean="0"/>
              <a:t>فاقرؤوا الكتاب حتى تتبين لكم.. وحتى تتبينوا لماذا سمي الكاتب كتابه ( وما صاحبكم بمجنون..)</a:t>
            </a:r>
          </a:p>
          <a:p>
            <a:pPr algn="r" rtl="1">
              <a:lnSpc>
                <a:spcPct val="150000"/>
              </a:lnSpc>
            </a:pPr>
            <a:r>
              <a:rPr lang="ar-AE" sz="3200" dirty="0" smtClean="0"/>
              <a:t>اقرؤوا الكتاب ولكن تذكروا </a:t>
            </a:r>
            <a:r>
              <a:rPr lang="ar-AE" sz="3200" dirty="0" smtClean="0"/>
              <a:t>أن تخلعوا ثقافتكم القديمة وتضعوها جانبا</a:t>
            </a:r>
          </a:p>
          <a:p>
            <a:pPr algn="r" rtl="1"/>
            <a:r>
              <a:rPr lang="ar-AE" sz="3200" dirty="0" smtClean="0"/>
              <a:t>ثم انظروا.. اتليق بكم بعذ ذلك أم لا..</a:t>
            </a:r>
          </a:p>
          <a:p>
            <a:pPr algn="r" rt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807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667000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AE" sz="13800" dirty="0" smtClean="0"/>
              <a:t>ودمتم..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387750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9644</TotalTime>
  <Words>713</Words>
  <Application>Microsoft Office PowerPoint</Application>
  <PresentationFormat>On-screen Show (4:3)</PresentationFormat>
  <Paragraphs>56</Paragraphs>
  <Slides>19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Thatch</vt:lpstr>
      <vt:lpstr>فيض من غيض جعبة كاتب</vt:lpstr>
      <vt:lpstr>الإنسان في مأزق التبعية</vt:lpstr>
      <vt:lpstr>PowerPoint Presentation</vt:lpstr>
      <vt:lpstr>PowerPoint Presentation</vt:lpstr>
      <vt:lpstr>PowerPoint Presentation</vt:lpstr>
      <vt:lpstr>صراع العقول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المرأة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فيض من غيض جعبة كاتب</dc:title>
  <dc:creator>TOSH</dc:creator>
  <cp:lastModifiedBy>TOSH</cp:lastModifiedBy>
  <cp:revision>36</cp:revision>
  <dcterms:created xsi:type="dcterms:W3CDTF">2018-05-12T04:42:49Z</dcterms:created>
  <dcterms:modified xsi:type="dcterms:W3CDTF">2018-05-31T05:54:12Z</dcterms:modified>
</cp:coreProperties>
</file>