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20"/>
  </p:notesMasterIdLst>
  <p:sldIdLst>
    <p:sldId id="279" r:id="rId2"/>
    <p:sldId id="275" r:id="rId3"/>
    <p:sldId id="259" r:id="rId4"/>
    <p:sldId id="260" r:id="rId5"/>
    <p:sldId id="263" r:id="rId6"/>
    <p:sldId id="276" r:id="rId7"/>
    <p:sldId id="262" r:id="rId8"/>
    <p:sldId id="257" r:id="rId9"/>
    <p:sldId id="258" r:id="rId10"/>
    <p:sldId id="277" r:id="rId11"/>
    <p:sldId id="266" r:id="rId12"/>
    <p:sldId id="261" r:id="rId13"/>
    <p:sldId id="268" r:id="rId14"/>
    <p:sldId id="278" r:id="rId15"/>
    <p:sldId id="272" r:id="rId16"/>
    <p:sldId id="274" r:id="rId17"/>
    <p:sldId id="273" r:id="rId18"/>
    <p:sldId id="270" r:id="rId19"/>
  </p:sldIdLst>
  <p:sldSz cx="12192000" cy="6858000"/>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351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46" d="100"/>
          <a:sy n="46" d="100"/>
        </p:scale>
        <p:origin x="53"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C62DD8-2FFD-405A-B6A3-D5347949DF77}" type="datetimeFigureOut">
              <a:rPr lang="en-US" smtClean="0"/>
              <a:t>10/28/2018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46EFCC-538D-4919-A7FB-7EDBEC9A00FF}" type="slidenum">
              <a:rPr lang="en-US" smtClean="0"/>
              <a:t>‹#›</a:t>
            </a:fld>
            <a:endParaRPr lang="en-US"/>
          </a:p>
        </p:txBody>
      </p:sp>
    </p:spTree>
    <p:extLst>
      <p:ext uri="{BB962C8B-B14F-4D97-AF65-F5344CB8AC3E}">
        <p14:creationId xmlns:p14="http://schemas.microsoft.com/office/powerpoint/2010/main" val="2979547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12192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394A14FD-1E9F-47A8-9A00-D2712B0E1EA4}" type="datetime8">
              <a:rPr lang="ar-AE" smtClean="0"/>
              <a:t>تشرين الأول 28، 18</a:t>
            </a:fld>
            <a:endParaRPr lang="ar-AE"/>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seejaalbookclub</a:t>
            </a:r>
            <a:endParaRPr lang="ar-AE"/>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B3E874F-B0C6-4EF2-A946-EE98CBAB1300}" type="slidenum">
              <a:rPr lang="ar-AE" smtClean="0"/>
              <a:t>‹#›</a:t>
            </a:fld>
            <a:endParaRPr lang="ar-AE"/>
          </a:p>
        </p:txBody>
      </p:sp>
      <p:grpSp>
        <p:nvGrpSpPr>
          <p:cNvPr id="8" name="Group 7"/>
          <p:cNvGrpSpPr/>
          <p:nvPr/>
        </p:nvGrpSpPr>
        <p:grpSpPr>
          <a:xfrm>
            <a:off x="1592135" y="2887530"/>
            <a:ext cx="9038813"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77788" y="1387737"/>
            <a:ext cx="9036424"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767862"/>
            <a:ext cx="85344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5CEEB8-A4B0-4774-986C-2806D3428335}" type="datetime8">
              <a:rPr lang="ar-AE" smtClean="0"/>
              <a:t>تشرين الأول 28، 18</a:t>
            </a:fld>
            <a:endParaRPr lang="ar-AE"/>
          </a:p>
        </p:txBody>
      </p:sp>
      <p:sp>
        <p:nvSpPr>
          <p:cNvPr id="5" name="Footer Placeholder 4"/>
          <p:cNvSpPr>
            <a:spLocks noGrp="1"/>
          </p:cNvSpPr>
          <p:nvPr>
            <p:ph type="ftr" sz="quarter" idx="11"/>
          </p:nvPr>
        </p:nvSpPr>
        <p:spPr/>
        <p:txBody>
          <a:bodyPr/>
          <a:lstStyle/>
          <a:p>
            <a:r>
              <a:rPr lang="en-US" smtClean="0"/>
              <a:t>seejaalbookclub</a:t>
            </a:r>
            <a:endParaRPr lang="ar-AE"/>
          </a:p>
        </p:txBody>
      </p:sp>
      <p:sp>
        <p:nvSpPr>
          <p:cNvPr id="6" name="Slide Number Placeholder 5"/>
          <p:cNvSpPr>
            <a:spLocks noGrp="1"/>
          </p:cNvSpPr>
          <p:nvPr>
            <p:ph type="sldNum" sz="quarter" idx="12"/>
          </p:nvPr>
        </p:nvSpPr>
        <p:spPr/>
        <p:txBody>
          <a:bodyPr/>
          <a:lstStyle/>
          <a:p>
            <a:fld id="{CB3E874F-B0C6-4EF2-A946-EE98CBAB1300}" type="slidenum">
              <a:rPr lang="ar-AE" smtClean="0"/>
              <a:t>‹#›</a:t>
            </a:fld>
            <a:endParaRPr lang="ar-AE"/>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563446" y="1392217"/>
            <a:ext cx="9038813" cy="923330"/>
            <a:chOff x="1172584" y="1381459"/>
            <a:chExt cx="6779110" cy="923330"/>
          </a:xfrm>
        </p:grpSpPr>
        <p:sp>
          <p:nvSpPr>
            <p:cNvPr id="13" name="TextBox 12"/>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12192000" cy="6858000"/>
          </a:xfrm>
          <a:prstGeom prst="rect">
            <a:avLst/>
          </a:prstGeom>
        </p:spPr>
      </p:pic>
      <p:grpSp>
        <p:nvGrpSpPr>
          <p:cNvPr id="7" name="Group 7"/>
          <p:cNvGrpSpPr/>
          <p:nvPr/>
        </p:nvGrpSpPr>
        <p:grpSpPr>
          <a:xfrm>
            <a:off x="1563446" y="2887579"/>
            <a:ext cx="9038813" cy="923330"/>
            <a:chOff x="1172584" y="1381459"/>
            <a:chExt cx="6779110" cy="923330"/>
          </a:xfrm>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920054" y="1204857"/>
            <a:ext cx="10339617"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32331" y="3767317"/>
            <a:ext cx="10312996"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80FA9D-7FC7-4934-B223-7258D9126990}" type="datetime8">
              <a:rPr lang="ar-AE" smtClean="0"/>
              <a:t>تشرين الأول 28، 18</a:t>
            </a:fld>
            <a:endParaRPr lang="ar-AE"/>
          </a:p>
        </p:txBody>
      </p:sp>
      <p:sp>
        <p:nvSpPr>
          <p:cNvPr id="5" name="Footer Placeholder 4"/>
          <p:cNvSpPr>
            <a:spLocks noGrp="1"/>
          </p:cNvSpPr>
          <p:nvPr>
            <p:ph type="ftr" sz="quarter" idx="11"/>
          </p:nvPr>
        </p:nvSpPr>
        <p:spPr/>
        <p:txBody>
          <a:bodyPr/>
          <a:lstStyle/>
          <a:p>
            <a:r>
              <a:rPr lang="en-US" smtClean="0"/>
              <a:t>seejaalbookclub</a:t>
            </a:r>
            <a:endParaRPr lang="ar-AE"/>
          </a:p>
        </p:txBody>
      </p:sp>
      <p:sp>
        <p:nvSpPr>
          <p:cNvPr id="6" name="Slide Number Placeholder 5"/>
          <p:cNvSpPr>
            <a:spLocks noGrp="1"/>
          </p:cNvSpPr>
          <p:nvPr>
            <p:ph type="sldNum" sz="quarter" idx="12"/>
          </p:nvPr>
        </p:nvSpPr>
        <p:spPr/>
        <p:txBody>
          <a:bodyPr/>
          <a:lstStyle/>
          <a:p>
            <a:fld id="{CB3E874F-B0C6-4EF2-A946-EE98CBAB1300}" type="slidenum">
              <a:rPr lang="ar-AE" smtClean="0"/>
              <a:t>‹#›</a:t>
            </a:fld>
            <a:endParaRPr lang="ar-A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816D101-14AD-48A7-9834-A150F5EDA391}" type="datetime8">
              <a:rPr lang="ar-AE" smtClean="0"/>
              <a:t>تشرين الأول 28، 18</a:t>
            </a:fld>
            <a:endParaRPr lang="ar-AE"/>
          </a:p>
        </p:txBody>
      </p:sp>
      <p:sp>
        <p:nvSpPr>
          <p:cNvPr id="6" name="Footer Placeholder 5"/>
          <p:cNvSpPr>
            <a:spLocks noGrp="1"/>
          </p:cNvSpPr>
          <p:nvPr>
            <p:ph type="ftr" sz="quarter" idx="11"/>
          </p:nvPr>
        </p:nvSpPr>
        <p:spPr/>
        <p:txBody>
          <a:bodyPr/>
          <a:lstStyle/>
          <a:p>
            <a:r>
              <a:rPr lang="en-US" smtClean="0"/>
              <a:t>seejaalbookclub</a:t>
            </a:r>
            <a:endParaRPr lang="ar-AE"/>
          </a:p>
        </p:txBody>
      </p:sp>
      <p:sp>
        <p:nvSpPr>
          <p:cNvPr id="7" name="Slide Number Placeholder 6"/>
          <p:cNvSpPr>
            <a:spLocks noGrp="1"/>
          </p:cNvSpPr>
          <p:nvPr>
            <p:ph type="sldNum" sz="quarter" idx="12"/>
          </p:nvPr>
        </p:nvSpPr>
        <p:spPr/>
        <p:txBody>
          <a:bodyPr/>
          <a:lstStyle/>
          <a:p>
            <a:fld id="{CB3E874F-B0C6-4EF2-A946-EE98CBAB1300}" type="slidenum">
              <a:rPr lang="ar-AE" smtClean="0"/>
              <a:t>‹#›</a:t>
            </a:fld>
            <a:endParaRPr lang="ar-AE"/>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914400"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6193535"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02080" y="2240280"/>
            <a:ext cx="458992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7984" y="2947595"/>
            <a:ext cx="5071872"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69741" y="2240280"/>
            <a:ext cx="4596384"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944368"/>
            <a:ext cx="50663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5A0C570-1104-41DA-A3EE-C33DA6933C63}" type="datetime8">
              <a:rPr lang="ar-AE" smtClean="0"/>
              <a:t>تشرين الأول 28، 18</a:t>
            </a:fld>
            <a:endParaRPr lang="ar-AE"/>
          </a:p>
        </p:txBody>
      </p:sp>
      <p:sp>
        <p:nvSpPr>
          <p:cNvPr id="8" name="Footer Placeholder 7"/>
          <p:cNvSpPr>
            <a:spLocks noGrp="1"/>
          </p:cNvSpPr>
          <p:nvPr>
            <p:ph type="ftr" sz="quarter" idx="11"/>
          </p:nvPr>
        </p:nvSpPr>
        <p:spPr/>
        <p:txBody>
          <a:bodyPr/>
          <a:lstStyle/>
          <a:p>
            <a:r>
              <a:rPr lang="en-US" smtClean="0"/>
              <a:t>seejaalbookclub</a:t>
            </a:r>
            <a:endParaRPr lang="ar-AE"/>
          </a:p>
        </p:txBody>
      </p:sp>
      <p:sp>
        <p:nvSpPr>
          <p:cNvPr id="9" name="Slide Number Placeholder 8"/>
          <p:cNvSpPr>
            <a:spLocks noGrp="1"/>
          </p:cNvSpPr>
          <p:nvPr>
            <p:ph type="sldNum" sz="quarter" idx="12"/>
          </p:nvPr>
        </p:nvSpPr>
        <p:spPr/>
        <p:txBody>
          <a:bodyPr/>
          <a:lstStyle/>
          <a:p>
            <a:fld id="{CB3E874F-B0C6-4EF2-A946-EE98CBAB1300}" type="slidenum">
              <a:rPr lang="ar-AE" smtClean="0"/>
              <a:t>‹#›</a:t>
            </a:fld>
            <a:endParaRPr lang="ar-AE"/>
          </a:p>
        </p:txBody>
      </p:sp>
      <p:grpSp>
        <p:nvGrpSpPr>
          <p:cNvPr id="14" name="Group 13"/>
          <p:cNvGrpSpPr/>
          <p:nvPr/>
        </p:nvGrpSpPr>
        <p:grpSpPr>
          <a:xfrm>
            <a:off x="1563446" y="1392217"/>
            <a:ext cx="9038813" cy="923330"/>
            <a:chOff x="1172584" y="1381459"/>
            <a:chExt cx="6779110" cy="923330"/>
          </a:xfrm>
        </p:grpSpPr>
        <p:sp>
          <p:nvSpPr>
            <p:cNvPr id="16" name="TextBox 15"/>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7828D2E-01A6-4B6B-BE05-F2D2EAEC0A29}" type="datetime8">
              <a:rPr lang="ar-AE" smtClean="0"/>
              <a:t>تشرين الأول 28، 18</a:t>
            </a:fld>
            <a:endParaRPr lang="ar-AE"/>
          </a:p>
        </p:txBody>
      </p:sp>
      <p:sp>
        <p:nvSpPr>
          <p:cNvPr id="4" name="Footer Placeholder 3"/>
          <p:cNvSpPr>
            <a:spLocks noGrp="1"/>
          </p:cNvSpPr>
          <p:nvPr>
            <p:ph type="ftr" sz="quarter" idx="11"/>
          </p:nvPr>
        </p:nvSpPr>
        <p:spPr/>
        <p:txBody>
          <a:bodyPr/>
          <a:lstStyle/>
          <a:p>
            <a:r>
              <a:rPr lang="en-US" smtClean="0"/>
              <a:t>seejaalbookclub</a:t>
            </a:r>
            <a:endParaRPr lang="ar-AE"/>
          </a:p>
        </p:txBody>
      </p:sp>
      <p:sp>
        <p:nvSpPr>
          <p:cNvPr id="5" name="Slide Number Placeholder 4"/>
          <p:cNvSpPr>
            <a:spLocks noGrp="1"/>
          </p:cNvSpPr>
          <p:nvPr>
            <p:ph type="sldNum" sz="quarter" idx="12"/>
          </p:nvPr>
        </p:nvSpPr>
        <p:spPr/>
        <p:txBody>
          <a:bodyPr/>
          <a:lstStyle/>
          <a:p>
            <a:fld id="{CB3E874F-B0C6-4EF2-A946-EE98CBAB1300}" type="slidenum">
              <a:rPr lang="ar-AE" smtClean="0"/>
              <a:t>‹#›</a:t>
            </a:fld>
            <a:endParaRPr lang="ar-AE"/>
          </a:p>
        </p:txBody>
      </p:sp>
      <p:grpSp>
        <p:nvGrpSpPr>
          <p:cNvPr id="10" name="Group 9"/>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3B9B5E-C84C-4D3B-9F79-EFD3E90CF8B1}" type="datetime8">
              <a:rPr lang="ar-AE" smtClean="0"/>
              <a:t>تشرين الأول 28، 18</a:t>
            </a:fld>
            <a:endParaRPr lang="ar-AE"/>
          </a:p>
        </p:txBody>
      </p:sp>
      <p:sp>
        <p:nvSpPr>
          <p:cNvPr id="3" name="Footer Placeholder 2"/>
          <p:cNvSpPr>
            <a:spLocks noGrp="1"/>
          </p:cNvSpPr>
          <p:nvPr>
            <p:ph type="ftr" sz="quarter" idx="11"/>
          </p:nvPr>
        </p:nvSpPr>
        <p:spPr/>
        <p:txBody>
          <a:bodyPr/>
          <a:lstStyle/>
          <a:p>
            <a:r>
              <a:rPr lang="en-US" smtClean="0"/>
              <a:t>seejaalbookclub</a:t>
            </a:r>
            <a:endParaRPr lang="ar-AE"/>
          </a:p>
        </p:txBody>
      </p:sp>
      <p:sp>
        <p:nvSpPr>
          <p:cNvPr id="4" name="Slide Number Placeholder 3"/>
          <p:cNvSpPr>
            <a:spLocks noGrp="1"/>
          </p:cNvSpPr>
          <p:nvPr>
            <p:ph type="sldNum" sz="quarter" idx="12"/>
          </p:nvPr>
        </p:nvSpPr>
        <p:spPr/>
        <p:txBody>
          <a:bodyPr/>
          <a:lstStyle/>
          <a:p>
            <a:fld id="{CB3E874F-B0C6-4EF2-A946-EE98CBAB1300}" type="slidenum">
              <a:rPr lang="ar-AE" smtClean="0"/>
              <a:t>‹#›</a:t>
            </a:fld>
            <a:endParaRPr lang="ar-A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2773" y="1678196"/>
            <a:ext cx="4563311"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922669" y="559399"/>
            <a:ext cx="5488889"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12773" y="3603813"/>
            <a:ext cx="4548967"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B1B08D-DEA4-495D-8AFC-7FCC3D0A9450}" type="datetime8">
              <a:rPr lang="ar-AE" smtClean="0"/>
              <a:t>تشرين الأول 28، 18</a:t>
            </a:fld>
            <a:endParaRPr lang="ar-AE"/>
          </a:p>
        </p:txBody>
      </p:sp>
      <p:sp>
        <p:nvSpPr>
          <p:cNvPr id="6" name="Footer Placeholder 5"/>
          <p:cNvSpPr>
            <a:spLocks noGrp="1"/>
          </p:cNvSpPr>
          <p:nvPr>
            <p:ph type="ftr" sz="quarter" idx="11"/>
          </p:nvPr>
        </p:nvSpPr>
        <p:spPr/>
        <p:txBody>
          <a:bodyPr/>
          <a:lstStyle/>
          <a:p>
            <a:r>
              <a:rPr lang="en-US" smtClean="0"/>
              <a:t>seejaalbookclub</a:t>
            </a:r>
            <a:endParaRPr lang="ar-AE"/>
          </a:p>
        </p:txBody>
      </p:sp>
      <p:sp>
        <p:nvSpPr>
          <p:cNvPr id="7" name="Slide Number Placeholder 6"/>
          <p:cNvSpPr>
            <a:spLocks noGrp="1"/>
          </p:cNvSpPr>
          <p:nvPr>
            <p:ph type="sldNum" sz="quarter" idx="12"/>
          </p:nvPr>
        </p:nvSpPr>
        <p:spPr/>
        <p:txBody>
          <a:bodyPr/>
          <a:lstStyle/>
          <a:p>
            <a:fld id="{CB3E874F-B0C6-4EF2-A946-EE98CBAB1300}" type="slidenum">
              <a:rPr lang="ar-AE" smtClean="0"/>
              <a:t>‹#›</a:t>
            </a:fld>
            <a:endParaRPr lang="ar-A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3642" y="4668819"/>
            <a:ext cx="10356028"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911723" y="666965"/>
            <a:ext cx="6362875"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7986" y="5324306"/>
            <a:ext cx="10341685"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51DE11-5713-4457-8157-C52D1589CC60}" type="datetime8">
              <a:rPr lang="ar-AE" smtClean="0"/>
              <a:t>تشرين الأول 28، 18</a:t>
            </a:fld>
            <a:endParaRPr lang="ar-AE"/>
          </a:p>
        </p:txBody>
      </p:sp>
      <p:sp>
        <p:nvSpPr>
          <p:cNvPr id="6" name="Footer Placeholder 5"/>
          <p:cNvSpPr>
            <a:spLocks noGrp="1"/>
          </p:cNvSpPr>
          <p:nvPr>
            <p:ph type="ftr" sz="quarter" idx="11"/>
          </p:nvPr>
        </p:nvSpPr>
        <p:spPr/>
        <p:txBody>
          <a:bodyPr/>
          <a:lstStyle/>
          <a:p>
            <a:r>
              <a:rPr kumimoji="0" lang="en-US" smtClean="0"/>
              <a:t>seejaalbookclub</a:t>
            </a:r>
            <a:endParaRPr kumimoji="0" lang="en-US"/>
          </a:p>
        </p:txBody>
      </p:sp>
      <p:sp>
        <p:nvSpPr>
          <p:cNvPr id="7" name="Slide Number Placeholder 6"/>
          <p:cNvSpPr>
            <a:spLocks noGrp="1"/>
          </p:cNvSpPr>
          <p:nvPr>
            <p:ph type="sldNum" sz="quarter" idx="12"/>
          </p:nvPr>
        </p:nvSpPr>
        <p:spPr/>
        <p:txBody>
          <a:bodyPr/>
          <a:lstStyle/>
          <a:p>
            <a:fld id="{CB3E874F-B0C6-4EF2-A946-EE98CBAB1300}" type="slidenum">
              <a:rPr lang="ar-AE" smtClean="0"/>
              <a:t>‹#›</a:t>
            </a:fld>
            <a:endParaRPr lang="ar-A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32534-F900-4D12-BB2B-FE0C7E70B55B}" type="datetime8">
              <a:rPr lang="ar-AE" smtClean="0"/>
              <a:t>تشرين الأول 28، 18</a:t>
            </a:fld>
            <a:endParaRPr lang="ar-AE"/>
          </a:p>
        </p:txBody>
      </p:sp>
      <p:sp>
        <p:nvSpPr>
          <p:cNvPr id="5" name="Footer Placeholder 4"/>
          <p:cNvSpPr>
            <a:spLocks noGrp="1"/>
          </p:cNvSpPr>
          <p:nvPr>
            <p:ph type="ftr" sz="quarter" idx="11"/>
          </p:nvPr>
        </p:nvSpPr>
        <p:spPr/>
        <p:txBody>
          <a:bodyPr/>
          <a:lstStyle/>
          <a:p>
            <a:r>
              <a:rPr lang="en-US" smtClean="0"/>
              <a:t>seejaalbookclub</a:t>
            </a:r>
            <a:endParaRPr lang="ar-AE"/>
          </a:p>
        </p:txBody>
      </p:sp>
      <p:sp>
        <p:nvSpPr>
          <p:cNvPr id="6" name="Slide Number Placeholder 5"/>
          <p:cNvSpPr>
            <a:spLocks noGrp="1"/>
          </p:cNvSpPr>
          <p:nvPr>
            <p:ph type="sldNum" sz="quarter" idx="12"/>
          </p:nvPr>
        </p:nvSpPr>
        <p:spPr/>
        <p:txBody>
          <a:bodyPr/>
          <a:lstStyle/>
          <a:p>
            <a:fld id="{CB3E874F-B0C6-4EF2-A946-EE98CBAB1300}" type="slidenum">
              <a:rPr lang="ar-AE" smtClean="0"/>
              <a:t>‹#›</a:t>
            </a:fld>
            <a:endParaRPr lang="ar-AE"/>
          </a:p>
        </p:txBody>
      </p:sp>
      <p:grpSp>
        <p:nvGrpSpPr>
          <p:cNvPr id="11" name="Group 10"/>
          <p:cNvGrpSpPr/>
          <p:nvPr/>
        </p:nvGrpSpPr>
        <p:grpSpPr>
          <a:xfrm>
            <a:off x="1563446" y="1392217"/>
            <a:ext cx="9038813" cy="923330"/>
            <a:chOff x="1172584" y="1381459"/>
            <a:chExt cx="6779110" cy="923330"/>
          </a:xfrm>
        </p:grpSpPr>
        <p:sp>
          <p:nvSpPr>
            <p:cNvPr id="15" name="TextBox 14"/>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22081" y="559399"/>
            <a:ext cx="2237591"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7985" y="849855"/>
            <a:ext cx="7343889"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63495B-2A7B-469A-94B6-6DFD38E19534}" type="datetime8">
              <a:rPr lang="ar-AE" smtClean="0"/>
              <a:t>تشرين الأول 28، 18</a:t>
            </a:fld>
            <a:endParaRPr lang="ar-AE"/>
          </a:p>
        </p:txBody>
      </p:sp>
      <p:sp>
        <p:nvSpPr>
          <p:cNvPr id="5" name="Footer Placeholder 4"/>
          <p:cNvSpPr>
            <a:spLocks noGrp="1"/>
          </p:cNvSpPr>
          <p:nvPr>
            <p:ph type="ftr" sz="quarter" idx="11"/>
          </p:nvPr>
        </p:nvSpPr>
        <p:spPr/>
        <p:txBody>
          <a:bodyPr/>
          <a:lstStyle/>
          <a:p>
            <a:r>
              <a:rPr lang="en-US" smtClean="0"/>
              <a:t>seejaalbookclub</a:t>
            </a:r>
            <a:endParaRPr lang="ar-AE"/>
          </a:p>
        </p:txBody>
      </p:sp>
      <p:sp>
        <p:nvSpPr>
          <p:cNvPr id="6" name="Slide Number Placeholder 5"/>
          <p:cNvSpPr>
            <a:spLocks noGrp="1"/>
          </p:cNvSpPr>
          <p:nvPr>
            <p:ph type="sldNum" sz="quarter" idx="12"/>
          </p:nvPr>
        </p:nvSpPr>
        <p:spPr/>
        <p:txBody>
          <a:bodyPr/>
          <a:lstStyle/>
          <a:p>
            <a:fld id="{CB3E874F-B0C6-4EF2-A946-EE98CBAB1300}" type="slidenum">
              <a:rPr lang="ar-AE" smtClean="0"/>
              <a:t>‹#›</a:t>
            </a:fld>
            <a:endParaRPr lang="ar-AE"/>
          </a:p>
        </p:txBody>
      </p:sp>
      <p:grpSp>
        <p:nvGrpSpPr>
          <p:cNvPr id="11" name="Group 10"/>
          <p:cNvGrpSpPr/>
          <p:nvPr/>
        </p:nvGrpSpPr>
        <p:grpSpPr>
          <a:xfrm rot="5400000">
            <a:off x="6125426" y="2880824"/>
            <a:ext cx="5480154" cy="923330"/>
            <a:chOff x="1815339" y="1496875"/>
            <a:chExt cx="5480154" cy="692497"/>
          </a:xfrm>
        </p:grpSpPr>
        <p:sp>
          <p:nvSpPr>
            <p:cNvPr id="12" name="TextBox 11"/>
            <p:cNvSpPr txBox="1"/>
            <p:nvPr/>
          </p:nvSpPr>
          <p:spPr>
            <a:xfrm>
              <a:off x="4147073" y="1496875"/>
              <a:ext cx="877163" cy="692497"/>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7987" y="570156"/>
            <a:ext cx="10341684"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932330" y="2248348"/>
            <a:ext cx="10327340"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80504" y="6161443"/>
            <a:ext cx="2844800" cy="365125"/>
          </a:xfrm>
          <a:prstGeom prst="rect">
            <a:avLst/>
          </a:prstGeom>
        </p:spPr>
        <p:txBody>
          <a:bodyPr vert="horz" lIns="91440" tIns="45720" rIns="91440" bIns="45720" rtlCol="0" anchor="ctr"/>
          <a:lstStyle>
            <a:lvl1pPr algn="l">
              <a:defRPr sz="1200">
                <a:solidFill>
                  <a:schemeClr val="tx2"/>
                </a:solidFill>
              </a:defRPr>
            </a:lvl1pPr>
          </a:lstStyle>
          <a:p>
            <a:fld id="{942EB473-43CA-4188-9B46-392B03FF5704}" type="datetime8">
              <a:rPr lang="ar-AE" smtClean="0"/>
              <a:t>تشرين الأول 28، 18</a:t>
            </a:fld>
            <a:endParaRPr lang="ar-AE"/>
          </a:p>
        </p:txBody>
      </p:sp>
      <p:sp>
        <p:nvSpPr>
          <p:cNvPr id="5" name="Footer Placeholder 4"/>
          <p:cNvSpPr>
            <a:spLocks noGrp="1"/>
          </p:cNvSpPr>
          <p:nvPr>
            <p:ph type="ftr" sz="quarter" idx="3"/>
          </p:nvPr>
        </p:nvSpPr>
        <p:spPr>
          <a:xfrm>
            <a:off x="4165600" y="6161443"/>
            <a:ext cx="3860800" cy="365125"/>
          </a:xfrm>
          <a:prstGeom prst="rect">
            <a:avLst/>
          </a:prstGeom>
        </p:spPr>
        <p:txBody>
          <a:bodyPr vert="horz" lIns="91440" tIns="45720" rIns="91440" bIns="45720" rtlCol="0" anchor="ctr"/>
          <a:lstStyle>
            <a:lvl1pPr algn="ctr">
              <a:defRPr sz="1200">
                <a:solidFill>
                  <a:schemeClr val="tx2"/>
                </a:solidFill>
              </a:defRPr>
            </a:lvl1pPr>
          </a:lstStyle>
          <a:p>
            <a:r>
              <a:rPr lang="en-US" smtClean="0"/>
              <a:t>seejaalbookclub</a:t>
            </a:r>
            <a:endParaRPr lang="ar-AE"/>
          </a:p>
        </p:txBody>
      </p:sp>
      <p:sp>
        <p:nvSpPr>
          <p:cNvPr id="6" name="Slide Number Placeholder 5"/>
          <p:cNvSpPr>
            <a:spLocks noGrp="1"/>
          </p:cNvSpPr>
          <p:nvPr>
            <p:ph type="sldNum" sz="quarter" idx="4"/>
          </p:nvPr>
        </p:nvSpPr>
        <p:spPr>
          <a:xfrm>
            <a:off x="8852352" y="6161443"/>
            <a:ext cx="2844800" cy="365125"/>
          </a:xfrm>
          <a:prstGeom prst="rect">
            <a:avLst/>
          </a:prstGeom>
        </p:spPr>
        <p:txBody>
          <a:bodyPr vert="horz" lIns="91440" tIns="45720" rIns="91440" bIns="45720" rtlCol="0" anchor="ctr"/>
          <a:lstStyle>
            <a:lvl1pPr algn="r">
              <a:defRPr sz="1200">
                <a:solidFill>
                  <a:schemeClr val="tx2"/>
                </a:solidFill>
              </a:defRPr>
            </a:lvl1pPr>
          </a:lstStyle>
          <a:p>
            <a:fld id="{CB3E874F-B0C6-4EF2-A946-EE98CBAB1300}" type="slidenum">
              <a:rPr lang="ar-AE" smtClean="0"/>
              <a:t>‹#›</a:t>
            </a:fld>
            <a:endParaRPr lang="ar-AE"/>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158" y="2316947"/>
            <a:ext cx="10052581" cy="2433967"/>
          </a:xfrm>
        </p:spPr>
        <p:txBody>
          <a:bodyPr>
            <a:normAutofit fontScale="92500" lnSpcReduction="10000"/>
          </a:bodyPr>
          <a:lstStyle/>
          <a:p>
            <a:pPr algn="ctr">
              <a:lnSpc>
                <a:spcPct val="150000"/>
              </a:lnSpc>
            </a:pPr>
            <a:endParaRPr lang="ar-AE" sz="2400" dirty="0">
              <a:solidFill>
                <a:srgbClr val="C00000"/>
              </a:solidFill>
            </a:endParaRPr>
          </a:p>
          <a:p>
            <a:pPr algn="ctr" rtl="1">
              <a:lnSpc>
                <a:spcPct val="150000"/>
              </a:lnSpc>
            </a:pPr>
            <a:r>
              <a:rPr lang="ar-AE" sz="8000" dirty="0" smtClean="0">
                <a:solidFill>
                  <a:srgbClr val="895D1D">
                    <a:lumMod val="50000"/>
                  </a:srgbClr>
                </a:solidFill>
                <a:ea typeface="+mj-ea"/>
              </a:rPr>
              <a:t> فرسان </a:t>
            </a:r>
            <a:r>
              <a:rPr lang="ar-AE" sz="8000" dirty="0">
                <a:solidFill>
                  <a:srgbClr val="895D1D">
                    <a:lumMod val="50000"/>
                  </a:srgbClr>
                </a:solidFill>
                <a:ea typeface="+mj-ea"/>
              </a:rPr>
              <a:t>نوفمبر</a:t>
            </a:r>
            <a:endParaRPr lang="ar-AE" sz="4000" dirty="0" smtClean="0">
              <a:solidFill>
                <a:srgbClr val="222222"/>
              </a:solidFill>
              <a:latin typeface="Arial" panose="020B0604020202020204" pitchFamily="34" charset="0"/>
            </a:endParaRPr>
          </a:p>
          <a:p>
            <a:pPr algn="ctr" rtl="1">
              <a:lnSpc>
                <a:spcPct val="150000"/>
              </a:lnSpc>
            </a:pPr>
            <a:endParaRPr lang="ar-AE" sz="4000" dirty="0">
              <a:solidFill>
                <a:srgbClr val="222222"/>
              </a:solidFill>
              <a:latin typeface="Arial" panose="020B0604020202020204" pitchFamily="34" charset="0"/>
            </a:endParaRPr>
          </a:p>
          <a:p>
            <a:pPr algn="ctr">
              <a:lnSpc>
                <a:spcPct val="150000"/>
              </a:lnSpc>
            </a:pPr>
            <a:endParaRPr lang="ar-AE" sz="2400" dirty="0" smtClean="0">
              <a:solidFill>
                <a:srgbClr val="C00000"/>
              </a:solidFill>
            </a:endParaRPr>
          </a:p>
          <a:p>
            <a:pPr marL="0" indent="0" algn="ctr">
              <a:lnSpc>
                <a:spcPct val="150000"/>
              </a:lnSpc>
              <a:buNone/>
            </a:pPr>
            <a:endParaRPr lang="ar-AE" dirty="0" smtClean="0">
              <a:solidFill>
                <a:srgbClr val="222222"/>
              </a:solidFill>
              <a:latin typeface="Arial" panose="020B0604020202020204" pitchFamily="34" charset="0"/>
            </a:endParaRPr>
          </a:p>
          <a:p>
            <a:pPr marL="0" indent="0" algn="ctr">
              <a:lnSpc>
                <a:spcPct val="150000"/>
              </a:lnSpc>
              <a:buNone/>
            </a:pPr>
            <a:endParaRPr lang="ar-AE" dirty="0" smtClean="0">
              <a:solidFill>
                <a:srgbClr val="222222"/>
              </a:solidFill>
              <a:latin typeface="Arial" panose="020B0604020202020204" pitchFamily="34" charset="0"/>
            </a:endParaRPr>
          </a:p>
        </p:txBody>
      </p:sp>
      <p:sp>
        <p:nvSpPr>
          <p:cNvPr id="2" name="Title 1"/>
          <p:cNvSpPr>
            <a:spLocks noGrp="1"/>
          </p:cNvSpPr>
          <p:nvPr>
            <p:ph type="title"/>
          </p:nvPr>
        </p:nvSpPr>
        <p:spPr>
          <a:xfrm>
            <a:off x="537833" y="3141570"/>
            <a:ext cx="10058400" cy="1609344"/>
          </a:xfrm>
        </p:spPr>
        <p:txBody>
          <a:bodyPr/>
          <a:lstStyle/>
          <a:p>
            <a:pPr lvl="0" algn="r" rtl="1">
              <a:spcBef>
                <a:spcPts val="0"/>
              </a:spcBef>
            </a:pPr>
            <a:r>
              <a:rPr lang="ar-AE" dirty="0">
                <a:solidFill>
                  <a:srgbClr val="C00000"/>
                </a:solidFill>
              </a:rPr>
              <a:t/>
            </a:r>
            <a:br>
              <a:rPr lang="ar-AE" dirty="0">
                <a:solidFill>
                  <a:srgbClr val="C00000"/>
                </a:solidFill>
              </a:rPr>
            </a:br>
            <a:r>
              <a:rPr lang="ar-AE" dirty="0" smtClean="0">
                <a:solidFill>
                  <a:srgbClr val="C00000"/>
                </a:solidFill>
              </a:rPr>
              <a:t> </a:t>
            </a:r>
            <a:endParaRPr lang="ar-AE" dirty="0">
              <a:solidFill>
                <a:schemeClr val="accent1">
                  <a:lumMod val="50000"/>
                </a:schemeClr>
              </a:solidFill>
            </a:endParaRPr>
          </a:p>
        </p:txBody>
      </p:sp>
      <p:sp>
        <p:nvSpPr>
          <p:cNvPr id="5" name="Footer Placeholder 4"/>
          <p:cNvSpPr>
            <a:spLocks noGrp="1"/>
          </p:cNvSpPr>
          <p:nvPr>
            <p:ph type="ftr" sz="quarter" idx="11"/>
          </p:nvPr>
        </p:nvSpPr>
        <p:spPr/>
        <p:txBody>
          <a:bodyPr/>
          <a:lstStyle/>
          <a:p>
            <a:r>
              <a:rPr lang="en-US" smtClean="0"/>
              <a:t>seejaalbookclub</a:t>
            </a:r>
            <a:endParaRPr lang="ar-AE"/>
          </a:p>
        </p:txBody>
      </p:sp>
      <p:sp>
        <p:nvSpPr>
          <p:cNvPr id="6" name="TextBox 5"/>
          <p:cNvSpPr txBox="1"/>
          <p:nvPr/>
        </p:nvSpPr>
        <p:spPr>
          <a:xfrm>
            <a:off x="133003" y="981306"/>
            <a:ext cx="3075709" cy="923330"/>
          </a:xfrm>
          <a:prstGeom prst="rect">
            <a:avLst/>
          </a:prstGeom>
          <a:noFill/>
        </p:spPr>
        <p:txBody>
          <a:bodyPr wrap="square" rtlCol="1">
            <a:spAutoFit/>
          </a:bodyPr>
          <a:lstStyle/>
          <a:p>
            <a:r>
              <a:rPr lang="ar-AE" sz="5400" dirty="0" smtClean="0"/>
              <a:t>2018</a:t>
            </a:r>
            <a:endParaRPr lang="ar-AE" dirty="0"/>
          </a:p>
        </p:txBody>
      </p:sp>
    </p:spTree>
    <p:extLst>
      <p:ext uri="{BB962C8B-B14F-4D97-AF65-F5344CB8AC3E}">
        <p14:creationId xmlns:p14="http://schemas.microsoft.com/office/powerpoint/2010/main" val="297516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seejaalbookclub</a:t>
            </a:r>
            <a:endParaRPr lang="ar-AE"/>
          </a:p>
        </p:txBody>
      </p:sp>
      <p:pic>
        <p:nvPicPr>
          <p:cNvPr id="7" name="اجمل - موسيقى نوفمبر201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3510" y="5882148"/>
            <a:ext cx="609600" cy="609600"/>
          </a:xfrm>
          <a:prstGeom prst="rect">
            <a:avLst/>
          </a:prstGeom>
        </p:spPr>
      </p:pic>
      <p:pic>
        <p:nvPicPr>
          <p:cNvPr id="8"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4499" y="3912904"/>
            <a:ext cx="2431101" cy="2431101"/>
          </a:xfrm>
          <a:prstGeom prst="ellipse">
            <a:avLst/>
          </a:prstGeom>
          <a:ln>
            <a:noFill/>
          </a:ln>
          <a:effectLst>
            <a:softEdge rad="112500"/>
          </a:effectLst>
        </p:spPr>
      </p:pic>
      <p:sp>
        <p:nvSpPr>
          <p:cNvPr id="5" name="Rectangle 4"/>
          <p:cNvSpPr/>
          <p:nvPr/>
        </p:nvSpPr>
        <p:spPr>
          <a:xfrm>
            <a:off x="7100034" y="2385444"/>
            <a:ext cx="3179075" cy="92333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AE" sz="5400" b="1" i="0" u="none" strike="noStrike" kern="0" cap="none" spc="0" normalizeH="0" baseline="0" noProof="0" dirty="0" smtClean="0">
                <a:ln>
                  <a:noFill/>
                </a:ln>
                <a:effectLst/>
                <a:uLnTx/>
                <a:uFillTx/>
                <a:ea typeface="+mj-ea"/>
              </a:rPr>
              <a:t>الكتاب الأول..</a:t>
            </a:r>
            <a:endParaRPr kumimoji="0" lang="ar-AE" sz="18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val="284482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3369"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2786427"/>
            <a:ext cx="10058400" cy="2433967"/>
          </a:xfrm>
        </p:spPr>
        <p:txBody>
          <a:bodyPr>
            <a:normAutofit/>
          </a:bodyPr>
          <a:lstStyle/>
          <a:p>
            <a:pPr>
              <a:lnSpc>
                <a:spcPct val="150000"/>
              </a:lnSpc>
            </a:pPr>
            <a:endParaRPr lang="ar-AE" sz="2400" dirty="0">
              <a:solidFill>
                <a:srgbClr val="C00000"/>
              </a:solidFill>
            </a:endParaRPr>
          </a:p>
          <a:p>
            <a:pPr algn="r" rtl="1">
              <a:lnSpc>
                <a:spcPct val="150000"/>
              </a:lnSpc>
            </a:pPr>
            <a:r>
              <a:rPr lang="ar-AE" sz="2400" dirty="0">
                <a:solidFill>
                  <a:srgbClr val="222222"/>
                </a:solidFill>
                <a:latin typeface="Arial" panose="020B0604020202020204" pitchFamily="34" charset="0"/>
              </a:rPr>
              <a:t>الرواية </a:t>
            </a:r>
            <a:r>
              <a:rPr lang="ar-AE" sz="2400" dirty="0" smtClean="0">
                <a:solidFill>
                  <a:srgbClr val="222222"/>
                </a:solidFill>
                <a:latin typeface="Arial" panose="020B0604020202020204" pitchFamily="34" charset="0"/>
              </a:rPr>
              <a:t>.. لها </a:t>
            </a:r>
            <a:r>
              <a:rPr lang="ar-AE" sz="2400" dirty="0">
                <a:solidFill>
                  <a:srgbClr val="222222"/>
                </a:solidFill>
                <a:latin typeface="Arial" panose="020B0604020202020204" pitchFamily="34" charset="0"/>
              </a:rPr>
              <a:t>نظرة مختلفة لكل شيئ حولنا </a:t>
            </a:r>
            <a:r>
              <a:rPr lang="ar-AE" sz="2400" dirty="0" smtClean="0">
                <a:solidFill>
                  <a:srgbClr val="222222"/>
                </a:solidFill>
                <a:latin typeface="Arial" panose="020B0604020202020204" pitchFamily="34" charset="0"/>
              </a:rPr>
              <a:t>... رواية </a:t>
            </a:r>
            <a:r>
              <a:rPr lang="ar-AE" sz="2400" dirty="0">
                <a:solidFill>
                  <a:srgbClr val="222222"/>
                </a:solidFill>
                <a:latin typeface="Arial" panose="020B0604020202020204" pitchFamily="34" charset="0"/>
              </a:rPr>
              <a:t>بسيطة جداً بالكلمات عميقة للمتأمل </a:t>
            </a:r>
            <a:r>
              <a:rPr lang="ar-AE" sz="2400" dirty="0" smtClean="0">
                <a:solidFill>
                  <a:srgbClr val="222222"/>
                </a:solidFill>
                <a:latin typeface="Arial" panose="020B0604020202020204" pitchFamily="34" charset="0"/>
              </a:rPr>
              <a:t>للمعاني.</a:t>
            </a:r>
            <a:endParaRPr lang="ar-AE" sz="2400" dirty="0">
              <a:solidFill>
                <a:srgbClr val="222222"/>
              </a:solidFill>
              <a:latin typeface="Arial" panose="020B0604020202020204" pitchFamily="34" charset="0"/>
            </a:endParaRPr>
          </a:p>
          <a:p>
            <a:pPr>
              <a:lnSpc>
                <a:spcPct val="150000"/>
              </a:lnSpc>
            </a:pPr>
            <a:endParaRPr lang="ar-AE" sz="2400" dirty="0" smtClean="0">
              <a:solidFill>
                <a:srgbClr val="C00000"/>
              </a:solidFill>
            </a:endParaRPr>
          </a:p>
          <a:p>
            <a:pPr marL="0" indent="0">
              <a:lnSpc>
                <a:spcPct val="150000"/>
              </a:lnSpc>
              <a:buNone/>
            </a:pPr>
            <a:endParaRPr lang="ar-AE" dirty="0" smtClean="0">
              <a:solidFill>
                <a:srgbClr val="222222"/>
              </a:solidFill>
              <a:latin typeface="Arial" panose="020B0604020202020204" pitchFamily="34" charset="0"/>
            </a:endParaRPr>
          </a:p>
          <a:p>
            <a:pPr marL="0" indent="0">
              <a:lnSpc>
                <a:spcPct val="150000"/>
              </a:lnSpc>
              <a:buNone/>
            </a:pPr>
            <a:endParaRPr lang="ar-AE" dirty="0" smtClean="0">
              <a:solidFill>
                <a:srgbClr val="222222"/>
              </a:solidFill>
              <a:latin typeface="Arial" panose="020B0604020202020204" pitchFamily="34" charset="0"/>
            </a:endParaRPr>
          </a:p>
        </p:txBody>
      </p:sp>
      <p:sp>
        <p:nvSpPr>
          <p:cNvPr id="2" name="Title 1"/>
          <p:cNvSpPr>
            <a:spLocks noGrp="1"/>
          </p:cNvSpPr>
          <p:nvPr>
            <p:ph type="title"/>
          </p:nvPr>
        </p:nvSpPr>
        <p:spPr>
          <a:xfrm>
            <a:off x="1069848" y="963635"/>
            <a:ext cx="10058400" cy="1609344"/>
          </a:xfrm>
        </p:spPr>
        <p:txBody>
          <a:bodyPr/>
          <a:lstStyle/>
          <a:p>
            <a:pPr algn="r"/>
            <a:r>
              <a:rPr lang="ar-AE" b="1" dirty="0">
                <a:solidFill>
                  <a:srgbClr val="C00000"/>
                </a:solidFill>
              </a:rPr>
              <a:t>لماذا صفق له قلبك.. ؟</a:t>
            </a:r>
            <a:r>
              <a:rPr lang="ar-AE" dirty="0">
                <a:solidFill>
                  <a:srgbClr val="C00000"/>
                </a:solidFill>
              </a:rPr>
              <a:t/>
            </a:r>
            <a:br>
              <a:rPr lang="ar-AE" dirty="0">
                <a:solidFill>
                  <a:srgbClr val="C00000"/>
                </a:solidFill>
              </a:rPr>
            </a:br>
            <a:endParaRPr lang="ar-AE" dirty="0">
              <a:solidFill>
                <a:schemeClr val="accent1">
                  <a:lumMod val="50000"/>
                </a:schemeClr>
              </a:solidFill>
            </a:endParaRPr>
          </a:p>
        </p:txBody>
      </p:sp>
      <p:pic>
        <p:nvPicPr>
          <p:cNvPr id="4" name="Picture 3"/>
          <p:cNvPicPr>
            <a:picLocks noChangeAspect="1"/>
          </p:cNvPicPr>
          <p:nvPr/>
        </p:nvPicPr>
        <p:blipFill>
          <a:blip r:embed="rId2"/>
          <a:stretch>
            <a:fillRect/>
          </a:stretch>
        </p:blipFill>
        <p:spPr>
          <a:xfrm>
            <a:off x="638884" y="4202274"/>
            <a:ext cx="2036240" cy="2036240"/>
          </a:xfrm>
          <a:prstGeom prst="rect">
            <a:avLst/>
          </a:prstGeom>
        </p:spPr>
      </p:pic>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362986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22864" y="2121408"/>
            <a:ext cx="6905383" cy="4050792"/>
          </a:xfrm>
        </p:spPr>
        <p:txBody>
          <a:bodyPr>
            <a:normAutofit/>
          </a:bodyPr>
          <a:lstStyle/>
          <a:p>
            <a:pPr algn="r" rtl="1">
              <a:lnSpc>
                <a:spcPct val="150000"/>
              </a:lnSpc>
            </a:pPr>
            <a:r>
              <a:rPr lang="ar-AE" dirty="0">
                <a:solidFill>
                  <a:schemeClr val="accent6">
                    <a:lumMod val="50000"/>
                  </a:schemeClr>
                </a:solidFill>
                <a:latin typeface="Arial" panose="020B0604020202020204" pitchFamily="34" charset="0"/>
              </a:rPr>
              <a:t>تدور أحداثتها عن قصة رجل مثقف، اسمه باسيل، غارق في الكتب يلتقي مصادفة برجل أميّ مدرسته الوحيدة هي الحياة وتجاربه فيها. سرعان ما تنشأ صداقة بين الرجلين ويتعلم فيها المثقف باسيل الذي ورث مالا من أبيه الكثير من زوربا عن الحياة وعن حبها وفن عيشها. أنتجت </a:t>
            </a:r>
            <a:r>
              <a:rPr lang="ar-AE" dirty="0" smtClean="0">
                <a:solidFill>
                  <a:schemeClr val="accent6">
                    <a:lumMod val="50000"/>
                  </a:schemeClr>
                </a:solidFill>
                <a:latin typeface="Arial" panose="020B0604020202020204" pitchFamily="34" charset="0"/>
              </a:rPr>
              <a:t>هوليوود</a:t>
            </a:r>
            <a:r>
              <a:rPr lang="ar-AE" dirty="0">
                <a:solidFill>
                  <a:schemeClr val="accent6">
                    <a:lumMod val="50000"/>
                  </a:schemeClr>
                </a:solidFill>
                <a:latin typeface="Arial" panose="020B0604020202020204" pitchFamily="34" charset="0"/>
              </a:rPr>
              <a:t> فيلما شهيرا أيضا مقتسبا من الرواية يحمل نفس العنوان وقام ببطولته الممثل </a:t>
            </a:r>
            <a:r>
              <a:rPr lang="ar-AE" dirty="0" smtClean="0">
                <a:solidFill>
                  <a:schemeClr val="accent6">
                    <a:lumMod val="50000"/>
                  </a:schemeClr>
                </a:solidFill>
                <a:latin typeface="Arial" panose="020B0604020202020204" pitchFamily="34" charset="0"/>
              </a:rPr>
              <a:t>انتوني كوين وحقق </a:t>
            </a:r>
            <a:r>
              <a:rPr lang="ar-AE" dirty="0">
                <a:solidFill>
                  <a:schemeClr val="accent6">
                    <a:lumMod val="50000"/>
                  </a:schemeClr>
                </a:solidFill>
                <a:latin typeface="Arial" panose="020B0604020202020204" pitchFamily="34" charset="0"/>
              </a:rPr>
              <a:t>الفيلم شهرة كبيرة.</a:t>
            </a:r>
            <a:endParaRPr lang="ar-AE" dirty="0">
              <a:solidFill>
                <a:schemeClr val="accent6">
                  <a:lumMod val="50000"/>
                </a:schemeClr>
              </a:solidFill>
            </a:endParaRPr>
          </a:p>
        </p:txBody>
      </p:sp>
      <p:sp>
        <p:nvSpPr>
          <p:cNvPr id="2" name="Title 1"/>
          <p:cNvSpPr>
            <a:spLocks noGrp="1"/>
          </p:cNvSpPr>
          <p:nvPr>
            <p:ph type="title"/>
          </p:nvPr>
        </p:nvSpPr>
        <p:spPr/>
        <p:txBody>
          <a:bodyPr/>
          <a:lstStyle/>
          <a:p>
            <a:pPr algn="r"/>
            <a:r>
              <a:rPr lang="ar-AE" b="1" dirty="0" smtClean="0">
                <a:solidFill>
                  <a:schemeClr val="accent1">
                    <a:lumMod val="50000"/>
                  </a:schemeClr>
                </a:solidFill>
              </a:rPr>
              <a:t>زوربا اليوناني</a:t>
            </a:r>
            <a:endParaRPr lang="ar-AE" b="1" dirty="0">
              <a:solidFill>
                <a:schemeClr val="accent1">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109" y="2252315"/>
            <a:ext cx="2191394" cy="32930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343069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9" y="2121408"/>
            <a:ext cx="6677614" cy="4050792"/>
          </a:xfrm>
        </p:spPr>
        <p:txBody>
          <a:bodyPr>
            <a:normAutofit/>
          </a:bodyPr>
          <a:lstStyle/>
          <a:p>
            <a:pPr algn="r" rtl="1">
              <a:lnSpc>
                <a:spcPct val="150000"/>
              </a:lnSpc>
            </a:pPr>
            <a:r>
              <a:rPr lang="ar-AE" dirty="0" smtClean="0">
                <a:solidFill>
                  <a:srgbClr val="222222"/>
                </a:solidFill>
                <a:latin typeface="Arial" panose="020B0604020202020204" pitchFamily="34" charset="0"/>
              </a:rPr>
              <a:t>كاتب </a:t>
            </a:r>
            <a:r>
              <a:rPr lang="ar-AE" dirty="0">
                <a:solidFill>
                  <a:srgbClr val="222222"/>
                </a:solidFill>
                <a:latin typeface="Arial" panose="020B0604020202020204" pitchFamily="34" charset="0"/>
              </a:rPr>
              <a:t>وفيلسوف يوناني، ولد (18 فبراير - 1883) - توفى (26 أكتوبر - 1957)،اشتهر بروايته " زوربا اليوناني " التي تعتبر أعظم ما أبدع، اشتهر عالميا بعد عام 1964 حيث أنتج فيلم " زوربا اليوناني " للمخرج مايكل كاكويانيس والمأخوذ عن روايته.. وتجددت شهرته عام 1988 حيث أنتج فيلم " الإغواء </a:t>
            </a:r>
            <a:r>
              <a:rPr lang="ar-AE" dirty="0" smtClean="0">
                <a:solidFill>
                  <a:srgbClr val="222222"/>
                </a:solidFill>
                <a:latin typeface="Arial" panose="020B0604020202020204" pitchFamily="34" charset="0"/>
              </a:rPr>
              <a:t>الآخر </a:t>
            </a:r>
            <a:r>
              <a:rPr lang="ar-AE" dirty="0">
                <a:solidFill>
                  <a:srgbClr val="222222"/>
                </a:solidFill>
                <a:latin typeface="Arial" panose="020B0604020202020204" pitchFamily="34" charset="0"/>
              </a:rPr>
              <a:t>للمسيح " للمخرج مارتن سكورسيس وهو مأخوذ عن رواية لكازنتزاكيس </a:t>
            </a:r>
            <a:r>
              <a:rPr lang="ar-AE" dirty="0" smtClean="0">
                <a:solidFill>
                  <a:srgbClr val="222222"/>
                </a:solidFill>
                <a:latin typeface="Arial" panose="020B0604020202020204" pitchFamily="34" charset="0"/>
              </a:rPr>
              <a:t>أيضا.</a:t>
            </a:r>
            <a:endParaRPr lang="ar-AE" dirty="0"/>
          </a:p>
        </p:txBody>
      </p:sp>
      <p:sp>
        <p:nvSpPr>
          <p:cNvPr id="2" name="Title 1"/>
          <p:cNvSpPr>
            <a:spLocks noGrp="1"/>
          </p:cNvSpPr>
          <p:nvPr>
            <p:ph type="title"/>
          </p:nvPr>
        </p:nvSpPr>
        <p:spPr/>
        <p:txBody>
          <a:bodyPr/>
          <a:lstStyle/>
          <a:p>
            <a:pPr algn="r"/>
            <a:r>
              <a:rPr lang="ar-AE" b="1" dirty="0">
                <a:solidFill>
                  <a:schemeClr val="accent1">
                    <a:lumMod val="50000"/>
                  </a:schemeClr>
                </a:solidFill>
                <a:latin typeface="Arial" panose="020B0604020202020204" pitchFamily="34" charset="0"/>
              </a:rPr>
              <a:t>ن</a:t>
            </a:r>
            <a:r>
              <a:rPr lang="ar-AE" b="1" dirty="0" smtClean="0">
                <a:solidFill>
                  <a:schemeClr val="accent1">
                    <a:lumMod val="50000"/>
                  </a:schemeClr>
                </a:solidFill>
                <a:latin typeface="Arial" panose="020B0604020202020204" pitchFamily="34" charset="0"/>
              </a:rPr>
              <a:t>كوس </a:t>
            </a:r>
            <a:r>
              <a:rPr lang="ar-AE" b="1" dirty="0">
                <a:solidFill>
                  <a:schemeClr val="accent1">
                    <a:lumMod val="50000"/>
                  </a:schemeClr>
                </a:solidFill>
                <a:latin typeface="Arial" panose="020B0604020202020204" pitchFamily="34" charset="0"/>
              </a:rPr>
              <a:t>كازانتزاكيس</a:t>
            </a:r>
            <a:endParaRPr lang="ar-AE" b="1" dirty="0">
              <a:solidFill>
                <a:schemeClr val="accent1">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6286" y="2420666"/>
            <a:ext cx="2191962" cy="28887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3265324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seejaalbookclub</a:t>
            </a:r>
            <a:endParaRPr lang="ar-AE"/>
          </a:p>
        </p:txBody>
      </p:sp>
      <p:pic>
        <p:nvPicPr>
          <p:cNvPr id="7" name="اجمل - موسيقى نوفمبر201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3510" y="5882148"/>
            <a:ext cx="609600" cy="609600"/>
          </a:xfrm>
          <a:prstGeom prst="rect">
            <a:avLst/>
          </a:prstGeom>
        </p:spPr>
      </p:pic>
      <p:pic>
        <p:nvPicPr>
          <p:cNvPr id="8"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4499" y="3912904"/>
            <a:ext cx="2431101" cy="2431101"/>
          </a:xfrm>
          <a:prstGeom prst="ellipse">
            <a:avLst/>
          </a:prstGeom>
          <a:ln>
            <a:noFill/>
          </a:ln>
          <a:effectLst>
            <a:softEdge rad="112500"/>
          </a:effectLst>
        </p:spPr>
      </p:pic>
      <p:sp>
        <p:nvSpPr>
          <p:cNvPr id="5" name="Rectangle 4"/>
          <p:cNvSpPr/>
          <p:nvPr/>
        </p:nvSpPr>
        <p:spPr>
          <a:xfrm>
            <a:off x="6284700" y="2219189"/>
            <a:ext cx="4011034"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AE" sz="6600" b="1" i="0" u="none" strike="noStrike" kern="0" cap="none" spc="0" normalizeH="0" baseline="0" noProof="0" dirty="0" smtClean="0">
                <a:ln>
                  <a:noFill/>
                </a:ln>
                <a:effectLst/>
                <a:uLnTx/>
                <a:uFillTx/>
                <a:ea typeface="+mj-ea"/>
              </a:rPr>
              <a:t>الكتاب الثاني..</a:t>
            </a:r>
            <a:endParaRPr kumimoji="0" lang="ar-AE" sz="24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val="226491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3369"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8842" y="2373472"/>
            <a:ext cx="10058400" cy="2433967"/>
          </a:xfrm>
        </p:spPr>
        <p:txBody>
          <a:bodyPr/>
          <a:lstStyle/>
          <a:p>
            <a:pPr marL="0" indent="0">
              <a:buNone/>
            </a:pPr>
            <a:endParaRPr lang="ar-AE" dirty="0" smtClean="0">
              <a:solidFill>
                <a:srgbClr val="222222"/>
              </a:solidFill>
              <a:latin typeface="Arial" panose="020B0604020202020204" pitchFamily="34" charset="0"/>
            </a:endParaRPr>
          </a:p>
          <a:p>
            <a:pPr algn="r" rtl="1">
              <a:lnSpc>
                <a:spcPct val="150000"/>
              </a:lnSpc>
            </a:pPr>
            <a:r>
              <a:rPr lang="en-US" sz="6600" dirty="0" smtClean="0">
                <a:solidFill>
                  <a:schemeClr val="accent3">
                    <a:lumMod val="50000"/>
                  </a:schemeClr>
                </a:solidFill>
                <a:latin typeface="Arial" panose="020B0604020202020204" pitchFamily="34" charset="0"/>
              </a:rPr>
              <a:t> </a:t>
            </a:r>
            <a:r>
              <a:rPr lang="ar-AE" sz="6600" dirty="0" smtClean="0">
                <a:solidFill>
                  <a:schemeClr val="accent3">
                    <a:lumMod val="50000"/>
                  </a:schemeClr>
                </a:solidFill>
                <a:latin typeface="Arial" panose="020B0604020202020204" pitchFamily="34" charset="0"/>
              </a:rPr>
              <a:t>قلبي أحبه..</a:t>
            </a:r>
            <a:endParaRPr lang="ar-AE" sz="6600" dirty="0">
              <a:solidFill>
                <a:schemeClr val="accent3">
                  <a:lumMod val="50000"/>
                </a:schemeClr>
              </a:solidFill>
            </a:endParaRPr>
          </a:p>
        </p:txBody>
      </p:sp>
      <p:sp>
        <p:nvSpPr>
          <p:cNvPr id="2" name="Title 1"/>
          <p:cNvSpPr>
            <a:spLocks noGrp="1"/>
          </p:cNvSpPr>
          <p:nvPr>
            <p:ph type="title"/>
          </p:nvPr>
        </p:nvSpPr>
        <p:spPr>
          <a:xfrm>
            <a:off x="1175232" y="926361"/>
            <a:ext cx="10058400" cy="1609344"/>
          </a:xfrm>
        </p:spPr>
        <p:txBody>
          <a:bodyPr/>
          <a:lstStyle/>
          <a:p>
            <a:pPr algn="r"/>
            <a:r>
              <a:rPr lang="ar-AE" b="1" dirty="0">
                <a:solidFill>
                  <a:srgbClr val="C00000"/>
                </a:solidFill>
              </a:rPr>
              <a:t>لماذا صفق له قلبك.. ؟</a:t>
            </a:r>
            <a:r>
              <a:rPr lang="ar-AE" dirty="0">
                <a:solidFill>
                  <a:srgbClr val="C00000"/>
                </a:solidFill>
              </a:rPr>
              <a:t/>
            </a:r>
            <a:br>
              <a:rPr lang="ar-AE" dirty="0">
                <a:solidFill>
                  <a:srgbClr val="C00000"/>
                </a:solidFill>
              </a:rPr>
            </a:br>
            <a:endParaRPr lang="ar-AE" dirty="0">
              <a:solidFill>
                <a:schemeClr val="accent1">
                  <a:lumMod val="50000"/>
                </a:scheme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022" y="4628527"/>
            <a:ext cx="2034281" cy="2038350"/>
          </a:xfrm>
          <a:prstGeom prst="ellipse">
            <a:avLst/>
          </a:prstGeom>
          <a:ln>
            <a:noFill/>
          </a:ln>
          <a:effectLst>
            <a:softEdge rad="112500"/>
          </a:effectLst>
        </p:spPr>
      </p:pic>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141446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0676" r="11168"/>
          <a:stretch/>
        </p:blipFill>
        <p:spPr>
          <a:xfrm>
            <a:off x="9040762" y="2591131"/>
            <a:ext cx="1905266" cy="2786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p:txBody>
          <a:bodyPr/>
          <a:lstStyle/>
          <a:p>
            <a:pPr algn="r"/>
            <a:r>
              <a:rPr lang="ar-AE" b="1" dirty="0" smtClean="0">
                <a:solidFill>
                  <a:schemeClr val="accent1">
                    <a:lumMod val="50000"/>
                  </a:schemeClr>
                </a:solidFill>
              </a:rPr>
              <a:t>يا صاحبي السجن</a:t>
            </a:r>
            <a:endParaRPr lang="ar-AE" b="1" dirty="0">
              <a:solidFill>
                <a:schemeClr val="accent1">
                  <a:lumMod val="50000"/>
                </a:schemeClr>
              </a:solidFill>
            </a:endParaRPr>
          </a:p>
        </p:txBody>
      </p:sp>
      <p:sp>
        <p:nvSpPr>
          <p:cNvPr id="5" name="TextBox 4"/>
          <p:cNvSpPr txBox="1"/>
          <p:nvPr/>
        </p:nvSpPr>
        <p:spPr>
          <a:xfrm>
            <a:off x="1084596" y="2591131"/>
            <a:ext cx="7664334" cy="3722879"/>
          </a:xfrm>
          <a:prstGeom prst="rect">
            <a:avLst/>
          </a:prstGeom>
          <a:noFill/>
        </p:spPr>
        <p:txBody>
          <a:bodyPr wrap="square" rtlCol="1">
            <a:spAutoFit/>
          </a:bodyPr>
          <a:lstStyle/>
          <a:p>
            <a:pPr>
              <a:lnSpc>
                <a:spcPct val="150000"/>
              </a:lnSpc>
            </a:pPr>
            <a:r>
              <a:rPr lang="ar-AE" sz="2000" dirty="0">
                <a:solidFill>
                  <a:schemeClr val="accent3">
                    <a:lumMod val="50000"/>
                  </a:schemeClr>
                </a:solidFill>
              </a:rPr>
              <a:t>مساكين أولئك الذين ظنوا أنَّ الموت أو الغياب السحيق سوف يُودِي بصاحب الجبّ، لم يَدُرْ في خلدهم يوماً أن الفضاءات المطلقة تبدأ من الجحور الضيقة ... هنالك تصنع الحياة، ويُعاد ترتيب مُكوّناتها ... هناك يتهجّأ الإنسان حروف ولادته من جديد.</a:t>
            </a:r>
          </a:p>
          <a:p>
            <a:pPr>
              <a:lnSpc>
                <a:spcPct val="150000"/>
              </a:lnSpc>
            </a:pPr>
            <a:r>
              <a:rPr lang="ar-AE" sz="2000" dirty="0">
                <a:solidFill>
                  <a:schemeClr val="accent3">
                    <a:lumMod val="50000"/>
                  </a:schemeClr>
                </a:solidFill>
              </a:rPr>
              <a:t>بين فاصليين زمنيين يلتقط المرء انفاسه ليصغي إلى ايقاعها و هي تدور من جديد.بين رصاصتين يلتقط القتيل جسده ليصبح شاهدا على زمن الظلم و بين كلمتين يصنع الشاعر مجده حين يتقن حرف الحرف، و يذهب عميقا في التأويل و التأمل....</a:t>
            </a:r>
          </a:p>
        </p:txBody>
      </p:sp>
      <p:sp>
        <p:nvSpPr>
          <p:cNvPr id="3" name="Footer Placeholder 2"/>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254252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9848" y="2830108"/>
            <a:ext cx="1962150" cy="23336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p:txBody>
          <a:bodyPr/>
          <a:lstStyle/>
          <a:p>
            <a:pPr algn="r"/>
            <a:r>
              <a:rPr lang="ar-AE" b="1" dirty="0">
                <a:solidFill>
                  <a:schemeClr val="accent1">
                    <a:lumMod val="50000"/>
                  </a:schemeClr>
                </a:solidFill>
              </a:rPr>
              <a:t>أ</a:t>
            </a:r>
            <a:r>
              <a:rPr lang="ar-AE" b="1" dirty="0" smtClean="0">
                <a:solidFill>
                  <a:schemeClr val="accent1">
                    <a:lumMod val="50000"/>
                  </a:schemeClr>
                </a:solidFill>
              </a:rPr>
              <a:t>يمن العتوم</a:t>
            </a:r>
            <a:endParaRPr lang="ar-AE" b="1" dirty="0">
              <a:solidFill>
                <a:schemeClr val="accent1">
                  <a:lumMod val="50000"/>
                </a:schemeClr>
              </a:solidFill>
            </a:endParaRPr>
          </a:p>
        </p:txBody>
      </p:sp>
      <p:sp>
        <p:nvSpPr>
          <p:cNvPr id="3" name="TextBox 2"/>
          <p:cNvSpPr txBox="1"/>
          <p:nvPr/>
        </p:nvSpPr>
        <p:spPr>
          <a:xfrm>
            <a:off x="3690851" y="2093976"/>
            <a:ext cx="7437397" cy="4190891"/>
          </a:xfrm>
          <a:prstGeom prst="rect">
            <a:avLst/>
          </a:prstGeom>
          <a:noFill/>
        </p:spPr>
        <p:txBody>
          <a:bodyPr wrap="square" rtlCol="1">
            <a:spAutoFit/>
          </a:bodyPr>
          <a:lstStyle/>
          <a:p>
            <a:pPr>
              <a:lnSpc>
                <a:spcPct val="150000"/>
              </a:lnSpc>
            </a:pPr>
            <a:r>
              <a:rPr lang="ar-AE" dirty="0">
                <a:solidFill>
                  <a:schemeClr val="accent2">
                    <a:lumMod val="50000"/>
                  </a:schemeClr>
                </a:solidFill>
              </a:rPr>
              <a:t>أيمن العتوم شاعر وروائي أردنيّ ولد في ( الأردن - جرش سوف 2 آذار 1972)، تلقّى تعليمه الثانوي في دولة الإمارات العربية المتحدة - إمارة عجمان والتحق بـجامعة العلوم والتكنولوجيا الأردنية ليتحصل على بكالوريوس الهندسة المدنية فيها عام 1997 وفي عام 1999 تخرّج في جامعة اليرموك بشهادة بكالوريوس لغة عربية، ثمّ التحق بالجامعة الأردنية ليُكمل مرحلة الدراسات العليا في اللغة العربية وحصل على شهادتي الماجستير والدكتوراة في اللغة العربية تخصص نَحو ولغة عامي 2004 و 2007، اشتُهر بروايته يا صاحبي السجن التي صدرت عام 2012 وتعبّر عن تجربة شخصيّة للكاتب في السجون الأردنية خلال عامَي 1996 و 1997 كمعتقل سياسي . كما له دواوين شعريّة عديدة أحدثها ديوان "خذني إلى المسجد الأقصى".</a:t>
            </a:r>
          </a:p>
        </p:txBody>
      </p:sp>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43856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seejaalbookclub</a:t>
            </a:r>
            <a:endParaRPr lang="ar-AE"/>
          </a:p>
        </p:txBody>
      </p:sp>
      <p:pic>
        <p:nvPicPr>
          <p:cNvPr id="7" name="اجمل - موسيقى نوفمبر201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3510" y="5882148"/>
            <a:ext cx="609600" cy="609600"/>
          </a:xfrm>
          <a:prstGeom prst="rect">
            <a:avLst/>
          </a:prstGeom>
        </p:spPr>
      </p:pic>
      <p:pic>
        <p:nvPicPr>
          <p:cNvPr id="8"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4499" y="3912904"/>
            <a:ext cx="2431101" cy="2431101"/>
          </a:xfrm>
          <a:prstGeom prst="ellipse">
            <a:avLst/>
          </a:prstGeom>
          <a:ln>
            <a:noFill/>
          </a:ln>
          <a:effectLst>
            <a:softEdge rad="112500"/>
          </a:effectLst>
        </p:spPr>
      </p:pic>
      <p:sp>
        <p:nvSpPr>
          <p:cNvPr id="5" name="Rectangle 4"/>
          <p:cNvSpPr/>
          <p:nvPr/>
        </p:nvSpPr>
        <p:spPr>
          <a:xfrm>
            <a:off x="6254242" y="2219189"/>
            <a:ext cx="4041492"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AE" sz="6600" b="1" i="0" u="none" strike="noStrike" kern="0" cap="none" spc="0" normalizeH="0" baseline="0" noProof="0" dirty="0" smtClean="0">
                <a:ln>
                  <a:noFill/>
                </a:ln>
                <a:effectLst/>
                <a:uLnTx/>
                <a:uFillTx/>
                <a:ea typeface="+mj-ea"/>
              </a:rPr>
              <a:t>الكتاب الثالث..</a:t>
            </a:r>
            <a:endParaRPr kumimoji="0" lang="ar-AE" sz="24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val="3389985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3369"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2304526"/>
            <a:ext cx="10058400" cy="2433967"/>
          </a:xfrm>
        </p:spPr>
        <p:txBody>
          <a:bodyPr>
            <a:normAutofit fontScale="92500" lnSpcReduction="20000"/>
          </a:bodyPr>
          <a:lstStyle/>
          <a:p>
            <a:pPr>
              <a:lnSpc>
                <a:spcPct val="150000"/>
              </a:lnSpc>
            </a:pPr>
            <a:endParaRPr lang="ar-AE" sz="2400" dirty="0">
              <a:solidFill>
                <a:srgbClr val="C00000"/>
              </a:solidFill>
            </a:endParaRPr>
          </a:p>
          <a:p>
            <a:pPr algn="r" rtl="1">
              <a:lnSpc>
                <a:spcPct val="150000"/>
              </a:lnSpc>
            </a:pPr>
            <a:r>
              <a:rPr lang="ar-AE" sz="3200" dirty="0" smtClean="0">
                <a:solidFill>
                  <a:schemeClr val="accent1">
                    <a:lumMod val="50000"/>
                  </a:schemeClr>
                </a:solidFill>
                <a:latin typeface="Arial" panose="020B0604020202020204" pitchFamily="34" charset="0"/>
              </a:rPr>
              <a:t>إنه لسمو الشيخ د.سلطان بن محمد القاسمي.. ولسموه يَراع ما إن نُسِجَت به  حروف رواية حتى كستك حلة من جمال لا يبرح عمقها قلبك ولا عقلك أبدا .. فمنذ قرأتي لكتابه المسمى حديث الذاكرة وأنا واقعة في غرام حروفه..</a:t>
            </a:r>
            <a:endParaRPr lang="ar-AE" sz="3200" dirty="0" smtClean="0">
              <a:solidFill>
                <a:schemeClr val="accent1">
                  <a:lumMod val="50000"/>
                </a:schemeClr>
              </a:solidFill>
            </a:endParaRPr>
          </a:p>
          <a:p>
            <a:pPr marL="0" indent="0">
              <a:lnSpc>
                <a:spcPct val="150000"/>
              </a:lnSpc>
              <a:buNone/>
            </a:pPr>
            <a:endParaRPr lang="ar-AE" dirty="0" smtClean="0">
              <a:solidFill>
                <a:srgbClr val="222222"/>
              </a:solidFill>
              <a:latin typeface="Arial" panose="020B0604020202020204" pitchFamily="34" charset="0"/>
            </a:endParaRPr>
          </a:p>
          <a:p>
            <a:pPr marL="0" indent="0">
              <a:lnSpc>
                <a:spcPct val="150000"/>
              </a:lnSpc>
              <a:buNone/>
            </a:pPr>
            <a:endParaRPr lang="ar-AE" dirty="0" smtClean="0">
              <a:solidFill>
                <a:srgbClr val="222222"/>
              </a:solidFill>
              <a:latin typeface="Arial" panose="020B0604020202020204" pitchFamily="34" charset="0"/>
            </a:endParaRPr>
          </a:p>
        </p:txBody>
      </p:sp>
      <p:sp>
        <p:nvSpPr>
          <p:cNvPr id="2" name="Title 1"/>
          <p:cNvSpPr>
            <a:spLocks noGrp="1"/>
          </p:cNvSpPr>
          <p:nvPr>
            <p:ph type="title"/>
          </p:nvPr>
        </p:nvSpPr>
        <p:spPr>
          <a:xfrm>
            <a:off x="1066800" y="1092909"/>
            <a:ext cx="10058400" cy="1609344"/>
          </a:xfrm>
        </p:spPr>
        <p:txBody>
          <a:bodyPr/>
          <a:lstStyle/>
          <a:p>
            <a:pPr algn="r"/>
            <a:r>
              <a:rPr lang="ar-AE" b="1" dirty="0">
                <a:solidFill>
                  <a:srgbClr val="C00000"/>
                </a:solidFill>
              </a:rPr>
              <a:t>لماذا صفق له قلبك.. ؟</a:t>
            </a:r>
            <a:r>
              <a:rPr lang="ar-AE" dirty="0">
                <a:solidFill>
                  <a:srgbClr val="C00000"/>
                </a:solidFill>
              </a:rPr>
              <a:t/>
            </a:r>
            <a:br>
              <a:rPr lang="ar-AE" dirty="0">
                <a:solidFill>
                  <a:srgbClr val="C00000"/>
                </a:solidFill>
              </a:rPr>
            </a:br>
            <a:endParaRPr lang="ar-AE" dirty="0">
              <a:solidFill>
                <a:schemeClr val="accent1">
                  <a:lumMod val="50000"/>
                </a:schemeClr>
              </a:solidFill>
            </a:endParaRPr>
          </a:p>
        </p:txBody>
      </p:sp>
      <p:pic>
        <p:nvPicPr>
          <p:cNvPr id="4" name="Picture 3"/>
          <p:cNvPicPr>
            <a:picLocks noChangeAspect="1"/>
          </p:cNvPicPr>
          <p:nvPr/>
        </p:nvPicPr>
        <p:blipFill>
          <a:blip r:embed="rId2"/>
          <a:stretch>
            <a:fillRect/>
          </a:stretch>
        </p:blipFill>
        <p:spPr>
          <a:xfrm>
            <a:off x="638884" y="4202274"/>
            <a:ext cx="2036240" cy="2036240"/>
          </a:xfrm>
          <a:prstGeom prst="rect">
            <a:avLst/>
          </a:prstGeom>
        </p:spPr>
      </p:pic>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32011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2279764"/>
            <a:ext cx="6860494" cy="4050792"/>
          </a:xfrm>
        </p:spPr>
        <p:txBody>
          <a:bodyPr>
            <a:normAutofit/>
          </a:bodyPr>
          <a:lstStyle/>
          <a:p>
            <a:pPr algn="r" rtl="1">
              <a:lnSpc>
                <a:spcPct val="150000"/>
              </a:lnSpc>
            </a:pPr>
            <a:r>
              <a:rPr lang="ar-AE" dirty="0">
                <a:solidFill>
                  <a:schemeClr val="bg2">
                    <a:lumMod val="25000"/>
                  </a:schemeClr>
                </a:solidFill>
                <a:latin typeface="Tahoma" panose="020B0604030504040204" pitchFamily="34" charset="0"/>
              </a:rPr>
              <a:t>تمتاز الرواية بتقديمها لتاريخ جزيرة هرمز وتلك المرحلة الهامة في حياة المنطقة، بطريقة روائية سردية مبنية على الربط الدقيق بين الاجتماعي والاقتصادي والجغرافي والسياسي، وعلى توضيح نتائج تفاعل هذه المكونات على مستقبل الممالك والإمبراطوريات التي شهد التاريخ بزوغ فجر قوتها مثلما شهد أفولها واختفائها مخلفة وراءها إشارات على الكيفية التي تشكلت من خلالها دول المنطقة وثقافة شعوبها.</a:t>
            </a:r>
            <a:endParaRPr lang="ar-AE" dirty="0">
              <a:solidFill>
                <a:schemeClr val="bg2">
                  <a:lumMod val="25000"/>
                </a:schemeClr>
              </a:solidFill>
            </a:endParaRPr>
          </a:p>
        </p:txBody>
      </p:sp>
      <p:sp>
        <p:nvSpPr>
          <p:cNvPr id="2" name="Title 1"/>
          <p:cNvSpPr>
            <a:spLocks noGrp="1"/>
          </p:cNvSpPr>
          <p:nvPr>
            <p:ph type="title"/>
          </p:nvPr>
        </p:nvSpPr>
        <p:spPr>
          <a:xfrm>
            <a:off x="1069848" y="670420"/>
            <a:ext cx="10058400" cy="1609344"/>
          </a:xfrm>
        </p:spPr>
        <p:txBody>
          <a:bodyPr/>
          <a:lstStyle/>
          <a:p>
            <a:pPr algn="r"/>
            <a:r>
              <a:rPr lang="ar-AE" b="1" dirty="0" smtClean="0">
                <a:solidFill>
                  <a:schemeClr val="accent1">
                    <a:lumMod val="50000"/>
                  </a:schemeClr>
                </a:solidFill>
              </a:rPr>
              <a:t>بيبي فاطمة وأبناء الملك</a:t>
            </a:r>
            <a:endParaRPr lang="ar-AE" b="1" dirty="0">
              <a:solidFill>
                <a:schemeClr val="accent1">
                  <a:lumMod val="50000"/>
                </a:schemeClr>
              </a:solidFil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4484" r="31188"/>
          <a:stretch/>
        </p:blipFill>
        <p:spPr>
          <a:xfrm>
            <a:off x="8578734" y="2279764"/>
            <a:ext cx="2211186" cy="36072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417772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1620" y="2439121"/>
            <a:ext cx="2544983" cy="34951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435876" y="654784"/>
            <a:ext cx="11222182" cy="1609344"/>
          </a:xfrm>
        </p:spPr>
        <p:txBody>
          <a:bodyPr>
            <a:normAutofit/>
          </a:bodyPr>
          <a:lstStyle/>
          <a:p>
            <a:pPr algn="r"/>
            <a:r>
              <a:rPr lang="ar-AE" sz="3600" b="1" dirty="0" smtClean="0">
                <a:solidFill>
                  <a:schemeClr val="accent1">
                    <a:lumMod val="50000"/>
                  </a:schemeClr>
                </a:solidFill>
              </a:rPr>
              <a:t>صاحب السمو الشيخ د. محمد بن سلطان القاسمي</a:t>
            </a:r>
            <a:endParaRPr lang="ar-AE" sz="3600" b="1" dirty="0">
              <a:solidFill>
                <a:schemeClr val="accent1">
                  <a:lumMod val="50000"/>
                </a:schemeClr>
              </a:solidFill>
            </a:endParaRPr>
          </a:p>
        </p:txBody>
      </p:sp>
      <p:sp>
        <p:nvSpPr>
          <p:cNvPr id="5" name="TextBox 4"/>
          <p:cNvSpPr txBox="1"/>
          <p:nvPr/>
        </p:nvSpPr>
        <p:spPr>
          <a:xfrm>
            <a:off x="4291781" y="1969867"/>
            <a:ext cx="7336778" cy="4708981"/>
          </a:xfrm>
          <a:prstGeom prst="rect">
            <a:avLst/>
          </a:prstGeom>
          <a:noFill/>
        </p:spPr>
        <p:txBody>
          <a:bodyPr wrap="square" rtlCol="1">
            <a:spAutoFit/>
          </a:bodyPr>
          <a:lstStyle/>
          <a:p>
            <a:pPr>
              <a:lnSpc>
                <a:spcPct val="150000"/>
              </a:lnSpc>
            </a:pPr>
            <a:r>
              <a:rPr lang="ar-AE" sz="2000" b="1" dirty="0" smtClean="0">
                <a:solidFill>
                  <a:schemeClr val="accent2">
                    <a:lumMod val="50000"/>
                  </a:schemeClr>
                </a:solidFill>
              </a:rPr>
              <a:t>يقود سموه مشروعا أدبيا قائما على التاريخ معتمدا على البحث عن الوثائق التاريخية مهما شق علي سبيل الحصول عليها وفي ذلك يقول : لان الحقائق التي يسهل الحصول عليها، قد تكون هشة ولا تشبع شغف الباحثين عن الحقائق والمؤلفين الملتزمين.</a:t>
            </a:r>
          </a:p>
          <a:p>
            <a:pPr>
              <a:lnSpc>
                <a:spcPct val="150000"/>
              </a:lnSpc>
            </a:pPr>
            <a:r>
              <a:rPr lang="ar-AE" sz="2000" b="1" dirty="0" smtClean="0">
                <a:solidFill>
                  <a:schemeClr val="accent2">
                    <a:lumMod val="50000"/>
                  </a:schemeClr>
                </a:solidFill>
              </a:rPr>
              <a:t>ولسموه مؤلفات تاريخية غزيرة مثل حديث الذاكرة ، سرد الذات  وفي الأدب كتب روايات بنيت على أحداث وشخصيات واقعية ، على سبيل المثال : رواية الامير الثائر ، ورواية الشيخ الابيض.</a:t>
            </a:r>
          </a:p>
          <a:p>
            <a:pPr>
              <a:lnSpc>
                <a:spcPct val="150000"/>
              </a:lnSpc>
            </a:pPr>
            <a:r>
              <a:rPr lang="ar-AE" sz="2000" b="1" dirty="0" smtClean="0">
                <a:solidFill>
                  <a:schemeClr val="accent2">
                    <a:lumMod val="50000"/>
                  </a:schemeClr>
                </a:solidFill>
              </a:rPr>
              <a:t>ولسموع من الانتاج المسرحي نصيب توجت به مهرجانا الشارقة للمسرح ،على سبيل المثال (عودة هولاكو ، داعش والغبراء) </a:t>
            </a:r>
          </a:p>
          <a:p>
            <a:pPr>
              <a:lnSpc>
                <a:spcPct val="150000"/>
              </a:lnSpc>
            </a:pPr>
            <a:r>
              <a:rPr lang="ar-AE" sz="2000" b="1" dirty="0" smtClean="0">
                <a:solidFill>
                  <a:schemeClr val="accent2">
                    <a:lumMod val="50000"/>
                  </a:schemeClr>
                </a:solidFill>
              </a:rPr>
              <a:t>يمكنم الاطلاع على المزيد من مؤلفات سموه على الموقع الخاص بسموه.</a:t>
            </a:r>
            <a:endParaRPr lang="ar-AE" sz="1400" b="1" dirty="0">
              <a:solidFill>
                <a:schemeClr val="accent2">
                  <a:lumMod val="50000"/>
                </a:schemeClr>
              </a:solidFill>
            </a:endParaRPr>
          </a:p>
          <a:p>
            <a:pPr>
              <a:lnSpc>
                <a:spcPct val="150000"/>
              </a:lnSpc>
            </a:pPr>
            <a:endParaRPr lang="ar-AE" sz="2000" dirty="0" smtClean="0">
              <a:solidFill>
                <a:schemeClr val="accent2">
                  <a:lumMod val="50000"/>
                </a:schemeClr>
              </a:solidFill>
            </a:endParaRPr>
          </a:p>
        </p:txBody>
      </p:sp>
      <p:sp>
        <p:nvSpPr>
          <p:cNvPr id="3" name="Footer Placeholder 2"/>
          <p:cNvSpPr>
            <a:spLocks noGrp="1"/>
          </p:cNvSpPr>
          <p:nvPr>
            <p:ph type="ftr" sz="quarter" idx="11"/>
          </p:nvPr>
        </p:nvSpPr>
        <p:spPr/>
        <p:txBody>
          <a:bodyPr/>
          <a:lstStyle/>
          <a:p>
            <a:r>
              <a:rPr lang="en-US" dirty="0" smtClean="0"/>
              <a:t>seejaalbookclub</a:t>
            </a:r>
            <a:endParaRPr lang="ar-AE" dirty="0"/>
          </a:p>
        </p:txBody>
      </p:sp>
    </p:spTree>
    <p:extLst>
      <p:ext uri="{BB962C8B-B14F-4D97-AF65-F5344CB8AC3E}">
        <p14:creationId xmlns:p14="http://schemas.microsoft.com/office/powerpoint/2010/main" val="72946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52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1000"/>
                                        <p:tgtEl>
                                          <p:spTgt spid="5">
                                            <p:txEl>
                                              <p:pRg st="0" end="0"/>
                                            </p:txEl>
                                          </p:spTgt>
                                        </p:tgtEl>
                                      </p:cBhvr>
                                    </p:animEffect>
                                    <p:anim calcmode="lin" valueType="num">
                                      <p:cBhvr>
                                        <p:cTn id="2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fade">
                                      <p:cBhvr>
                                        <p:cTn id="30" dur="1000"/>
                                        <p:tgtEl>
                                          <p:spTgt spid="5">
                                            <p:txEl>
                                              <p:pRg st="1" end="1"/>
                                            </p:txEl>
                                          </p:spTgt>
                                        </p:tgtEl>
                                      </p:cBhvr>
                                    </p:animEffect>
                                    <p:anim calcmode="lin" valueType="num">
                                      <p:cBhvr>
                                        <p:cTn id="3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Effect transition="in" filter="fade">
                                      <p:cBhvr>
                                        <p:cTn id="37" dur="1000"/>
                                        <p:tgtEl>
                                          <p:spTgt spid="5">
                                            <p:txEl>
                                              <p:pRg st="2" end="2"/>
                                            </p:txEl>
                                          </p:spTgt>
                                        </p:tgtEl>
                                      </p:cBhvr>
                                    </p:animEffect>
                                    <p:anim calcmode="lin" valueType="num">
                                      <p:cBhvr>
                                        <p:cTn id="3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5">
                                            <p:txEl>
                                              <p:pRg st="3" end="3"/>
                                            </p:txEl>
                                          </p:spTgt>
                                        </p:tgtEl>
                                        <p:attrNameLst>
                                          <p:attrName>style.visibility</p:attrName>
                                        </p:attrNameLst>
                                      </p:cBhvr>
                                      <p:to>
                                        <p:strVal val="visible"/>
                                      </p:to>
                                    </p:set>
                                    <p:animEffect transition="in" filter="fade">
                                      <p:cBhvr>
                                        <p:cTn id="44" dur="1000"/>
                                        <p:tgtEl>
                                          <p:spTgt spid="5">
                                            <p:txEl>
                                              <p:pRg st="3" end="3"/>
                                            </p:txEl>
                                          </p:spTgt>
                                        </p:tgtEl>
                                      </p:cBhvr>
                                    </p:animEffect>
                                    <p:anim calcmode="lin" valueType="num">
                                      <p:cBhvr>
                                        <p:cTn id="4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seejaalbookclub</a:t>
            </a:r>
            <a:endParaRPr lang="ar-AE"/>
          </a:p>
        </p:txBody>
      </p:sp>
      <p:pic>
        <p:nvPicPr>
          <p:cNvPr id="7" name="اجمل - موسيقى نوفمبر201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3510" y="5882148"/>
            <a:ext cx="609600" cy="609600"/>
          </a:xfrm>
          <a:prstGeom prst="rect">
            <a:avLst/>
          </a:prstGeom>
        </p:spPr>
      </p:pic>
      <p:pic>
        <p:nvPicPr>
          <p:cNvPr id="8"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4499" y="3912904"/>
            <a:ext cx="2431101" cy="2431101"/>
          </a:xfrm>
          <a:prstGeom prst="ellipse">
            <a:avLst/>
          </a:prstGeom>
          <a:ln>
            <a:noFill/>
          </a:ln>
          <a:effectLst>
            <a:softEdge rad="112500"/>
          </a:effectLst>
        </p:spPr>
      </p:pic>
      <p:sp>
        <p:nvSpPr>
          <p:cNvPr id="5" name="Rectangle 4"/>
          <p:cNvSpPr/>
          <p:nvPr/>
        </p:nvSpPr>
        <p:spPr>
          <a:xfrm>
            <a:off x="6255846" y="2219189"/>
            <a:ext cx="4039888"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AE" sz="6600" b="1" i="0" u="none" strike="noStrike" kern="0" cap="none" spc="0" normalizeH="0" baseline="0" noProof="0" dirty="0" smtClean="0">
                <a:ln>
                  <a:noFill/>
                </a:ln>
                <a:effectLst/>
                <a:uLnTx/>
                <a:uFillTx/>
                <a:ea typeface="+mj-ea"/>
              </a:rPr>
              <a:t>الكتاب الرابع..</a:t>
            </a:r>
            <a:endParaRPr kumimoji="0" lang="ar-AE" sz="24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val="126456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3369"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2304526"/>
            <a:ext cx="10058400" cy="2433967"/>
          </a:xfrm>
        </p:spPr>
        <p:txBody>
          <a:bodyPr>
            <a:normAutofit/>
          </a:bodyPr>
          <a:lstStyle/>
          <a:p>
            <a:pPr>
              <a:lnSpc>
                <a:spcPct val="150000"/>
              </a:lnSpc>
            </a:pPr>
            <a:endParaRPr lang="ar-AE" sz="2400" dirty="0">
              <a:solidFill>
                <a:srgbClr val="C00000"/>
              </a:solidFill>
            </a:endParaRPr>
          </a:p>
          <a:p>
            <a:pPr algn="r" rtl="1">
              <a:lnSpc>
                <a:spcPct val="150000"/>
              </a:lnSpc>
            </a:pPr>
            <a:r>
              <a:rPr lang="ar-AE" sz="3200" dirty="0" smtClean="0">
                <a:solidFill>
                  <a:schemeClr val="accent1">
                    <a:lumMod val="50000"/>
                  </a:schemeClr>
                </a:solidFill>
                <a:latin typeface="Arial" panose="020B0604020202020204" pitchFamily="34" charset="0"/>
              </a:rPr>
              <a:t>  </a:t>
            </a:r>
            <a:r>
              <a:rPr lang="ar-AE" sz="4800" dirty="0" smtClean="0">
                <a:solidFill>
                  <a:schemeClr val="bg2">
                    <a:lumMod val="25000"/>
                  </a:schemeClr>
                </a:solidFill>
                <a:latin typeface="Arial" panose="020B0604020202020204" pitchFamily="34" charset="0"/>
              </a:rPr>
              <a:t>قلبي أحبه..</a:t>
            </a:r>
            <a:endParaRPr lang="ar-AE" sz="4800" dirty="0" smtClean="0">
              <a:solidFill>
                <a:schemeClr val="bg2">
                  <a:lumMod val="25000"/>
                </a:schemeClr>
              </a:solidFill>
            </a:endParaRPr>
          </a:p>
          <a:p>
            <a:pPr marL="0" indent="0">
              <a:lnSpc>
                <a:spcPct val="150000"/>
              </a:lnSpc>
              <a:buNone/>
            </a:pPr>
            <a:endParaRPr lang="ar-AE" dirty="0" smtClean="0">
              <a:solidFill>
                <a:srgbClr val="222222"/>
              </a:solidFill>
              <a:latin typeface="Arial" panose="020B0604020202020204" pitchFamily="34" charset="0"/>
            </a:endParaRPr>
          </a:p>
          <a:p>
            <a:pPr marL="0" indent="0">
              <a:lnSpc>
                <a:spcPct val="150000"/>
              </a:lnSpc>
              <a:buNone/>
            </a:pPr>
            <a:endParaRPr lang="ar-AE" dirty="0" smtClean="0">
              <a:solidFill>
                <a:srgbClr val="222222"/>
              </a:solidFill>
              <a:latin typeface="Arial" panose="020B0604020202020204" pitchFamily="34" charset="0"/>
            </a:endParaRPr>
          </a:p>
        </p:txBody>
      </p:sp>
      <p:sp>
        <p:nvSpPr>
          <p:cNvPr id="2" name="Title 1"/>
          <p:cNvSpPr>
            <a:spLocks noGrp="1"/>
          </p:cNvSpPr>
          <p:nvPr>
            <p:ph type="title"/>
          </p:nvPr>
        </p:nvSpPr>
        <p:spPr>
          <a:xfrm>
            <a:off x="1066800" y="1076783"/>
            <a:ext cx="10058400" cy="1609344"/>
          </a:xfrm>
        </p:spPr>
        <p:txBody>
          <a:bodyPr/>
          <a:lstStyle/>
          <a:p>
            <a:pPr algn="r"/>
            <a:r>
              <a:rPr lang="ar-AE" b="1" dirty="0">
                <a:solidFill>
                  <a:srgbClr val="C00000"/>
                </a:solidFill>
              </a:rPr>
              <a:t>لماذا صفق له قلبك.. ؟</a:t>
            </a:r>
            <a:r>
              <a:rPr lang="ar-AE" dirty="0">
                <a:solidFill>
                  <a:srgbClr val="C00000"/>
                </a:solidFill>
              </a:rPr>
              <a:t/>
            </a:r>
            <a:br>
              <a:rPr lang="ar-AE" dirty="0">
                <a:solidFill>
                  <a:srgbClr val="C00000"/>
                </a:solidFill>
              </a:rPr>
            </a:br>
            <a:endParaRPr lang="ar-AE" dirty="0">
              <a:solidFill>
                <a:schemeClr val="accent1">
                  <a:lumMod val="50000"/>
                </a:schemeClr>
              </a:solidFill>
            </a:endParaRPr>
          </a:p>
        </p:txBody>
      </p:sp>
      <p:pic>
        <p:nvPicPr>
          <p:cNvPr id="4" name="Picture 3"/>
          <p:cNvPicPr>
            <a:picLocks noChangeAspect="1"/>
          </p:cNvPicPr>
          <p:nvPr/>
        </p:nvPicPr>
        <p:blipFill>
          <a:blip r:embed="rId2"/>
          <a:stretch>
            <a:fillRect/>
          </a:stretch>
        </p:blipFill>
        <p:spPr>
          <a:xfrm>
            <a:off x="638884" y="4202274"/>
            <a:ext cx="2036240" cy="2036240"/>
          </a:xfrm>
          <a:prstGeom prst="rect">
            <a:avLst/>
          </a:prstGeom>
        </p:spPr>
      </p:pic>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133257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85494" y="2265118"/>
            <a:ext cx="8181842" cy="4396481"/>
          </a:xfrm>
        </p:spPr>
        <p:txBody>
          <a:bodyPr>
            <a:normAutofit/>
          </a:bodyPr>
          <a:lstStyle/>
          <a:p>
            <a:pPr algn="r" rtl="1">
              <a:lnSpc>
                <a:spcPct val="150000"/>
              </a:lnSpc>
            </a:pPr>
            <a:r>
              <a:rPr lang="ar-AE" sz="2000" dirty="0">
                <a:solidFill>
                  <a:schemeClr val="bg2">
                    <a:lumMod val="25000"/>
                  </a:schemeClr>
                </a:solidFill>
              </a:rPr>
              <a:t>مع تصرُّم السنين وتوالى الأعوام سيصل بعض البشر لمرحلة من النضج تدعى (المرحلة الملكية) وكلمة (الملكية) ترمز إلى أمرين جميلين أولها: فخامة وروعة المرحلة، والأمر الثاني: يعني أن حياتك ستكون ملكاً لك وستهنأ فيها بممتلكات واسعة من الفرح وراحة البال</a:t>
            </a:r>
            <a:r>
              <a:rPr lang="ar-AE" sz="2000" dirty="0" smtClean="0">
                <a:solidFill>
                  <a:schemeClr val="bg2">
                    <a:lumMod val="25000"/>
                  </a:schemeClr>
                </a:solidFill>
              </a:rPr>
              <a:t>!</a:t>
            </a:r>
          </a:p>
          <a:p>
            <a:pPr algn="r" rtl="1">
              <a:lnSpc>
                <a:spcPct val="150000"/>
              </a:lnSpc>
            </a:pPr>
            <a:r>
              <a:rPr lang="ar-AE" sz="2000" dirty="0" smtClean="0">
                <a:solidFill>
                  <a:schemeClr val="bg2">
                    <a:lumMod val="25000"/>
                  </a:schemeClr>
                </a:solidFill>
              </a:rPr>
              <a:t>لماذا </a:t>
            </a:r>
            <a:r>
              <a:rPr lang="ar-AE" sz="2000" dirty="0">
                <a:solidFill>
                  <a:schemeClr val="bg2">
                    <a:lumMod val="25000"/>
                  </a:schemeClr>
                </a:solidFill>
              </a:rPr>
              <a:t>تنتظر مرحلة عمرية معينة حتى تنعم بـ(المرحلة الملكية) وخذ بها من الآن فقليل من دروس الحياة ما تأخذه بالمجان، والعقلاء هم من يلتقطون الحكمة ويحاكون العظماء يتعلمون من التجارب ويستفيدون من القوانين وما هي سماتها وأنا هنا أدعوك لاختصار الوقت وإعفاء النفس من مؤونة التجارب ولا تنتظر أن يتناهى بك السن، وتطوى مراحل الشباب، وتبلغ ساحل الحياة وانعم بـ(المرحلة الملكية) وأنت في ظل الشباب، وربيع العمر لتعيش حياة فخمة تليق بك!</a:t>
            </a:r>
          </a:p>
        </p:txBody>
      </p:sp>
      <p:sp>
        <p:nvSpPr>
          <p:cNvPr id="3" name="Footer Placeholder 2"/>
          <p:cNvSpPr>
            <a:spLocks noGrp="1"/>
          </p:cNvSpPr>
          <p:nvPr>
            <p:ph type="ftr" sz="quarter" idx="11"/>
          </p:nvPr>
        </p:nvSpPr>
        <p:spPr/>
        <p:txBody>
          <a:bodyPr/>
          <a:lstStyle/>
          <a:p>
            <a:r>
              <a:rPr lang="en-US" smtClean="0"/>
              <a:t>seejaalbookclub</a:t>
            </a:r>
            <a:endParaRPr lang="ar-AE"/>
          </a:p>
        </p:txBody>
      </p:sp>
      <p:sp>
        <p:nvSpPr>
          <p:cNvPr id="4" name="Title 3"/>
          <p:cNvSpPr>
            <a:spLocks noGrp="1"/>
          </p:cNvSpPr>
          <p:nvPr>
            <p:ph type="title"/>
          </p:nvPr>
        </p:nvSpPr>
        <p:spPr>
          <a:xfrm>
            <a:off x="359892" y="926206"/>
            <a:ext cx="10341684" cy="1054250"/>
          </a:xfrm>
        </p:spPr>
        <p:txBody>
          <a:bodyPr/>
          <a:lstStyle/>
          <a:p>
            <a:pPr algn="r"/>
            <a:r>
              <a:rPr lang="ar-AE" dirty="0" smtClean="0"/>
              <a:t>المرحلة الملكية</a:t>
            </a:r>
            <a:endParaRPr lang="ar-AE"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7677" r="18711"/>
          <a:stretch/>
        </p:blipFill>
        <p:spPr>
          <a:xfrm>
            <a:off x="716992" y="2747257"/>
            <a:ext cx="1802742" cy="28339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620711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91593" y="2130086"/>
            <a:ext cx="8181842" cy="4396481"/>
          </a:xfrm>
        </p:spPr>
        <p:txBody>
          <a:bodyPr>
            <a:normAutofit fontScale="85000" lnSpcReduction="20000"/>
          </a:bodyPr>
          <a:lstStyle/>
          <a:p>
            <a:pPr algn="r" rtl="1">
              <a:lnSpc>
                <a:spcPct val="120000"/>
              </a:lnSpc>
            </a:pPr>
            <a:r>
              <a:rPr lang="ar-AE" dirty="0">
                <a:solidFill>
                  <a:schemeClr val="bg2">
                    <a:lumMod val="25000"/>
                  </a:schemeClr>
                </a:solidFill>
              </a:rPr>
              <a:t>حاصل على : دكتوراه في علم النفس الإداري ، ماجستير في إدارة الأعمال(إدارة الموارد البشرية) ، شهادة البكالوريوس في العلوم الإدارية-تخصص محاسبة، شهادة البكالوريوس -كلية الشريعة-تخصص شريعة ،مدرب معتمد في تطوير الذات وتنمية الشخصية من الأكاديمية البريطانية ، مدرب معتمد في تطوير الذات وتنمية الشخصية من أكاديمية </a:t>
            </a:r>
            <a:r>
              <a:rPr lang="en-US" dirty="0" err="1">
                <a:solidFill>
                  <a:schemeClr val="bg2">
                    <a:lumMod val="25000"/>
                  </a:schemeClr>
                </a:solidFill>
              </a:rPr>
              <a:t>orbt</a:t>
            </a:r>
            <a:r>
              <a:rPr lang="en-US" dirty="0">
                <a:solidFill>
                  <a:schemeClr val="bg2">
                    <a:lumMod val="25000"/>
                  </a:schemeClr>
                </a:solidFill>
              </a:rPr>
              <a:t>، </a:t>
            </a:r>
            <a:r>
              <a:rPr lang="ar-AE" dirty="0">
                <a:solidFill>
                  <a:schemeClr val="bg2">
                    <a:lumMod val="25000"/>
                  </a:schemeClr>
                </a:solidFill>
              </a:rPr>
              <a:t>مدرب معتمد في تطوير الذات وتنمية الشخصية من المركز الكندي ،استشاري الحوار الأسري من مركز الملك عبدالعزيز للحوار الوطني ، مدرب معتمد في الحوار من مركز الملك عبدالعزيز للحوار الوطني ،مدرب معتمد من جامعة الملك عبدالعزيز ، متخصص وباحث في الذكاء العاطفي ، مدرب معتمد في تحسين التفكير بالقبعات الست من مركز دي بونو، مدرب معتمد في فن صناعة القرار من الأكاديمية البريطانية، مدرب معتمد في إدارة الوقت من الأكاديمية البريطانية ، المشرف العام على صفحة (جدد حياتك) في جريدة الجزيرة المعنية بتطوير الشخصية وتتنمية الذات ، كاتب عمود أسبوعي في جريدة الجزيرة ، مستشار تربوي وأسري والمشرف على صفحة ورود الأمل في جريدة الجزيرة ، كتب أكثر من 500 مقال في جوانب التطوير والعلاقات الأسرية والتربوية ، ألــف أربعة كتب في فنون التطوير ، أعد وقدم جملة البومات في تطوير الذات ، قدم أكثر من 250دورة وبلغ عدد المتدربين قرابة15000 </a:t>
            </a:r>
            <a:r>
              <a:rPr lang="ar-AE" dirty="0" smtClean="0">
                <a:solidFill>
                  <a:schemeClr val="bg2">
                    <a:lumMod val="25000"/>
                  </a:schemeClr>
                </a:solidFill>
              </a:rPr>
              <a:t>متدرباً.</a:t>
            </a:r>
            <a:endParaRPr lang="ar-AE" dirty="0">
              <a:solidFill>
                <a:schemeClr val="bg2">
                  <a:lumMod val="25000"/>
                </a:schemeClr>
              </a:solidFill>
            </a:endParaRPr>
          </a:p>
        </p:txBody>
      </p:sp>
      <p:sp>
        <p:nvSpPr>
          <p:cNvPr id="3" name="Footer Placeholder 2"/>
          <p:cNvSpPr>
            <a:spLocks noGrp="1"/>
          </p:cNvSpPr>
          <p:nvPr>
            <p:ph type="ftr" sz="quarter" idx="11"/>
          </p:nvPr>
        </p:nvSpPr>
        <p:spPr/>
        <p:txBody>
          <a:bodyPr/>
          <a:lstStyle/>
          <a:p>
            <a:r>
              <a:rPr lang="en-US" smtClean="0"/>
              <a:t>seejaalbookclub</a:t>
            </a:r>
            <a:endParaRPr lang="ar-AE"/>
          </a:p>
        </p:txBody>
      </p:sp>
      <p:sp>
        <p:nvSpPr>
          <p:cNvPr id="4" name="Title 3"/>
          <p:cNvSpPr>
            <a:spLocks noGrp="1"/>
          </p:cNvSpPr>
          <p:nvPr>
            <p:ph type="title"/>
          </p:nvPr>
        </p:nvSpPr>
        <p:spPr>
          <a:xfrm>
            <a:off x="808780" y="876330"/>
            <a:ext cx="10341684" cy="1054250"/>
          </a:xfrm>
        </p:spPr>
        <p:txBody>
          <a:bodyPr/>
          <a:lstStyle/>
          <a:p>
            <a:pPr algn="r"/>
            <a:r>
              <a:rPr lang="ar-AE" dirty="0" smtClean="0"/>
              <a:t>د.خالد منيف</a:t>
            </a:r>
            <a:endParaRPr lang="ar-A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70" y="2130087"/>
            <a:ext cx="2524256" cy="3622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32143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AE" dirty="0">
                <a:ln>
                  <a:noFill/>
                </a:ln>
                <a:solidFill>
                  <a:srgbClr val="873624">
                    <a:lumMod val="50000"/>
                  </a:srgbClr>
                </a:solidFill>
                <a:effectLst/>
              </a:rPr>
              <a:t>على أحر من اللهفة ننتظر </a:t>
            </a:r>
            <a:r>
              <a:rPr lang="ar-AE" dirty="0" smtClean="0">
                <a:ln>
                  <a:noFill/>
                </a:ln>
                <a:solidFill>
                  <a:srgbClr val="873624">
                    <a:lumMod val="50000"/>
                  </a:srgbClr>
                </a:solidFill>
                <a:effectLst/>
              </a:rPr>
              <a:t>تصويتكن</a:t>
            </a:r>
            <a:endParaRPr lang="ar-AE" dirty="0"/>
          </a:p>
        </p:txBody>
      </p:sp>
      <p:sp>
        <p:nvSpPr>
          <p:cNvPr id="3" name="Subtitle 2"/>
          <p:cNvSpPr>
            <a:spLocks noGrp="1"/>
          </p:cNvSpPr>
          <p:nvPr>
            <p:ph type="subTitle" idx="1"/>
          </p:nvPr>
        </p:nvSpPr>
        <p:spPr>
          <a:xfrm>
            <a:off x="2286909" y="3884467"/>
            <a:ext cx="7891272" cy="1069848"/>
          </a:xfrm>
        </p:spPr>
        <p:txBody>
          <a:bodyPr>
            <a:normAutofit/>
          </a:bodyPr>
          <a:lstStyle/>
          <a:p>
            <a:r>
              <a:rPr lang="en-US" sz="4000" dirty="0" smtClean="0">
                <a:solidFill>
                  <a:schemeClr val="accent1">
                    <a:lumMod val="50000"/>
                  </a:schemeClr>
                </a:solidFill>
              </a:rPr>
              <a:t>seejaalbookclub</a:t>
            </a:r>
            <a:endParaRPr lang="ar-AE" sz="4000" dirty="0">
              <a:solidFill>
                <a:schemeClr val="accent1">
                  <a:lumMod val="50000"/>
                </a:schemeClr>
              </a:solidFill>
            </a:endParaRPr>
          </a:p>
        </p:txBody>
      </p:sp>
      <p:sp>
        <p:nvSpPr>
          <p:cNvPr id="5" name="Footer Placeholder 4"/>
          <p:cNvSpPr>
            <a:spLocks noGrp="1"/>
          </p:cNvSpPr>
          <p:nvPr>
            <p:ph type="ftr" sz="quarter" idx="11"/>
          </p:nvPr>
        </p:nvSpPr>
        <p:spPr/>
        <p:txBody>
          <a:bodyPr/>
          <a:lstStyle/>
          <a:p>
            <a:r>
              <a:rPr lang="en-US" smtClean="0"/>
              <a:t>seejaalbookclub</a:t>
            </a:r>
            <a:endParaRPr lang="ar-AE"/>
          </a:p>
        </p:txBody>
      </p:sp>
    </p:spTree>
    <p:extLst>
      <p:ext uri="{BB962C8B-B14F-4D97-AF65-F5344CB8AC3E}">
        <p14:creationId xmlns:p14="http://schemas.microsoft.com/office/powerpoint/2010/main" val="111838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plus(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500</TotalTime>
  <Words>977</Words>
  <Application>Microsoft Office PowerPoint</Application>
  <PresentationFormat>Widescreen</PresentationFormat>
  <Paragraphs>64</Paragraphs>
  <Slides>18</Slides>
  <Notes>0</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Book Antiqua</vt:lpstr>
      <vt:lpstr>Calibri</vt:lpstr>
      <vt:lpstr>Tahoma</vt:lpstr>
      <vt:lpstr>Times New Roman</vt:lpstr>
      <vt:lpstr>Wingdings</vt:lpstr>
      <vt:lpstr>Hardcover</vt:lpstr>
      <vt:lpstr>  </vt:lpstr>
      <vt:lpstr>PowerPoint Presentation</vt:lpstr>
      <vt:lpstr>لماذا صفق له قلبك.. ؟ </vt:lpstr>
      <vt:lpstr>زوربا اليوناني</vt:lpstr>
      <vt:lpstr>نكوس كازانتزاكيس</vt:lpstr>
      <vt:lpstr>PowerPoint Presentation</vt:lpstr>
      <vt:lpstr>لماذا صفق له قلبك.. ؟ </vt:lpstr>
      <vt:lpstr>يا صاحبي السجن</vt:lpstr>
      <vt:lpstr>أيمن العتوم</vt:lpstr>
      <vt:lpstr>PowerPoint Presentation</vt:lpstr>
      <vt:lpstr>لماذا صفق له قلبك.. ؟ </vt:lpstr>
      <vt:lpstr>بيبي فاطمة وأبناء الملك</vt:lpstr>
      <vt:lpstr>صاحب السمو الشيخ د. محمد بن سلطان القاسمي</vt:lpstr>
      <vt:lpstr>PowerPoint Presentation</vt:lpstr>
      <vt:lpstr>لماذا صفق له قلبك.. ؟ </vt:lpstr>
      <vt:lpstr>المرحلة الملكية</vt:lpstr>
      <vt:lpstr>د.خالد منيف</vt:lpstr>
      <vt:lpstr>على أحر من اللهفة ننتظر تصويتكن</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نوفمبر</dc:title>
  <dc:creator>user</dc:creator>
  <cp:lastModifiedBy>user</cp:lastModifiedBy>
  <cp:revision>54</cp:revision>
  <dcterms:created xsi:type="dcterms:W3CDTF">2018-10-24T09:15:41Z</dcterms:created>
  <dcterms:modified xsi:type="dcterms:W3CDTF">2018-10-28T06:29:39Z</dcterms:modified>
</cp:coreProperties>
</file>