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6"/>
  </p:notesMasterIdLst>
  <p:sldIdLst>
    <p:sldId id="256" r:id="rId2"/>
    <p:sldId id="268" r:id="rId3"/>
    <p:sldId id="267" r:id="rId4"/>
    <p:sldId id="257" r:id="rId5"/>
    <p:sldId id="258" r:id="rId6"/>
    <p:sldId id="269" r:id="rId7"/>
    <p:sldId id="265" r:id="rId8"/>
    <p:sldId id="259" r:id="rId9"/>
    <p:sldId id="260" r:id="rId10"/>
    <p:sldId id="270" r:id="rId11"/>
    <p:sldId id="266" r:id="rId12"/>
    <p:sldId id="264" r:id="rId13"/>
    <p:sldId id="261" r:id="rId14"/>
    <p:sldId id="262"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3" d="100"/>
          <a:sy n="83" d="100"/>
        </p:scale>
        <p:origin x="-912" y="6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3F1384-75C0-4A9F-820C-68EDEA144E7F}" type="datetimeFigureOut">
              <a:rPr lang="en-US" smtClean="0"/>
              <a:t>2/23/2019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0704E1-8D57-4BB4-B99A-D9F1C2081F08}" type="slidenum">
              <a:rPr lang="en-US" smtClean="0"/>
              <a:t>‹#›</a:t>
            </a:fld>
            <a:endParaRPr lang="en-US"/>
          </a:p>
        </p:txBody>
      </p:sp>
    </p:spTree>
    <p:extLst>
      <p:ext uri="{BB962C8B-B14F-4D97-AF65-F5344CB8AC3E}">
        <p14:creationId xmlns:p14="http://schemas.microsoft.com/office/powerpoint/2010/main" val="2796142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0704E1-8D57-4BB4-B99A-D9F1C2081F08}" type="slidenum">
              <a:rPr lang="en-US" smtClean="0"/>
              <a:t>9</a:t>
            </a:fld>
            <a:endParaRPr lang="en-US"/>
          </a:p>
        </p:txBody>
      </p:sp>
    </p:spTree>
    <p:extLst>
      <p:ext uri="{BB962C8B-B14F-4D97-AF65-F5344CB8AC3E}">
        <p14:creationId xmlns:p14="http://schemas.microsoft.com/office/powerpoint/2010/main" val="364850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683542D6-F5D5-49D2-BCD8-61E29A9CC6D5}" type="datetime1">
              <a:rPr lang="en-US" smtClean="0"/>
              <a:t>2/23/2019</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ACF2BAA9-1CFB-4726-8077-3CEB5684BDC2}" type="slidenum">
              <a:rPr lang="en-US" smtClean="0"/>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r>
              <a:rPr lang="en-US" smtClean="0"/>
              <a:t>Seejaalbookclub</a:t>
            </a:r>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AE07FD-6911-4F3B-AE57-14AED9C0980E}" type="datetime1">
              <a:rPr lang="en-US" smtClean="0"/>
              <a:t>2/23/2019</a:t>
            </a:fld>
            <a:endParaRPr lang="en-US"/>
          </a:p>
        </p:txBody>
      </p:sp>
      <p:sp>
        <p:nvSpPr>
          <p:cNvPr id="5" name="Footer Placeholder 4"/>
          <p:cNvSpPr>
            <a:spLocks noGrp="1"/>
          </p:cNvSpPr>
          <p:nvPr>
            <p:ph type="ftr" sz="quarter" idx="11"/>
          </p:nvPr>
        </p:nvSpPr>
        <p:spPr/>
        <p:txBody>
          <a:bodyPr/>
          <a:lstStyle/>
          <a:p>
            <a:r>
              <a:rPr lang="en-US" smtClean="0"/>
              <a:t>Seejaalbookclub</a:t>
            </a:r>
            <a:endParaRPr lang="en-US"/>
          </a:p>
        </p:txBody>
      </p:sp>
      <p:sp>
        <p:nvSpPr>
          <p:cNvPr id="6" name="Slide Number Placeholder 5"/>
          <p:cNvSpPr>
            <a:spLocks noGrp="1"/>
          </p:cNvSpPr>
          <p:nvPr>
            <p:ph type="sldNum" sz="quarter" idx="12"/>
          </p:nvPr>
        </p:nvSpPr>
        <p:spPr/>
        <p:txBody>
          <a:bodyPr/>
          <a:lstStyle/>
          <a:p>
            <a:fld id="{ACF2BAA9-1CFB-4726-8077-3CEB5684BDC2}"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1A45301F-2945-4786-9261-E66BD7DD36E8}" type="datetime1">
              <a:rPr lang="en-US" smtClean="0"/>
              <a:t>2/23/2019</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ACF2BAA9-1CFB-4726-8077-3CEB5684BDC2}"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r>
              <a:rPr lang="en-US" smtClean="0"/>
              <a:t>Seejaalbookclub</a:t>
            </a:r>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9F64A8D-050A-4F34-A86B-2A5CE60F9DF2}" type="datetime1">
              <a:rPr lang="en-US" smtClean="0"/>
              <a:t>2/23/2019</a:t>
            </a:fld>
            <a:endParaRPr lang="en-US"/>
          </a:p>
        </p:txBody>
      </p:sp>
      <p:sp>
        <p:nvSpPr>
          <p:cNvPr id="6" name="Footer Placeholder 5"/>
          <p:cNvSpPr>
            <a:spLocks noGrp="1"/>
          </p:cNvSpPr>
          <p:nvPr>
            <p:ph type="ftr" sz="quarter" idx="11"/>
          </p:nvPr>
        </p:nvSpPr>
        <p:spPr/>
        <p:txBody>
          <a:bodyPr/>
          <a:lstStyle/>
          <a:p>
            <a:r>
              <a:rPr lang="en-US" smtClean="0"/>
              <a:t>Seejaalbookclub</a:t>
            </a:r>
            <a:endParaRPr lang="en-US"/>
          </a:p>
        </p:txBody>
      </p:sp>
      <p:sp>
        <p:nvSpPr>
          <p:cNvPr id="7" name="Slide Number Placeholder 6"/>
          <p:cNvSpPr>
            <a:spLocks noGrp="1"/>
          </p:cNvSpPr>
          <p:nvPr>
            <p:ph type="sldNum" sz="quarter" idx="12"/>
          </p:nvPr>
        </p:nvSpPr>
        <p:spPr/>
        <p:txBody>
          <a:bodyPr/>
          <a:lstStyle/>
          <a:p>
            <a:fld id="{ACF2BAA9-1CFB-4726-8077-3CEB5684BDC2}"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A632765-0225-429D-957C-B3A18128DE86}" type="datetime1">
              <a:rPr lang="en-US" smtClean="0"/>
              <a:t>2/23/2019</a:t>
            </a:fld>
            <a:endParaRPr lang="en-US"/>
          </a:p>
        </p:txBody>
      </p:sp>
      <p:sp>
        <p:nvSpPr>
          <p:cNvPr id="8" name="Footer Placeholder 7"/>
          <p:cNvSpPr>
            <a:spLocks noGrp="1"/>
          </p:cNvSpPr>
          <p:nvPr>
            <p:ph type="ftr" sz="quarter" idx="11"/>
          </p:nvPr>
        </p:nvSpPr>
        <p:spPr/>
        <p:txBody>
          <a:bodyPr/>
          <a:lstStyle/>
          <a:p>
            <a:r>
              <a:rPr lang="en-US" smtClean="0"/>
              <a:t>Seejaalbookclub</a:t>
            </a:r>
            <a:endParaRPr lang="en-US"/>
          </a:p>
        </p:txBody>
      </p:sp>
      <p:sp>
        <p:nvSpPr>
          <p:cNvPr id="9" name="Slide Number Placeholder 8"/>
          <p:cNvSpPr>
            <a:spLocks noGrp="1"/>
          </p:cNvSpPr>
          <p:nvPr>
            <p:ph type="sldNum" sz="quarter" idx="12"/>
          </p:nvPr>
        </p:nvSpPr>
        <p:spPr/>
        <p:txBody>
          <a:bodyPr/>
          <a:lstStyle/>
          <a:p>
            <a:fld id="{ACF2BAA9-1CFB-4726-8077-3CEB5684BDC2}"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C899884-1B3C-4453-9F50-D7E021393119}" type="datetime1">
              <a:rPr lang="en-US" smtClean="0"/>
              <a:t>2/23/2019</a:t>
            </a:fld>
            <a:endParaRPr lang="en-US"/>
          </a:p>
        </p:txBody>
      </p:sp>
      <p:sp>
        <p:nvSpPr>
          <p:cNvPr id="4" name="Footer Placeholder 3"/>
          <p:cNvSpPr>
            <a:spLocks noGrp="1"/>
          </p:cNvSpPr>
          <p:nvPr>
            <p:ph type="ftr" sz="quarter" idx="11"/>
          </p:nvPr>
        </p:nvSpPr>
        <p:spPr/>
        <p:txBody>
          <a:bodyPr/>
          <a:lstStyle/>
          <a:p>
            <a:r>
              <a:rPr lang="en-US" smtClean="0"/>
              <a:t>Seejaalbookclub</a:t>
            </a:r>
            <a:endParaRPr lang="en-US"/>
          </a:p>
        </p:txBody>
      </p:sp>
      <p:sp>
        <p:nvSpPr>
          <p:cNvPr id="5" name="Slide Number Placeholder 4"/>
          <p:cNvSpPr>
            <a:spLocks noGrp="1"/>
          </p:cNvSpPr>
          <p:nvPr>
            <p:ph type="sldNum" sz="quarter" idx="12"/>
          </p:nvPr>
        </p:nvSpPr>
        <p:spPr/>
        <p:txBody>
          <a:bodyPr/>
          <a:lstStyle/>
          <a:p>
            <a:fld id="{ACF2BAA9-1CFB-4726-8077-3CEB5684BDC2}"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7171730D-5F59-4996-96B8-D1A98DD39D6D}" type="datetime1">
              <a:rPr lang="en-US" smtClean="0"/>
              <a:t>2/23/2019</a:t>
            </a:fld>
            <a:endParaRPr lang="en-US"/>
          </a:p>
        </p:txBody>
      </p:sp>
      <p:sp>
        <p:nvSpPr>
          <p:cNvPr id="3" name="Footer Placeholder 2"/>
          <p:cNvSpPr>
            <a:spLocks noGrp="1"/>
          </p:cNvSpPr>
          <p:nvPr>
            <p:ph type="ftr" sz="quarter" idx="11"/>
          </p:nvPr>
        </p:nvSpPr>
        <p:spPr/>
        <p:txBody>
          <a:bodyPr/>
          <a:lstStyle/>
          <a:p>
            <a:r>
              <a:rPr lang="en-US" smtClean="0"/>
              <a:t>Seejaalbookclub</a:t>
            </a:r>
            <a:endParaRPr lang="en-US"/>
          </a:p>
        </p:txBody>
      </p:sp>
      <p:sp>
        <p:nvSpPr>
          <p:cNvPr id="4" name="Slide Number Placeholder 3"/>
          <p:cNvSpPr>
            <a:spLocks noGrp="1"/>
          </p:cNvSpPr>
          <p:nvPr>
            <p:ph type="sldNum" sz="quarter" idx="12"/>
          </p:nvPr>
        </p:nvSpPr>
        <p:spPr/>
        <p:txBody>
          <a:bodyPr/>
          <a:lstStyle/>
          <a:p>
            <a:fld id="{ACF2BAA9-1CFB-4726-8077-3CEB5684BDC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557512-B9C2-49C2-A980-8807A9BC5777}" type="datetime1">
              <a:rPr lang="en-US" smtClean="0"/>
              <a:t>2/23/2019</a:t>
            </a:fld>
            <a:endParaRPr lang="en-US"/>
          </a:p>
        </p:txBody>
      </p:sp>
      <p:sp>
        <p:nvSpPr>
          <p:cNvPr id="6" name="Footer Placeholder 5"/>
          <p:cNvSpPr>
            <a:spLocks noGrp="1"/>
          </p:cNvSpPr>
          <p:nvPr>
            <p:ph type="ftr" sz="quarter" idx="11"/>
          </p:nvPr>
        </p:nvSpPr>
        <p:spPr/>
        <p:txBody>
          <a:bodyPr/>
          <a:lstStyle/>
          <a:p>
            <a:r>
              <a:rPr lang="en-US" smtClean="0"/>
              <a:t>Seejaalbookclub</a:t>
            </a:r>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ACF2BAA9-1CFB-4726-8077-3CEB5684BDC2}" type="slidenum">
              <a:rPr lang="en-US" smtClean="0"/>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3DEA02-5100-4018-8B78-6DD32344339E}" type="datetime1">
              <a:rPr lang="en-US" smtClean="0"/>
              <a:t>2/23/2019</a:t>
            </a:fld>
            <a:endParaRPr lang="en-US"/>
          </a:p>
        </p:txBody>
      </p:sp>
      <p:sp>
        <p:nvSpPr>
          <p:cNvPr id="6" name="Footer Placeholder 5"/>
          <p:cNvSpPr>
            <a:spLocks noGrp="1"/>
          </p:cNvSpPr>
          <p:nvPr>
            <p:ph type="ftr" sz="quarter" idx="11"/>
          </p:nvPr>
        </p:nvSpPr>
        <p:spPr/>
        <p:txBody>
          <a:bodyPr/>
          <a:lstStyle/>
          <a:p>
            <a:r>
              <a:rPr lang="en-US" smtClean="0"/>
              <a:t>Seejaalbookclub</a:t>
            </a:r>
            <a:endParaRPr lang="en-US"/>
          </a:p>
        </p:txBody>
      </p:sp>
      <p:sp>
        <p:nvSpPr>
          <p:cNvPr id="7" name="Slide Number Placeholder 6"/>
          <p:cNvSpPr>
            <a:spLocks noGrp="1"/>
          </p:cNvSpPr>
          <p:nvPr>
            <p:ph type="sldNum" sz="quarter" idx="12"/>
          </p:nvPr>
        </p:nvSpPr>
        <p:spPr/>
        <p:txBody>
          <a:bodyPr/>
          <a:lstStyle/>
          <a:p>
            <a:fld id="{ACF2BAA9-1CFB-4726-8077-3CEB5684BDC2}" type="slidenum">
              <a:rPr lang="en-US" smtClean="0"/>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F919E9-0955-4D6A-9F3D-B85A06807E68}" type="datetime1">
              <a:rPr lang="en-US" smtClean="0"/>
              <a:t>2/23/2019</a:t>
            </a:fld>
            <a:endParaRPr lang="en-US"/>
          </a:p>
        </p:txBody>
      </p:sp>
      <p:sp>
        <p:nvSpPr>
          <p:cNvPr id="5" name="Footer Placeholder 4"/>
          <p:cNvSpPr>
            <a:spLocks noGrp="1"/>
          </p:cNvSpPr>
          <p:nvPr>
            <p:ph type="ftr" sz="quarter" idx="11"/>
          </p:nvPr>
        </p:nvSpPr>
        <p:spPr/>
        <p:txBody>
          <a:bodyPr/>
          <a:lstStyle/>
          <a:p>
            <a:r>
              <a:rPr lang="en-US" smtClean="0"/>
              <a:t>Seejaalbookclub</a:t>
            </a:r>
            <a:endParaRPr lang="en-US"/>
          </a:p>
        </p:txBody>
      </p:sp>
      <p:sp>
        <p:nvSpPr>
          <p:cNvPr id="6" name="Slide Number Placeholder 5"/>
          <p:cNvSpPr>
            <a:spLocks noGrp="1"/>
          </p:cNvSpPr>
          <p:nvPr>
            <p:ph type="sldNum" sz="quarter" idx="12"/>
          </p:nvPr>
        </p:nvSpPr>
        <p:spPr/>
        <p:txBody>
          <a:bodyPr/>
          <a:lstStyle/>
          <a:p>
            <a:fld id="{ACF2BAA9-1CFB-4726-8077-3CEB5684BDC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3121A0F-E6DD-4C08-A242-0B833D44FE8B}" type="datetime1">
              <a:rPr lang="en-US" smtClean="0"/>
              <a:t>2/23/2019</a:t>
            </a:fld>
            <a:endParaRPr lang="en-US"/>
          </a:p>
        </p:txBody>
      </p:sp>
      <p:sp>
        <p:nvSpPr>
          <p:cNvPr id="5" name="Footer Placeholder 4"/>
          <p:cNvSpPr>
            <a:spLocks noGrp="1"/>
          </p:cNvSpPr>
          <p:nvPr>
            <p:ph type="ftr" sz="quarter" idx="11"/>
          </p:nvPr>
        </p:nvSpPr>
        <p:spPr/>
        <p:txBody>
          <a:bodyPr/>
          <a:lstStyle/>
          <a:p>
            <a:r>
              <a:rPr lang="en-US" smtClean="0"/>
              <a:t>Seejaalbookclub</a:t>
            </a:r>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ACF2BAA9-1CFB-4726-8077-3CEB5684BDC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D6488907-9810-4185-AFA7-D4392C98B1F1}" type="datetime1">
              <a:rPr lang="en-US" smtClean="0"/>
              <a:t>2/23/2019</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r>
              <a:rPr lang="en-US" smtClean="0"/>
              <a:t>Seejaalbookclub</a:t>
            </a:r>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ACF2BAA9-1CFB-4726-8077-3CEB5684BDC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dt="0"/>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3"/><Relationship Id="rId1" Type="http://schemas.openxmlformats.org/officeDocument/2006/relationships/audio" Target="NULL"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rot="5400000">
            <a:off x="5749770" y="2479830"/>
            <a:ext cx="4498020" cy="1671960"/>
          </a:xfrm>
        </p:spPr>
        <p:txBody>
          <a:bodyPr/>
          <a:lstStyle/>
          <a:p>
            <a:pPr algn="ctr"/>
            <a:r>
              <a:rPr lang="ar-AE" dirty="0" smtClean="0"/>
              <a:t>اقرأ لتغدو إنسانا أجمل </a:t>
            </a:r>
          </a:p>
        </p:txBody>
      </p:sp>
      <p:sp>
        <p:nvSpPr>
          <p:cNvPr id="2" name="Title 1"/>
          <p:cNvSpPr>
            <a:spLocks noGrp="1"/>
          </p:cNvSpPr>
          <p:nvPr>
            <p:ph type="title"/>
          </p:nvPr>
        </p:nvSpPr>
        <p:spPr>
          <a:xfrm>
            <a:off x="381000" y="2895600"/>
            <a:ext cx="6324600" cy="1828800"/>
          </a:xfrm>
        </p:spPr>
        <p:txBody>
          <a:bodyPr/>
          <a:lstStyle/>
          <a:p>
            <a:pPr lvl="0">
              <a:spcBef>
                <a:spcPct val="20000"/>
              </a:spcBef>
            </a:pPr>
            <a:r>
              <a:rPr lang="ar-AE" dirty="0" smtClean="0"/>
              <a:t>فرسان مارس 2019</a:t>
            </a:r>
            <a:br>
              <a:rPr lang="ar-AE" dirty="0" smtClean="0"/>
            </a:br>
            <a:r>
              <a:rPr lang="en-US" sz="1900" cap="none" dirty="0">
                <a:solidFill>
                  <a:schemeClr val="tx1">
                    <a:lumMod val="65000"/>
                    <a:lumOff val="35000"/>
                  </a:schemeClr>
                </a:solidFill>
                <a:ea typeface="+mn-ea"/>
                <a:cs typeface="+mn-cs"/>
              </a:rPr>
              <a:t>Seejaalbookclub</a:t>
            </a:r>
            <a:r>
              <a:rPr lang="ar-AE" sz="1900" cap="none" dirty="0">
                <a:solidFill>
                  <a:schemeClr val="tx1">
                    <a:lumMod val="65000"/>
                    <a:lumOff val="35000"/>
                  </a:schemeClr>
                </a:solidFill>
                <a:ea typeface="+mn-ea"/>
              </a:rPr>
              <a:t/>
            </a:r>
            <a:br>
              <a:rPr lang="ar-AE" sz="1900" cap="none" dirty="0">
                <a:solidFill>
                  <a:schemeClr val="tx1">
                    <a:lumMod val="65000"/>
                    <a:lumOff val="35000"/>
                  </a:schemeClr>
                </a:solidFill>
                <a:ea typeface="+mn-ea"/>
              </a:rPr>
            </a:br>
            <a:endParaRPr lang="en-US" dirty="0">
              <a:solidFill>
                <a:schemeClr val="tx1">
                  <a:lumMod val="65000"/>
                  <a:lumOff val="35000"/>
                </a:schemeClr>
              </a:solidFill>
            </a:endParaRPr>
          </a:p>
        </p:txBody>
      </p:sp>
      <p:sp>
        <p:nvSpPr>
          <p:cNvPr id="4" name="Footer Placeholder 3"/>
          <p:cNvSpPr>
            <a:spLocks noGrp="1"/>
          </p:cNvSpPr>
          <p:nvPr>
            <p:ph type="ftr" sz="quarter" idx="12"/>
          </p:nvPr>
        </p:nvSpPr>
        <p:spPr/>
        <p:txBody>
          <a:bodyPr/>
          <a:lstStyle/>
          <a:p>
            <a:r>
              <a:rPr lang="en-US" smtClean="0"/>
              <a:t>Seejaalbookclub</a:t>
            </a:r>
            <a:endParaRPr lang="en-US"/>
          </a:p>
        </p:txBody>
      </p:sp>
      <p:pic>
        <p:nvPicPr>
          <p:cNvPr id="5" name="روسية -  موسيقى روسية.mp3">
            <a:hlinkClick r:id="" action="ppaction://media"/>
          </p:cNvPr>
          <p:cNvPicPr>
            <a:picLocks noChangeAspect="1"/>
          </p:cNvPicPr>
          <p:nvPr>
            <a:audioFile r:link="rId1"/>
            <p:extLst>
              <p:ext uri="{DAA4B4D4-6D71-4841-9C94-3DE7FCFB9230}">
                <p14:media xmlns:p14="http://schemas.microsoft.com/office/powerpoint/2010/main" r:embed="rId2">
                  <p14:trim st="4421.9024"/>
                </p14:media>
              </p:ext>
            </p:extLst>
          </p:nvPr>
        </p:nvPicPr>
        <p:blipFill>
          <a:blip r:embed="rId4"/>
          <a:stretch>
            <a:fillRect/>
          </a:stretch>
        </p:blipFill>
        <p:spPr>
          <a:xfrm>
            <a:off x="609600" y="4876800"/>
            <a:ext cx="609600" cy="609600"/>
          </a:xfrm>
          <a:prstGeom prst="rect">
            <a:avLst/>
          </a:prstGeom>
        </p:spPr>
      </p:pic>
    </p:spTree>
    <p:extLst>
      <p:ext uri="{BB962C8B-B14F-4D97-AF65-F5344CB8AC3E}">
        <p14:creationId xmlns:p14="http://schemas.microsoft.com/office/powerpoint/2010/main" val="148830174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1000"/>
                                        <p:tgtEl>
                                          <p:spTgt spid="3">
                                            <p:txEl>
                                              <p:pRg st="0" end="0"/>
                                            </p:txEl>
                                          </p:spTgt>
                                        </p:tgtEl>
                                      </p:cBhvr>
                                    </p:animEffect>
                                    <p:anim calcmode="lin" valueType="num">
                                      <p:cBhvr>
                                        <p:cTn id="1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1" repeatCount="indefinite" fill="hold" display="0">
                  <p:stCondLst>
                    <p:cond delay="indefinite"/>
                  </p:stCondLst>
                  <p:endCondLst>
                    <p:cond evt="onStopAudio" delay="0">
                      <p:tgtEl>
                        <p:sldTgt/>
                      </p:tgtEl>
                    </p:cond>
                  </p:endCondLst>
                </p:cTn>
                <p:tgtEl>
                  <p:spTgt spid="5"/>
                </p:tgtEl>
              </p:cMediaNode>
            </p:audio>
          </p:childTnLst>
        </p:cTn>
      </p:par>
    </p:tnLst>
    <p:bldLst>
      <p:bldP spid="3" grpId="0"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581400"/>
            <a:ext cx="8407893" cy="1481329"/>
          </a:xfrm>
        </p:spPr>
        <p:txBody>
          <a:bodyPr>
            <a:normAutofit lnSpcReduction="10000"/>
          </a:bodyPr>
          <a:lstStyle/>
          <a:p>
            <a:pPr marL="45720" indent="0" algn="ctr" rtl="1">
              <a:buNone/>
            </a:pPr>
            <a:r>
              <a:rPr lang="ar-AE" sz="10000" dirty="0" smtClean="0"/>
              <a:t>؟</a:t>
            </a:r>
            <a:endParaRPr lang="en-US" sz="10000" dirty="0"/>
          </a:p>
        </p:txBody>
      </p:sp>
      <p:sp>
        <p:nvSpPr>
          <p:cNvPr id="3" name="Footer Placeholder 2"/>
          <p:cNvSpPr>
            <a:spLocks noGrp="1"/>
          </p:cNvSpPr>
          <p:nvPr>
            <p:ph type="ftr" sz="quarter" idx="11"/>
          </p:nvPr>
        </p:nvSpPr>
        <p:spPr/>
        <p:txBody>
          <a:bodyPr/>
          <a:lstStyle/>
          <a:p>
            <a:r>
              <a:rPr lang="en-US" smtClean="0"/>
              <a:t>Seejaalbookclub</a:t>
            </a:r>
            <a:endParaRPr lang="en-US"/>
          </a:p>
        </p:txBody>
      </p:sp>
      <p:sp>
        <p:nvSpPr>
          <p:cNvPr id="4" name="Title 3"/>
          <p:cNvSpPr>
            <a:spLocks noGrp="1"/>
          </p:cNvSpPr>
          <p:nvPr>
            <p:ph type="title"/>
          </p:nvPr>
        </p:nvSpPr>
        <p:spPr/>
        <p:txBody>
          <a:bodyPr/>
          <a:lstStyle/>
          <a:p>
            <a:r>
              <a:rPr lang="ar-AE" dirty="0" smtClean="0"/>
              <a:t>الكتاب الأول</a:t>
            </a:r>
            <a:endParaRPr lang="en-US" dirty="0"/>
          </a:p>
        </p:txBody>
      </p:sp>
    </p:spTree>
    <p:extLst>
      <p:ext uri="{BB962C8B-B14F-4D97-AF65-F5344CB8AC3E}">
        <p14:creationId xmlns:p14="http://schemas.microsoft.com/office/powerpoint/2010/main" val="1625848294"/>
      </p:ext>
    </p:extLst>
  </p:cSld>
  <p:clrMapOvr>
    <a:masterClrMapping/>
  </p:clrMapOvr>
  <mc:AlternateContent xmlns:mc="http://schemas.openxmlformats.org/markup-compatibility/2006">
    <mc:Choice xmlns:p14="http://schemas.microsoft.com/office/powerpoint/2010/main" Requires="p14">
      <p:transition spd="slow" p14:dur="3400">
        <p14:reveal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fade">
                                      <p:cBhvr>
                                        <p:cTn id="25" dur="2000"/>
                                        <p:tgtEl>
                                          <p:spTgt spid="2">
                                            <p:txEl>
                                              <p:pRg st="0" end="0"/>
                                            </p:txEl>
                                          </p:spTgt>
                                        </p:tgtEl>
                                      </p:cBhvr>
                                    </p:animEffect>
                                    <p:anim calcmode="lin" valueType="num">
                                      <p:cBhvr>
                                        <p:cTn id="26" dur="2000" fill="hold"/>
                                        <p:tgtEl>
                                          <p:spTgt spid="2">
                                            <p:txEl>
                                              <p:pRg st="0" end="0"/>
                                            </p:txEl>
                                          </p:spTgt>
                                        </p:tgtEl>
                                        <p:attrNameLst>
                                          <p:attrName>ppt_w</p:attrName>
                                        </p:attrNameLst>
                                      </p:cBhvr>
                                      <p:tavLst>
                                        <p:tav tm="0" fmla="#ppt_w*sin(2.5*pi*$)">
                                          <p:val>
                                            <p:fltVal val="0"/>
                                          </p:val>
                                        </p:tav>
                                        <p:tav tm="100000">
                                          <p:val>
                                            <p:fltVal val="1"/>
                                          </p:val>
                                        </p:tav>
                                      </p:tavLst>
                                    </p:anim>
                                    <p:anim calcmode="lin" valueType="num">
                                      <p:cBhvr>
                                        <p:cTn id="27" dur="20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124200"/>
            <a:ext cx="8407893" cy="2514600"/>
          </a:xfrm>
        </p:spPr>
        <p:txBody>
          <a:bodyPr>
            <a:normAutofit lnSpcReduction="10000"/>
          </a:bodyPr>
          <a:lstStyle/>
          <a:p>
            <a:pPr algn="r" rtl="1">
              <a:lnSpc>
                <a:spcPct val="150000"/>
              </a:lnSpc>
            </a:pPr>
            <a:r>
              <a:rPr lang="ar-AE" sz="3600" dirty="0" smtClean="0"/>
              <a:t>لاتعلم.. كيف يكسر حاجز الصمت..</a:t>
            </a:r>
          </a:p>
          <a:p>
            <a:pPr algn="r" rtl="1">
              <a:lnSpc>
                <a:spcPct val="150000"/>
              </a:lnSpc>
            </a:pPr>
            <a:r>
              <a:rPr lang="ar-AE" sz="3600" dirty="0" smtClean="0"/>
              <a:t>لأعرف.. هل تنتهي المعاناة بعد كسر حاجز الصمت..؟</a:t>
            </a:r>
            <a:endParaRPr lang="en-US" sz="3600" dirty="0"/>
          </a:p>
        </p:txBody>
      </p:sp>
      <p:sp>
        <p:nvSpPr>
          <p:cNvPr id="3" name="Title 2"/>
          <p:cNvSpPr>
            <a:spLocks noGrp="1"/>
          </p:cNvSpPr>
          <p:nvPr>
            <p:ph type="title"/>
          </p:nvPr>
        </p:nvSpPr>
        <p:spPr/>
        <p:txBody>
          <a:bodyPr/>
          <a:lstStyle/>
          <a:p>
            <a:pPr rtl="1"/>
            <a:r>
              <a:rPr lang="ar-AE" dirty="0"/>
              <a:t>لماذا هذا الكتاب..؟</a:t>
            </a:r>
            <a:endParaRPr lang="en-US" dirty="0"/>
          </a:p>
        </p:txBody>
      </p:sp>
      <p:sp>
        <p:nvSpPr>
          <p:cNvPr id="4" name="Footer Placeholder 3"/>
          <p:cNvSpPr>
            <a:spLocks noGrp="1"/>
          </p:cNvSpPr>
          <p:nvPr>
            <p:ph type="ftr" sz="quarter" idx="11"/>
          </p:nvPr>
        </p:nvSpPr>
        <p:spPr/>
        <p:txBody>
          <a:bodyPr/>
          <a:lstStyle/>
          <a:p>
            <a:r>
              <a:rPr lang="en-US" smtClean="0"/>
              <a:t>Seejaalbookclub</a:t>
            </a:r>
            <a:endParaRPr lang="en-US"/>
          </a:p>
        </p:txBody>
      </p:sp>
    </p:spTree>
    <p:extLst>
      <p:ext uri="{BB962C8B-B14F-4D97-AF65-F5344CB8AC3E}">
        <p14:creationId xmlns:p14="http://schemas.microsoft.com/office/powerpoint/2010/main" val="3873077763"/>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2800" y="1981200"/>
            <a:ext cx="5436092" cy="4407408"/>
          </a:xfrm>
        </p:spPr>
        <p:txBody>
          <a:bodyPr>
            <a:normAutofit/>
          </a:bodyPr>
          <a:lstStyle/>
          <a:p>
            <a:pPr algn="r" rtl="1">
              <a:lnSpc>
                <a:spcPct val="150000"/>
              </a:lnSpc>
            </a:pPr>
            <a:r>
              <a:rPr lang="ar-AE" sz="1400" dirty="0" smtClean="0"/>
              <a:t>قصة </a:t>
            </a:r>
            <a:r>
              <a:rPr lang="ar-AE" sz="1400" dirty="0"/>
              <a:t>ملهمة محكمة النسيج عن نساء يتوحّدن معاً للتغلب على المصاعب التي تواجهها كل واحدة منهن في حياتها. مقتنعةً بأن الجروح تُشفى فقط عندما تُكسر قيود الصمت، فإن واحدة من النساء، التي تعمل معالجة نفسية، تجمع تسع نساء لا تعرف أيٌّ منهن الأخرى، كما أنهن مختلفات تماماً عن بعضهن، لكي تروي كل واحدة حكايتها الشخصية.</a:t>
            </a:r>
          </a:p>
          <a:p>
            <a:pPr algn="r" rtl="1">
              <a:lnSpc>
                <a:spcPct val="150000"/>
              </a:lnSpc>
            </a:pPr>
            <a:endParaRPr lang="ar-AE" sz="1400" dirty="0"/>
          </a:p>
          <a:p>
            <a:pPr algn="r" rtl="1">
              <a:lnSpc>
                <a:spcPct val="150000"/>
              </a:lnSpc>
            </a:pPr>
            <a:r>
              <a:rPr lang="ar-AE" sz="1400" dirty="0"/>
              <a:t>وبغض النظر عن أصل كل واحدة من النساء، أو طبقتها الاجتماعية، أو عمرها، أو طبيعة عملها، فإنهن جميعاً يحملن عبء الخوف وتلاحقهن الشكوك والوساوس، وعدم الشعور بالأمان، والإحساس بالعزلة. وهن يدركن أن الطريقة الوحيدة للتخلص من هذا العبء تتمثّل في القبض على مصيرهن </a:t>
            </a:r>
            <a:endParaRPr lang="en-US" sz="1400" dirty="0"/>
          </a:p>
        </p:txBody>
      </p:sp>
      <p:sp>
        <p:nvSpPr>
          <p:cNvPr id="2" name="Title 1"/>
          <p:cNvSpPr>
            <a:spLocks noGrp="1"/>
          </p:cNvSpPr>
          <p:nvPr>
            <p:ph type="title"/>
          </p:nvPr>
        </p:nvSpPr>
        <p:spPr/>
        <p:txBody>
          <a:bodyPr/>
          <a:lstStyle/>
          <a:p>
            <a:r>
              <a:rPr lang="ar-AE" dirty="0" smtClean="0"/>
              <a:t>عشر نساء</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720416">
            <a:off x="1144671" y="2788446"/>
            <a:ext cx="1905000" cy="2667000"/>
          </a:xfrm>
          <a:prstGeom prst="rect">
            <a:avLst/>
          </a:prstGeom>
          <a:ln>
            <a:noFill/>
          </a:ln>
          <a:effectLst>
            <a:outerShdw blurRad="292100" dist="139700" dir="2700000" algn="tl" rotWithShape="0">
              <a:srgbClr val="333333">
                <a:alpha val="65000"/>
              </a:srgbClr>
            </a:outerShdw>
          </a:effectLst>
        </p:spPr>
      </p:pic>
      <p:sp>
        <p:nvSpPr>
          <p:cNvPr id="5" name="Footer Placeholder 4"/>
          <p:cNvSpPr>
            <a:spLocks noGrp="1"/>
          </p:cNvSpPr>
          <p:nvPr>
            <p:ph type="ftr" sz="quarter" idx="11"/>
          </p:nvPr>
        </p:nvSpPr>
        <p:spPr/>
        <p:txBody>
          <a:bodyPr/>
          <a:lstStyle/>
          <a:p>
            <a:r>
              <a:rPr lang="en-US" smtClean="0"/>
              <a:t>Seejaalbookclub</a:t>
            </a:r>
            <a:endParaRPr lang="en-US"/>
          </a:p>
        </p:txBody>
      </p:sp>
    </p:spTree>
    <p:extLst>
      <p:ext uri="{BB962C8B-B14F-4D97-AF65-F5344CB8AC3E}">
        <p14:creationId xmlns:p14="http://schemas.microsoft.com/office/powerpoint/2010/main" val="1718830674"/>
      </p:ext>
    </p:extLst>
  </p:cSld>
  <p:clrMapOvr>
    <a:masterClrMapping/>
  </p:clrMapOvr>
  <mc:AlternateContent xmlns:mc="http://schemas.openxmlformats.org/markup-compatibility/2006">
    <mc:Choice xmlns:p14="http://schemas.microsoft.com/office/powerpoint/2010/main" Requires="p14">
      <p:transition spd="slow" p14:dur="3400">
        <p14:reveal thruBlk="1"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05200" y="2564130"/>
            <a:ext cx="5207492" cy="3538729"/>
          </a:xfrm>
        </p:spPr>
        <p:txBody>
          <a:bodyPr>
            <a:normAutofit/>
          </a:bodyPr>
          <a:lstStyle/>
          <a:p>
            <a:pPr algn="r" rtl="1">
              <a:lnSpc>
                <a:spcPct val="150000"/>
              </a:lnSpc>
            </a:pPr>
            <a:r>
              <a:rPr lang="ar-AE" sz="1400" dirty="0"/>
              <a:t>كاتبة </a:t>
            </a:r>
            <a:r>
              <a:rPr lang="ar-AE" sz="1400" dirty="0" smtClean="0"/>
              <a:t>تشيلية </a:t>
            </a:r>
            <a:r>
              <a:rPr lang="ar-AE" sz="1400" dirty="0"/>
              <a:t>ولدت في مدينة سانتياجو، عاصمة دولة تشيلي عام 1951. درست الفنون الجميلة في الجامعة الكاثوليكية عام 1976 , حيث حصلت على درجة الليسانس في عام 1983. </a:t>
            </a:r>
            <a:endParaRPr lang="ar-AE" sz="1400" dirty="0" smtClean="0"/>
          </a:p>
          <a:p>
            <a:pPr algn="r" rtl="1">
              <a:lnSpc>
                <a:spcPct val="150000"/>
              </a:lnSpc>
            </a:pPr>
            <a:r>
              <a:rPr lang="ar-AE" sz="1400" dirty="0" smtClean="0"/>
              <a:t>نظمت </a:t>
            </a:r>
            <a:r>
              <a:rPr lang="ar-AE" sz="1400" dirty="0"/>
              <a:t>أولى معارضها في الثمانينيات, عملت في مختلف مجالات الفنون البصرية, ووصلت للفوز بجائزة متحف الفنون الجميلة بسانتياجو عن عملها عن نساء جنوب شيلى. </a:t>
            </a:r>
            <a:endParaRPr lang="ar-AE" sz="1400" dirty="0" smtClean="0"/>
          </a:p>
          <a:p>
            <a:pPr algn="r" rtl="1">
              <a:lnSpc>
                <a:spcPct val="150000"/>
              </a:lnSpc>
            </a:pPr>
            <a:r>
              <a:rPr lang="ar-AE" sz="1400" dirty="0" smtClean="0"/>
              <a:t>بالرغم </a:t>
            </a:r>
            <a:r>
              <a:rPr lang="ar-AE" sz="1400" dirty="0"/>
              <a:t>من ذلك و بعد مدة قصيرة تركت نهائياً أنشطاتها الفنية. ثم قررت تركيز طاقتها في إبداعها الأدبي. </a:t>
            </a:r>
            <a:endParaRPr lang="ar-AE" sz="1400" dirty="0" smtClean="0"/>
          </a:p>
          <a:p>
            <a:pPr algn="r" rtl="1">
              <a:lnSpc>
                <a:spcPct val="150000"/>
              </a:lnSpc>
            </a:pPr>
            <a:r>
              <a:rPr lang="ar-AE" sz="1400" dirty="0" smtClean="0"/>
              <a:t>حازت </a:t>
            </a:r>
            <a:r>
              <a:rPr lang="ar-AE" sz="1400" dirty="0"/>
              <a:t>جائزة سور خوانا إينيس دي لا كروث في عام 1994، وهي جائزة تُمنح لأفضل رواية كتبت للنساء في أمريكا اللاتينية.</a:t>
            </a:r>
            <a:endParaRPr lang="en-US" sz="1400" dirty="0"/>
          </a:p>
        </p:txBody>
      </p:sp>
      <p:sp>
        <p:nvSpPr>
          <p:cNvPr id="3" name="Title 2"/>
          <p:cNvSpPr>
            <a:spLocks noGrp="1"/>
          </p:cNvSpPr>
          <p:nvPr>
            <p:ph type="title"/>
          </p:nvPr>
        </p:nvSpPr>
        <p:spPr/>
        <p:txBody>
          <a:bodyPr/>
          <a:lstStyle/>
          <a:p>
            <a:r>
              <a:rPr lang="ar-AE" dirty="0" smtClean="0"/>
              <a:t>مارثيلا سيرانو</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560" y="2971800"/>
            <a:ext cx="1876425" cy="2667000"/>
          </a:xfrm>
          <a:prstGeom prst="rect">
            <a:avLst/>
          </a:prstGeom>
          <a:ln>
            <a:noFill/>
          </a:ln>
          <a:effectLst>
            <a:outerShdw blurRad="292100" dist="139700" dir="2700000" algn="tl" rotWithShape="0">
              <a:srgbClr val="333333">
                <a:alpha val="65000"/>
              </a:srgbClr>
            </a:outerShdw>
          </a:effectLst>
        </p:spPr>
      </p:pic>
      <p:sp>
        <p:nvSpPr>
          <p:cNvPr id="6" name="Footer Placeholder 5"/>
          <p:cNvSpPr>
            <a:spLocks noGrp="1"/>
          </p:cNvSpPr>
          <p:nvPr>
            <p:ph type="ftr" sz="quarter" idx="11"/>
          </p:nvPr>
        </p:nvSpPr>
        <p:spPr/>
        <p:txBody>
          <a:bodyPr/>
          <a:lstStyle/>
          <a:p>
            <a:r>
              <a:rPr lang="en-US" smtClean="0"/>
              <a:t>Seejaalbookclub</a:t>
            </a:r>
            <a:endParaRPr lang="en-US"/>
          </a:p>
        </p:txBody>
      </p:sp>
    </p:spTree>
    <p:extLst>
      <p:ext uri="{BB962C8B-B14F-4D97-AF65-F5344CB8AC3E}">
        <p14:creationId xmlns:p14="http://schemas.microsoft.com/office/powerpoint/2010/main" val="3781080242"/>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Effect transition="in" filter="fade">
                                      <p:cBhvr>
                                        <p:cTn id="24" dur="500"/>
                                        <p:tgtEl>
                                          <p:spTgt spid="2">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animEffect transition="in" filter="fade">
                                      <p:cBhvr>
                                        <p:cTn id="29" dur="500"/>
                                        <p:tgtEl>
                                          <p:spTgt spid="2">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581400"/>
            <a:ext cx="8407893" cy="1481329"/>
          </a:xfrm>
        </p:spPr>
        <p:txBody>
          <a:bodyPr>
            <a:normAutofit lnSpcReduction="10000"/>
          </a:bodyPr>
          <a:lstStyle/>
          <a:p>
            <a:pPr marL="45720" indent="0" algn="ctr" rtl="1">
              <a:buNone/>
            </a:pPr>
            <a:r>
              <a:rPr lang="ar-AE" sz="10000" dirty="0" smtClean="0"/>
              <a:t>؟</a:t>
            </a:r>
            <a:endParaRPr lang="en-US" sz="10000" dirty="0"/>
          </a:p>
        </p:txBody>
      </p:sp>
      <p:sp>
        <p:nvSpPr>
          <p:cNvPr id="3" name="Footer Placeholder 2"/>
          <p:cNvSpPr>
            <a:spLocks noGrp="1"/>
          </p:cNvSpPr>
          <p:nvPr>
            <p:ph type="ftr" sz="quarter" idx="11"/>
          </p:nvPr>
        </p:nvSpPr>
        <p:spPr/>
        <p:txBody>
          <a:bodyPr/>
          <a:lstStyle/>
          <a:p>
            <a:r>
              <a:rPr lang="en-US" smtClean="0"/>
              <a:t>Seejaalbookclub</a:t>
            </a:r>
            <a:endParaRPr lang="en-US"/>
          </a:p>
        </p:txBody>
      </p:sp>
      <p:sp>
        <p:nvSpPr>
          <p:cNvPr id="4" name="Title 3"/>
          <p:cNvSpPr>
            <a:spLocks noGrp="1"/>
          </p:cNvSpPr>
          <p:nvPr>
            <p:ph type="title"/>
          </p:nvPr>
        </p:nvSpPr>
        <p:spPr/>
        <p:txBody>
          <a:bodyPr/>
          <a:lstStyle/>
          <a:p>
            <a:r>
              <a:rPr lang="ar-AE" dirty="0" smtClean="0"/>
              <a:t>الكتاب الثاني</a:t>
            </a:r>
            <a:endParaRPr lang="en-US" dirty="0"/>
          </a:p>
        </p:txBody>
      </p:sp>
    </p:spTree>
    <p:extLst>
      <p:ext uri="{BB962C8B-B14F-4D97-AF65-F5344CB8AC3E}">
        <p14:creationId xmlns:p14="http://schemas.microsoft.com/office/powerpoint/2010/main" val="1444902570"/>
      </p:ext>
    </p:extLst>
  </p:cSld>
  <p:clrMapOvr>
    <a:masterClrMapping/>
  </p:clrMapOvr>
  <mc:AlternateContent xmlns:mc="http://schemas.openxmlformats.org/markup-compatibility/2006">
    <mc:Choice xmlns:p14="http://schemas.microsoft.com/office/powerpoint/2010/main" Requires="p14">
      <p:transition spd="slow" p14:dur="3400">
        <p14:reveal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wipe(down)">
                                      <p:cBhvr>
                                        <p:cTn id="25" dur="580">
                                          <p:stCondLst>
                                            <p:cond delay="0"/>
                                          </p:stCondLst>
                                        </p:cTn>
                                        <p:tgtEl>
                                          <p:spTgt spid="2">
                                            <p:txEl>
                                              <p:pRg st="0" end="0"/>
                                            </p:txEl>
                                          </p:spTgt>
                                        </p:tgtEl>
                                      </p:cBhvr>
                                    </p:animEffect>
                                    <p:anim calcmode="lin" valueType="num">
                                      <p:cBhvr>
                                        <p:cTn id="26"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xEl>
                                              <p:pRg st="0" end="0"/>
                                            </p:txEl>
                                          </p:spTgt>
                                        </p:tgtEl>
                                      </p:cBhvr>
                                      <p:to x="100000" y="60000"/>
                                    </p:animScale>
                                    <p:animScale>
                                      <p:cBhvr>
                                        <p:cTn id="32" dur="166" decel="50000">
                                          <p:stCondLst>
                                            <p:cond delay="676"/>
                                          </p:stCondLst>
                                        </p:cTn>
                                        <p:tgtEl>
                                          <p:spTgt spid="2">
                                            <p:txEl>
                                              <p:pRg st="0" end="0"/>
                                            </p:txEl>
                                          </p:spTgt>
                                        </p:tgtEl>
                                      </p:cBhvr>
                                      <p:to x="100000" y="100000"/>
                                    </p:animScale>
                                    <p:animScale>
                                      <p:cBhvr>
                                        <p:cTn id="33" dur="26">
                                          <p:stCondLst>
                                            <p:cond delay="1312"/>
                                          </p:stCondLst>
                                        </p:cTn>
                                        <p:tgtEl>
                                          <p:spTgt spid="2">
                                            <p:txEl>
                                              <p:pRg st="0" end="0"/>
                                            </p:txEl>
                                          </p:spTgt>
                                        </p:tgtEl>
                                      </p:cBhvr>
                                      <p:to x="100000" y="80000"/>
                                    </p:animScale>
                                    <p:animScale>
                                      <p:cBhvr>
                                        <p:cTn id="34" dur="166" decel="50000">
                                          <p:stCondLst>
                                            <p:cond delay="1338"/>
                                          </p:stCondLst>
                                        </p:cTn>
                                        <p:tgtEl>
                                          <p:spTgt spid="2">
                                            <p:txEl>
                                              <p:pRg st="0" end="0"/>
                                            </p:txEl>
                                          </p:spTgt>
                                        </p:tgtEl>
                                      </p:cBhvr>
                                      <p:to x="100000" y="100000"/>
                                    </p:animScale>
                                    <p:animScale>
                                      <p:cBhvr>
                                        <p:cTn id="35" dur="26">
                                          <p:stCondLst>
                                            <p:cond delay="1642"/>
                                          </p:stCondLst>
                                        </p:cTn>
                                        <p:tgtEl>
                                          <p:spTgt spid="2">
                                            <p:txEl>
                                              <p:pRg st="0" end="0"/>
                                            </p:txEl>
                                          </p:spTgt>
                                        </p:tgtEl>
                                      </p:cBhvr>
                                      <p:to x="100000" y="90000"/>
                                    </p:animScale>
                                    <p:animScale>
                                      <p:cBhvr>
                                        <p:cTn id="36" dur="166" decel="50000">
                                          <p:stCondLst>
                                            <p:cond delay="1668"/>
                                          </p:stCondLst>
                                        </p:cTn>
                                        <p:tgtEl>
                                          <p:spTgt spid="2">
                                            <p:txEl>
                                              <p:pRg st="0" end="0"/>
                                            </p:txEl>
                                          </p:spTgt>
                                        </p:tgtEl>
                                      </p:cBhvr>
                                      <p:to x="100000" y="100000"/>
                                    </p:animScale>
                                    <p:animScale>
                                      <p:cBhvr>
                                        <p:cTn id="37" dur="26">
                                          <p:stCondLst>
                                            <p:cond delay="1808"/>
                                          </p:stCondLst>
                                        </p:cTn>
                                        <p:tgtEl>
                                          <p:spTgt spid="2">
                                            <p:txEl>
                                              <p:pRg st="0" end="0"/>
                                            </p:txEl>
                                          </p:spTgt>
                                        </p:tgtEl>
                                      </p:cBhvr>
                                      <p:to x="100000" y="95000"/>
                                    </p:animScale>
                                    <p:animScale>
                                      <p:cBhvr>
                                        <p:cTn id="38" dur="166" decel="50000">
                                          <p:stCondLst>
                                            <p:cond delay="1834"/>
                                          </p:stCondLst>
                                        </p:cTn>
                                        <p:tgtEl>
                                          <p:spTgt spid="2">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3276600"/>
            <a:ext cx="8407893" cy="2395729"/>
          </a:xfrm>
        </p:spPr>
        <p:txBody>
          <a:bodyPr>
            <a:normAutofit/>
          </a:bodyPr>
          <a:lstStyle/>
          <a:p>
            <a:pPr algn="r" rtl="1">
              <a:lnSpc>
                <a:spcPct val="150000"/>
              </a:lnSpc>
            </a:pPr>
            <a:r>
              <a:rPr lang="ar-AE" sz="3600" dirty="0" smtClean="0"/>
              <a:t>إني بحاجة إليه..</a:t>
            </a:r>
          </a:p>
          <a:p>
            <a:pPr algn="r" rtl="1">
              <a:lnSpc>
                <a:spcPct val="150000"/>
              </a:lnSpc>
            </a:pPr>
            <a:r>
              <a:rPr lang="ar-AE" sz="3600" dirty="0" smtClean="0"/>
              <a:t>فحولي بضع مصاصي دماء..</a:t>
            </a:r>
          </a:p>
          <a:p>
            <a:pPr marL="45720" indent="0" algn="r" rtl="1">
              <a:lnSpc>
                <a:spcPct val="150000"/>
              </a:lnSpc>
              <a:buNone/>
            </a:pPr>
            <a:endParaRPr lang="en-US" sz="3600" dirty="0"/>
          </a:p>
        </p:txBody>
      </p:sp>
      <p:sp>
        <p:nvSpPr>
          <p:cNvPr id="3" name="Title 2"/>
          <p:cNvSpPr>
            <a:spLocks noGrp="1"/>
          </p:cNvSpPr>
          <p:nvPr>
            <p:ph type="title"/>
          </p:nvPr>
        </p:nvSpPr>
        <p:spPr/>
        <p:txBody>
          <a:bodyPr/>
          <a:lstStyle/>
          <a:p>
            <a:r>
              <a:rPr lang="ar-AE" dirty="0" smtClean="0"/>
              <a:t>لماذا هذا الكتاب..؟</a:t>
            </a:r>
            <a:endParaRPr lang="en-US" dirty="0"/>
          </a:p>
        </p:txBody>
      </p:sp>
      <p:sp>
        <p:nvSpPr>
          <p:cNvPr id="4" name="Footer Placeholder 3"/>
          <p:cNvSpPr>
            <a:spLocks noGrp="1"/>
          </p:cNvSpPr>
          <p:nvPr>
            <p:ph type="ftr" sz="quarter" idx="11"/>
          </p:nvPr>
        </p:nvSpPr>
        <p:spPr/>
        <p:txBody>
          <a:bodyPr/>
          <a:lstStyle/>
          <a:p>
            <a:r>
              <a:rPr lang="en-US" smtClean="0"/>
              <a:t>Seejaalbookclub</a:t>
            </a:r>
            <a:endParaRPr lang="en-US"/>
          </a:p>
        </p:txBody>
      </p:sp>
    </p:spTree>
    <p:extLst>
      <p:ext uri="{BB962C8B-B14F-4D97-AF65-F5344CB8AC3E}">
        <p14:creationId xmlns:p14="http://schemas.microsoft.com/office/powerpoint/2010/main" val="1054122400"/>
      </p:ext>
    </p:extLst>
  </p:cSld>
  <p:clrMapOvr>
    <a:masterClrMapping/>
  </p:clrMapOvr>
  <mc:AlternateContent xmlns:mc="http://schemas.openxmlformats.org/markup-compatibility/2006">
    <mc:Choice xmlns:p14="http://schemas.microsoft.com/office/powerpoint/2010/main" Requires="p14">
      <p:transition spd="slow" p14:dur="3400">
        <p14:reveal thruBlk="1"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667000" y="1676400"/>
            <a:ext cx="6121892" cy="4953000"/>
          </a:xfrm>
        </p:spPr>
        <p:txBody>
          <a:bodyPr>
            <a:normAutofit/>
          </a:bodyPr>
          <a:lstStyle/>
          <a:p>
            <a:pPr algn="r" rtl="1">
              <a:lnSpc>
                <a:spcPct val="150000"/>
              </a:lnSpc>
            </a:pPr>
            <a:endParaRPr lang="en-US" sz="1400" dirty="0"/>
          </a:p>
          <a:p>
            <a:pPr algn="r" rtl="1">
              <a:lnSpc>
                <a:spcPct val="150000"/>
              </a:lnSpc>
            </a:pPr>
            <a:r>
              <a:rPr lang="ar-AE" sz="1400" dirty="0" smtClean="0"/>
              <a:t>ساعد </a:t>
            </a:r>
            <a:r>
              <a:rPr lang="ar-AE" sz="1400" dirty="0"/>
              <a:t>المؤلف الأكثر مبيعاً ألبرت ج. بيرنشتاين آلاف الأشخاص على التعامل </a:t>
            </a:r>
            <a:r>
              <a:rPr lang="ar-AE" sz="1400" dirty="0" smtClean="0"/>
              <a:t>في </a:t>
            </a:r>
            <a:r>
              <a:rPr lang="ar-AE" sz="1400" dirty="0"/>
              <a:t>مصاصي </a:t>
            </a:r>
            <a:r>
              <a:rPr lang="ar-AE" sz="1400" dirty="0" smtClean="0"/>
              <a:t>دماء العواطف يحمي المؤلف البشر </a:t>
            </a:r>
            <a:r>
              <a:rPr lang="ar-AE" sz="1400" dirty="0"/>
              <a:t>المطمئنين من مخلوقات مصاصي الدماء أكثر ضراوة وضارة </a:t>
            </a:r>
            <a:r>
              <a:rPr lang="ar-AE" sz="1400" dirty="0" smtClean="0"/>
              <a:t>وعلى </a:t>
            </a:r>
            <a:r>
              <a:rPr lang="ar-AE" sz="1400" dirty="0"/>
              <a:t>استعداد </a:t>
            </a:r>
            <a:r>
              <a:rPr lang="ar-AE" sz="1400" dirty="0" smtClean="0"/>
              <a:t>للدغة </a:t>
            </a:r>
            <a:r>
              <a:rPr lang="ar-AE" sz="1400" dirty="0"/>
              <a:t>، </a:t>
            </a:r>
            <a:r>
              <a:rPr lang="ar-AE" sz="1400" dirty="0" smtClean="0"/>
              <a:t>وامتصاص </a:t>
            </a:r>
            <a:r>
              <a:rPr lang="ar-AE" sz="1400" dirty="0"/>
              <a:t>، </a:t>
            </a:r>
            <a:r>
              <a:rPr lang="ar-AE" sz="1400" dirty="0" smtClean="0"/>
              <a:t>وقتل </a:t>
            </a:r>
            <a:r>
              <a:rPr lang="ar-AE" sz="1400" dirty="0"/>
              <a:t>الرفاهية العاطفية والنفسية </a:t>
            </a:r>
            <a:r>
              <a:rPr lang="ar-AE" sz="1400" dirty="0" smtClean="0"/>
              <a:t>لضحاياهم على </a:t>
            </a:r>
            <a:r>
              <a:rPr lang="ar-AE" sz="1400" dirty="0"/>
              <a:t>غرار الشياطين الأسطورية </a:t>
            </a:r>
            <a:r>
              <a:rPr lang="ar-AE" sz="1400" dirty="0" smtClean="0"/>
              <a:t>.</a:t>
            </a:r>
          </a:p>
          <a:p>
            <a:pPr algn="r" rtl="1">
              <a:lnSpc>
                <a:spcPct val="150000"/>
              </a:lnSpc>
            </a:pPr>
            <a:r>
              <a:rPr lang="ar-AE" sz="1400" dirty="0" smtClean="0"/>
              <a:t> </a:t>
            </a:r>
            <a:r>
              <a:rPr lang="ar-AE" sz="1400" dirty="0"/>
              <a:t>يأتي مصاصو الدماء </a:t>
            </a:r>
            <a:r>
              <a:rPr lang="ar-AE" sz="1400" dirty="0" smtClean="0"/>
              <a:t>هؤلاء </a:t>
            </a:r>
            <a:r>
              <a:rPr lang="ar-AE" sz="1400" dirty="0"/>
              <a:t>بأشكال عديدة: - القتلى الأحياء الذين يعتقدون أن "مواهبهم" تضعهم فوق قوانين الطبيعة - لوردات الظلام مع الغرور </a:t>
            </a:r>
            <a:r>
              <a:rPr lang="ar-AE" sz="1400" dirty="0" smtClean="0"/>
              <a:t>الضخم </a:t>
            </a:r>
            <a:r>
              <a:rPr lang="ar-AE" sz="1400" dirty="0"/>
              <a:t>والضمير الصغير - الوحوش المخيفة التي تستخدم غضبها بنفس </a:t>
            </a:r>
            <a:r>
              <a:rPr lang="ar-AE" sz="1400" dirty="0" smtClean="0"/>
              <a:t>طريقة الإرهابيين  الذين يستخدمون </a:t>
            </a:r>
            <a:r>
              <a:rPr lang="ar-AE" sz="1400" dirty="0"/>
              <a:t>القنابل - مصاصو الدماء الذين يعتقدون أن الآخرين خلقوا من أجل </a:t>
            </a:r>
            <a:r>
              <a:rPr lang="ar-AE" sz="1400" dirty="0" smtClean="0"/>
              <a:t>راحتهم .</a:t>
            </a:r>
          </a:p>
          <a:p>
            <a:pPr algn="r" rtl="1">
              <a:lnSpc>
                <a:spcPct val="150000"/>
              </a:lnSpc>
            </a:pPr>
            <a:r>
              <a:rPr lang="ar-AE" sz="1400" dirty="0" smtClean="0"/>
              <a:t>يبين هذا الكتاب للقراء </a:t>
            </a:r>
            <a:r>
              <a:rPr lang="ar-AE" sz="1400" dirty="0"/>
              <a:t>كيف يكتشفون </a:t>
            </a:r>
            <a:r>
              <a:rPr lang="ar-AE" sz="1400" dirty="0" smtClean="0"/>
              <a:t>مصاصي الدماء </a:t>
            </a:r>
            <a:r>
              <a:rPr lang="ar-AE" sz="1400" dirty="0"/>
              <a:t>في حياتهم ، </a:t>
            </a:r>
            <a:r>
              <a:rPr lang="ar-AE" sz="1400" dirty="0" smtClean="0"/>
              <a:t>وماذا يفعلون إن وجدوت أنفسهم تحت وابل هجماتهم.</a:t>
            </a:r>
          </a:p>
          <a:p>
            <a:pPr algn="r" rtl="1">
              <a:lnSpc>
                <a:spcPct val="150000"/>
              </a:lnSpc>
            </a:pPr>
            <a:r>
              <a:rPr lang="ar-AE" sz="1400" dirty="0" smtClean="0">
                <a:solidFill>
                  <a:srgbClr val="FF0000"/>
                </a:solidFill>
              </a:rPr>
              <a:t>توجد طبعة أخرى لنفس الكتاب تحت عنوان (مصاصو الدماء تحت ستار العاطفة) إصدار مكتبة جرير أيضا.</a:t>
            </a:r>
            <a:endParaRPr lang="en-US" sz="1400" dirty="0">
              <a:solidFill>
                <a:srgbClr val="FF0000"/>
              </a:solidFill>
            </a:endParaRPr>
          </a:p>
        </p:txBody>
      </p:sp>
      <p:sp>
        <p:nvSpPr>
          <p:cNvPr id="3" name="Title 2"/>
          <p:cNvSpPr>
            <a:spLocks noGrp="1"/>
          </p:cNvSpPr>
          <p:nvPr>
            <p:ph type="title"/>
          </p:nvPr>
        </p:nvSpPr>
        <p:spPr/>
        <p:txBody>
          <a:bodyPr/>
          <a:lstStyle/>
          <a:p>
            <a:r>
              <a:rPr lang="ar-AE" dirty="0" smtClean="0"/>
              <a:t>مصاصو دماء العواطف</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685633">
            <a:off x="696383" y="3196880"/>
            <a:ext cx="1762125" cy="2590800"/>
          </a:xfrm>
          <a:prstGeom prst="rect">
            <a:avLst/>
          </a:prstGeom>
          <a:ln>
            <a:noFill/>
          </a:ln>
          <a:effectLst>
            <a:outerShdw blurRad="292100" dist="139700" dir="2700000" algn="tl" rotWithShape="0">
              <a:srgbClr val="333333">
                <a:alpha val="65000"/>
              </a:srgbClr>
            </a:outerShdw>
          </a:effectLst>
        </p:spPr>
      </p:pic>
      <p:sp>
        <p:nvSpPr>
          <p:cNvPr id="5" name="Footer Placeholder 4"/>
          <p:cNvSpPr>
            <a:spLocks noGrp="1"/>
          </p:cNvSpPr>
          <p:nvPr>
            <p:ph type="ftr" sz="quarter" idx="11"/>
          </p:nvPr>
        </p:nvSpPr>
        <p:spPr/>
        <p:txBody>
          <a:bodyPr/>
          <a:lstStyle/>
          <a:p>
            <a:r>
              <a:rPr lang="en-US" smtClean="0"/>
              <a:t>Seejaalbookclub</a:t>
            </a:r>
            <a:endParaRPr lang="en-US"/>
          </a:p>
        </p:txBody>
      </p:sp>
    </p:spTree>
    <p:extLst>
      <p:ext uri="{BB962C8B-B14F-4D97-AF65-F5344CB8AC3E}">
        <p14:creationId xmlns:p14="http://schemas.microsoft.com/office/powerpoint/2010/main" val="1476365024"/>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86200" y="2590800"/>
            <a:ext cx="4674092" cy="3276600"/>
          </a:xfrm>
        </p:spPr>
        <p:txBody>
          <a:bodyPr/>
          <a:lstStyle/>
          <a:p>
            <a:pPr algn="r" rtl="1"/>
            <a:r>
              <a:rPr lang="ar-AE" dirty="0" smtClean="0"/>
              <a:t>هو </a:t>
            </a:r>
            <a:r>
              <a:rPr lang="ar-AE" dirty="0"/>
              <a:t>أخصائي علم النفس السريري ، ومؤلف الكتب الأكثر مبيعاً ، ومستشار الأعمال ، والمتحدث ، وكاتب عمود من حين لآخر ، ومصور فوتوغرافي حائز على جوائز. </a:t>
            </a:r>
            <a:endParaRPr lang="ar-AE" dirty="0" smtClean="0"/>
          </a:p>
          <a:p>
            <a:pPr algn="r" rtl="1"/>
            <a:r>
              <a:rPr lang="ar-AE" dirty="0" smtClean="0"/>
              <a:t>يشتهر </a:t>
            </a:r>
            <a:r>
              <a:rPr lang="ar-AE" dirty="0"/>
              <a:t>الدكتور بيرنشتاين بتدريس الناس لمواجهة المواقف الصعبة والمخيفة من خلال الذكاء والحكمة والنعمة والجرعات الليبرالية للفكاهة</a:t>
            </a:r>
            <a:r>
              <a:rPr lang="ar-AE" dirty="0" smtClean="0"/>
              <a:t>.</a:t>
            </a:r>
            <a:endParaRPr lang="en-US" dirty="0" smtClean="0"/>
          </a:p>
          <a:p>
            <a:pPr algn="r" rtl="1"/>
            <a:r>
              <a:rPr lang="ar-AE" dirty="0" smtClean="0"/>
              <a:t>موقعه الرسمي: </a:t>
            </a:r>
            <a:r>
              <a:rPr lang="en-US" dirty="0" smtClean="0"/>
              <a:t>www.albernstein.co</a:t>
            </a:r>
            <a:endParaRPr lang="en-US" dirty="0"/>
          </a:p>
        </p:txBody>
      </p:sp>
      <p:sp>
        <p:nvSpPr>
          <p:cNvPr id="3" name="Title 2"/>
          <p:cNvSpPr>
            <a:spLocks noGrp="1"/>
          </p:cNvSpPr>
          <p:nvPr>
            <p:ph type="title"/>
          </p:nvPr>
        </p:nvSpPr>
        <p:spPr/>
        <p:txBody>
          <a:bodyPr/>
          <a:lstStyle/>
          <a:p>
            <a:r>
              <a:rPr lang="ar-AE" dirty="0" smtClean="0"/>
              <a:t>د.ألبرت جيه برنشتين</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2895600"/>
            <a:ext cx="1793631" cy="2590800"/>
          </a:xfrm>
          <a:prstGeom prst="rect">
            <a:avLst/>
          </a:prstGeom>
          <a:ln>
            <a:noFill/>
          </a:ln>
          <a:effectLst>
            <a:outerShdw blurRad="292100" dist="139700" dir="2700000" algn="tl" rotWithShape="0">
              <a:srgbClr val="333333">
                <a:alpha val="65000"/>
              </a:srgbClr>
            </a:outerShdw>
          </a:effectLst>
        </p:spPr>
      </p:pic>
      <p:sp>
        <p:nvSpPr>
          <p:cNvPr id="5" name="Footer Placeholder 4"/>
          <p:cNvSpPr>
            <a:spLocks noGrp="1"/>
          </p:cNvSpPr>
          <p:nvPr>
            <p:ph type="ftr" sz="quarter" idx="11"/>
          </p:nvPr>
        </p:nvSpPr>
        <p:spPr/>
        <p:txBody>
          <a:bodyPr/>
          <a:lstStyle/>
          <a:p>
            <a:r>
              <a:rPr lang="en-US" smtClean="0"/>
              <a:t>Seejaalbookclub</a:t>
            </a:r>
            <a:endParaRPr lang="en-US"/>
          </a:p>
        </p:txBody>
      </p:sp>
    </p:spTree>
    <p:extLst>
      <p:ext uri="{BB962C8B-B14F-4D97-AF65-F5344CB8AC3E}">
        <p14:creationId xmlns:p14="http://schemas.microsoft.com/office/powerpoint/2010/main" val="3694573795"/>
      </p:ext>
    </p:extLst>
  </p:cSld>
  <p:clrMapOvr>
    <a:masterClrMapping/>
  </p:clrMapOvr>
  <mc:AlternateContent xmlns:mc="http://schemas.openxmlformats.org/markup-compatibility/2006">
    <mc:Choice xmlns:p14="http://schemas.microsoft.com/office/powerpoint/2010/main" Requires="p14">
      <p:transition spd="slow" p14:dur="3400">
        <p14:reveal thruBlk="1"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Effect transition="in" filter="fade">
                                      <p:cBhvr>
                                        <p:cTn id="24" dur="500"/>
                                        <p:tgtEl>
                                          <p:spTgt spid="2">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581400"/>
            <a:ext cx="8407893" cy="1481329"/>
          </a:xfrm>
        </p:spPr>
        <p:txBody>
          <a:bodyPr>
            <a:normAutofit lnSpcReduction="10000"/>
          </a:bodyPr>
          <a:lstStyle/>
          <a:p>
            <a:pPr marL="45720" indent="0" algn="ctr" rtl="1">
              <a:buNone/>
            </a:pPr>
            <a:r>
              <a:rPr lang="ar-AE" sz="10000" dirty="0" smtClean="0"/>
              <a:t>؟</a:t>
            </a:r>
            <a:endParaRPr lang="en-US" sz="10000" dirty="0"/>
          </a:p>
        </p:txBody>
      </p:sp>
      <p:sp>
        <p:nvSpPr>
          <p:cNvPr id="3" name="Footer Placeholder 2"/>
          <p:cNvSpPr>
            <a:spLocks noGrp="1"/>
          </p:cNvSpPr>
          <p:nvPr>
            <p:ph type="ftr" sz="quarter" idx="11"/>
          </p:nvPr>
        </p:nvSpPr>
        <p:spPr/>
        <p:txBody>
          <a:bodyPr/>
          <a:lstStyle/>
          <a:p>
            <a:r>
              <a:rPr lang="en-US" smtClean="0"/>
              <a:t>Seejaalbookclub</a:t>
            </a:r>
            <a:endParaRPr lang="en-US"/>
          </a:p>
        </p:txBody>
      </p:sp>
      <p:sp>
        <p:nvSpPr>
          <p:cNvPr id="4" name="Title 3"/>
          <p:cNvSpPr>
            <a:spLocks noGrp="1"/>
          </p:cNvSpPr>
          <p:nvPr>
            <p:ph type="title"/>
          </p:nvPr>
        </p:nvSpPr>
        <p:spPr/>
        <p:txBody>
          <a:bodyPr/>
          <a:lstStyle/>
          <a:p>
            <a:r>
              <a:rPr lang="ar-AE" dirty="0" smtClean="0"/>
              <a:t>الكتاب الثالث</a:t>
            </a:r>
            <a:endParaRPr lang="en-US" dirty="0"/>
          </a:p>
        </p:txBody>
      </p:sp>
    </p:spTree>
    <p:extLst>
      <p:ext uri="{BB962C8B-B14F-4D97-AF65-F5344CB8AC3E}">
        <p14:creationId xmlns:p14="http://schemas.microsoft.com/office/powerpoint/2010/main" val="3325706920"/>
      </p:ext>
    </p:extLst>
  </p:cSld>
  <p:clrMapOvr>
    <a:masterClrMapping/>
  </p:clrMapOvr>
  <mc:AlternateContent xmlns:mc="http://schemas.openxmlformats.org/markup-compatibility/2006">
    <mc:Choice xmlns:p14="http://schemas.microsoft.com/office/powerpoint/2010/main" Requires="p14">
      <p:transition spd="slow" p14:dur="3400">
        <p14:reveal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wipe(down)">
                                      <p:cBhvr>
                                        <p:cTn id="25" dur="580">
                                          <p:stCondLst>
                                            <p:cond delay="0"/>
                                          </p:stCondLst>
                                        </p:cTn>
                                        <p:tgtEl>
                                          <p:spTgt spid="2">
                                            <p:txEl>
                                              <p:pRg st="0" end="0"/>
                                            </p:txEl>
                                          </p:spTgt>
                                        </p:tgtEl>
                                      </p:cBhvr>
                                    </p:animEffect>
                                    <p:anim calcmode="lin" valueType="num">
                                      <p:cBhvr>
                                        <p:cTn id="26"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xEl>
                                              <p:pRg st="0" end="0"/>
                                            </p:txEl>
                                          </p:spTgt>
                                        </p:tgtEl>
                                      </p:cBhvr>
                                      <p:to x="100000" y="60000"/>
                                    </p:animScale>
                                    <p:animScale>
                                      <p:cBhvr>
                                        <p:cTn id="32" dur="166" decel="50000">
                                          <p:stCondLst>
                                            <p:cond delay="676"/>
                                          </p:stCondLst>
                                        </p:cTn>
                                        <p:tgtEl>
                                          <p:spTgt spid="2">
                                            <p:txEl>
                                              <p:pRg st="0" end="0"/>
                                            </p:txEl>
                                          </p:spTgt>
                                        </p:tgtEl>
                                      </p:cBhvr>
                                      <p:to x="100000" y="100000"/>
                                    </p:animScale>
                                    <p:animScale>
                                      <p:cBhvr>
                                        <p:cTn id="33" dur="26">
                                          <p:stCondLst>
                                            <p:cond delay="1312"/>
                                          </p:stCondLst>
                                        </p:cTn>
                                        <p:tgtEl>
                                          <p:spTgt spid="2">
                                            <p:txEl>
                                              <p:pRg st="0" end="0"/>
                                            </p:txEl>
                                          </p:spTgt>
                                        </p:tgtEl>
                                      </p:cBhvr>
                                      <p:to x="100000" y="80000"/>
                                    </p:animScale>
                                    <p:animScale>
                                      <p:cBhvr>
                                        <p:cTn id="34" dur="166" decel="50000">
                                          <p:stCondLst>
                                            <p:cond delay="1338"/>
                                          </p:stCondLst>
                                        </p:cTn>
                                        <p:tgtEl>
                                          <p:spTgt spid="2">
                                            <p:txEl>
                                              <p:pRg st="0" end="0"/>
                                            </p:txEl>
                                          </p:spTgt>
                                        </p:tgtEl>
                                      </p:cBhvr>
                                      <p:to x="100000" y="100000"/>
                                    </p:animScale>
                                    <p:animScale>
                                      <p:cBhvr>
                                        <p:cTn id="35" dur="26">
                                          <p:stCondLst>
                                            <p:cond delay="1642"/>
                                          </p:stCondLst>
                                        </p:cTn>
                                        <p:tgtEl>
                                          <p:spTgt spid="2">
                                            <p:txEl>
                                              <p:pRg st="0" end="0"/>
                                            </p:txEl>
                                          </p:spTgt>
                                        </p:tgtEl>
                                      </p:cBhvr>
                                      <p:to x="100000" y="90000"/>
                                    </p:animScale>
                                    <p:animScale>
                                      <p:cBhvr>
                                        <p:cTn id="36" dur="166" decel="50000">
                                          <p:stCondLst>
                                            <p:cond delay="1668"/>
                                          </p:stCondLst>
                                        </p:cTn>
                                        <p:tgtEl>
                                          <p:spTgt spid="2">
                                            <p:txEl>
                                              <p:pRg st="0" end="0"/>
                                            </p:txEl>
                                          </p:spTgt>
                                        </p:tgtEl>
                                      </p:cBhvr>
                                      <p:to x="100000" y="100000"/>
                                    </p:animScale>
                                    <p:animScale>
                                      <p:cBhvr>
                                        <p:cTn id="37" dur="26">
                                          <p:stCondLst>
                                            <p:cond delay="1808"/>
                                          </p:stCondLst>
                                        </p:cTn>
                                        <p:tgtEl>
                                          <p:spTgt spid="2">
                                            <p:txEl>
                                              <p:pRg st="0" end="0"/>
                                            </p:txEl>
                                          </p:spTgt>
                                        </p:tgtEl>
                                      </p:cBhvr>
                                      <p:to x="100000" y="95000"/>
                                    </p:animScale>
                                    <p:animScale>
                                      <p:cBhvr>
                                        <p:cTn id="38" dur="166" decel="50000">
                                          <p:stCondLst>
                                            <p:cond delay="1834"/>
                                          </p:stCondLst>
                                        </p:cTn>
                                        <p:tgtEl>
                                          <p:spTgt spid="2">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2590800"/>
            <a:ext cx="8407893" cy="3081529"/>
          </a:xfrm>
        </p:spPr>
        <p:txBody>
          <a:bodyPr>
            <a:normAutofit/>
          </a:bodyPr>
          <a:lstStyle/>
          <a:p>
            <a:pPr algn="r" rtl="1"/>
            <a:r>
              <a:rPr lang="ar-AE" sz="4000" dirty="0" smtClean="0"/>
              <a:t>بين جنبيه دعوة للسلام..</a:t>
            </a:r>
          </a:p>
          <a:p>
            <a:pPr algn="r" rtl="1"/>
            <a:r>
              <a:rPr lang="ar-AE" sz="4000" dirty="0" smtClean="0"/>
              <a:t>خطت صفحاته امرأة..</a:t>
            </a:r>
          </a:p>
          <a:p>
            <a:pPr algn="r" rtl="1"/>
            <a:r>
              <a:rPr lang="ar-AE" sz="4000" dirty="0" smtClean="0"/>
              <a:t>يتحدث عن معاناة النساء في الحروب وأدوارهن التي لم يذكرها التاريخ..</a:t>
            </a:r>
            <a:endParaRPr lang="en-US" sz="4000" dirty="0"/>
          </a:p>
        </p:txBody>
      </p:sp>
      <p:sp>
        <p:nvSpPr>
          <p:cNvPr id="3" name="Title 2"/>
          <p:cNvSpPr>
            <a:spLocks noGrp="1"/>
          </p:cNvSpPr>
          <p:nvPr>
            <p:ph type="title"/>
          </p:nvPr>
        </p:nvSpPr>
        <p:spPr/>
        <p:txBody>
          <a:bodyPr/>
          <a:lstStyle/>
          <a:p>
            <a:r>
              <a:rPr lang="ar-AE" dirty="0"/>
              <a:t>لماذا هذا الكتاب..؟</a:t>
            </a:r>
            <a:endParaRPr lang="en-US" dirty="0"/>
          </a:p>
        </p:txBody>
      </p:sp>
      <p:sp>
        <p:nvSpPr>
          <p:cNvPr id="4" name="Footer Placeholder 3"/>
          <p:cNvSpPr>
            <a:spLocks noGrp="1"/>
          </p:cNvSpPr>
          <p:nvPr>
            <p:ph type="ftr" sz="quarter" idx="11"/>
          </p:nvPr>
        </p:nvSpPr>
        <p:spPr/>
        <p:txBody>
          <a:bodyPr/>
          <a:lstStyle/>
          <a:p>
            <a:r>
              <a:rPr lang="en-US" smtClean="0"/>
              <a:t>Seejaalbookclub</a:t>
            </a:r>
            <a:endParaRPr lang="en-US"/>
          </a:p>
        </p:txBody>
      </p:sp>
    </p:spTree>
    <p:extLst>
      <p:ext uri="{BB962C8B-B14F-4D97-AF65-F5344CB8AC3E}">
        <p14:creationId xmlns:p14="http://schemas.microsoft.com/office/powerpoint/2010/main" val="2061823521"/>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81400" y="1981200"/>
            <a:ext cx="5207492" cy="4495800"/>
          </a:xfrm>
        </p:spPr>
        <p:txBody>
          <a:bodyPr>
            <a:normAutofit/>
          </a:bodyPr>
          <a:lstStyle/>
          <a:p>
            <a:pPr algn="r" rtl="1">
              <a:lnSpc>
                <a:spcPct val="150000"/>
              </a:lnSpc>
            </a:pPr>
            <a:r>
              <a:rPr lang="ar-AE" sz="1400" dirty="0"/>
              <a:t>آلاف الحروب، قصيرة ومديدة، عرفنا تفاصيل بعضها وغابت تفاصيل أخرى بين جثث الضحايا. كثيرون كتبوا، لكن دوماً كتب الرجال عن الرجال. كلُّ ما عرفناه عن الحرب، عرفناه من خلال ""صوت الرجل"". فنحن جميعاً أسرى تصوُّرات ""الرجال"" وأحاسيسهم عن الحرب، أسرى كلمات ""الرجال"". أمَّا النساء فلطالما لذن بالصمت.</a:t>
            </a:r>
          </a:p>
          <a:p>
            <a:pPr algn="r" rtl="1">
              <a:lnSpc>
                <a:spcPct val="150000"/>
              </a:lnSpc>
            </a:pPr>
            <a:r>
              <a:rPr lang="ar-AE" sz="1400" dirty="0"/>
              <a:t>في الحرب العالمية الثانية شاركت تقريباً مليون امرأة سوفيتية في القتال على الجبهات كافة وبمختلف المهام. تثير سفيتلانا أسئلة مهمة عن دور النساء في الحرب، لماذا لم تدافع النساء، اللواتي دافعن عن أرضهن وشغلن مكانهنَّ في عالم الرجال الحصري، عن تاريخهن؟ أين كلماتهنَّ وأين مشاعرهنَّ؟ ثمَّة عالم كامل مخفيٌّ. لقد بقيت حربهنَّ مجهولة ...</a:t>
            </a:r>
            <a:endParaRPr lang="en-US" sz="1400" dirty="0"/>
          </a:p>
        </p:txBody>
      </p:sp>
      <p:sp>
        <p:nvSpPr>
          <p:cNvPr id="3" name="Title 2"/>
          <p:cNvSpPr>
            <a:spLocks noGrp="1"/>
          </p:cNvSpPr>
          <p:nvPr>
            <p:ph type="title"/>
          </p:nvPr>
        </p:nvSpPr>
        <p:spPr/>
        <p:txBody>
          <a:bodyPr/>
          <a:lstStyle/>
          <a:p>
            <a:r>
              <a:rPr lang="ar-AE" dirty="0" smtClean="0"/>
              <a:t>ليس للحرب وجه انثوي</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163247">
            <a:off x="990600" y="2971800"/>
            <a:ext cx="1676400" cy="2514600"/>
          </a:xfrm>
          <a:prstGeom prst="rect">
            <a:avLst/>
          </a:prstGeom>
          <a:ln>
            <a:noFill/>
          </a:ln>
          <a:effectLst>
            <a:outerShdw blurRad="292100" dist="139700" dir="2700000" algn="tl" rotWithShape="0">
              <a:srgbClr val="333333">
                <a:alpha val="65000"/>
              </a:srgbClr>
            </a:outerShdw>
          </a:effectLst>
        </p:spPr>
      </p:pic>
      <p:sp>
        <p:nvSpPr>
          <p:cNvPr id="5" name="Footer Placeholder 4"/>
          <p:cNvSpPr>
            <a:spLocks noGrp="1"/>
          </p:cNvSpPr>
          <p:nvPr>
            <p:ph type="ftr" sz="quarter" idx="11"/>
          </p:nvPr>
        </p:nvSpPr>
        <p:spPr/>
        <p:txBody>
          <a:bodyPr/>
          <a:lstStyle/>
          <a:p>
            <a:r>
              <a:rPr lang="en-US" smtClean="0"/>
              <a:t>Seejaalbookclub</a:t>
            </a:r>
            <a:endParaRPr lang="en-US"/>
          </a:p>
        </p:txBody>
      </p:sp>
    </p:spTree>
    <p:extLst>
      <p:ext uri="{BB962C8B-B14F-4D97-AF65-F5344CB8AC3E}">
        <p14:creationId xmlns:p14="http://schemas.microsoft.com/office/powerpoint/2010/main" val="3038471327"/>
      </p:ext>
    </p:extLst>
  </p:cSld>
  <p:clrMapOvr>
    <a:masterClrMapping/>
  </p:clrMapOvr>
  <mc:AlternateContent xmlns:mc="http://schemas.openxmlformats.org/markup-compatibility/2006">
    <mc:Choice xmlns:p14="http://schemas.microsoft.com/office/powerpoint/2010/main" Requires="p14">
      <p:transition spd="slow" p14:dur="3400">
        <p14:reveal thruBlk="1"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124200" y="1719070"/>
            <a:ext cx="5664692" cy="4757929"/>
          </a:xfrm>
        </p:spPr>
        <p:txBody>
          <a:bodyPr>
            <a:normAutofit fontScale="70000" lnSpcReduction="20000"/>
          </a:bodyPr>
          <a:lstStyle/>
          <a:p>
            <a:pPr algn="r" rtl="1">
              <a:lnSpc>
                <a:spcPct val="170000"/>
              </a:lnSpc>
            </a:pPr>
            <a:r>
              <a:rPr lang="ar-AE" dirty="0" smtClean="0"/>
              <a:t>هي </a:t>
            </a:r>
            <a:r>
              <a:rPr lang="ar-AE" dirty="0"/>
              <a:t>صحفية وكاتبة بيلاروسية ولدت في31 ماي 1948 في جمهورية أوكرانيا السوفيتية الإشتراكية في بلدة ستانسلاف غرب أوكرانيا، وفي كنف عائلة مدرسين في الريف</a:t>
            </a:r>
            <a:r>
              <a:rPr lang="ar-AE" dirty="0" smtClean="0"/>
              <a:t>.</a:t>
            </a:r>
            <a:endParaRPr lang="en-US" dirty="0" smtClean="0"/>
          </a:p>
          <a:p>
            <a:pPr algn="r" rtl="1">
              <a:lnSpc>
                <a:spcPct val="170000"/>
              </a:lnSpc>
            </a:pPr>
            <a:r>
              <a:rPr lang="ar-AE" dirty="0" smtClean="0"/>
              <a:t>صدر </a:t>
            </a:r>
            <a:r>
              <a:rPr lang="ar-AE" dirty="0"/>
              <a:t>لها عدة أعمال توثيقية أغلبها عن الحروب السوفيتية </a:t>
            </a:r>
            <a:r>
              <a:rPr lang="ar-AE" dirty="0" smtClean="0"/>
              <a:t>.</a:t>
            </a:r>
            <a:endParaRPr lang="en-US" dirty="0" smtClean="0"/>
          </a:p>
          <a:p>
            <a:pPr algn="r" rtl="1">
              <a:lnSpc>
                <a:spcPct val="170000"/>
              </a:lnSpc>
            </a:pPr>
            <a:r>
              <a:rPr lang="ar-AE" dirty="0" smtClean="0"/>
              <a:t>أثارت </a:t>
            </a:r>
            <a:r>
              <a:rPr lang="ar-AE" dirty="0"/>
              <a:t>كتاباتها جدلاً كبيراً في بلدان الإتحاد السوفيتي وتعرضت لعدة محاكمات قانونية بسبب كتاباتها. </a:t>
            </a:r>
            <a:endParaRPr lang="en-US" dirty="0" smtClean="0"/>
          </a:p>
          <a:p>
            <a:pPr algn="r" rtl="1">
              <a:lnSpc>
                <a:spcPct val="170000"/>
              </a:lnSpc>
            </a:pPr>
            <a:r>
              <a:rPr lang="ar-AE" dirty="0" smtClean="0"/>
              <a:t>انشأت </a:t>
            </a:r>
            <a:r>
              <a:rPr lang="ar-AE" dirty="0"/>
              <a:t>سفيتلانا نوعاً جديداً من الأدب قائماً على كتابة رواية من الأصوات المتعددة لشهود مرحلة ما. وحازت على عدة جوائز دولية أهمها جائزة السلام من معرض فرانكفورت للكتاب 2013. وجائزة نوبل للآداب 2015، التي نالتها على أعمالها المتعددة الأصوات التي تمثل معلماً للمعاناة والشجاعة في </a:t>
            </a:r>
            <a:r>
              <a:rPr lang="ar-AE" dirty="0" smtClean="0"/>
              <a:t>زماننا.</a:t>
            </a:r>
            <a:endParaRPr lang="en-US" dirty="0" smtClean="0"/>
          </a:p>
          <a:p>
            <a:pPr algn="r" rtl="1">
              <a:lnSpc>
                <a:spcPct val="170000"/>
              </a:lnSpc>
            </a:pPr>
            <a:r>
              <a:rPr lang="ar-AE" dirty="0" smtClean="0"/>
              <a:t>يعمق أسلوبها استثنائي </a:t>
            </a:r>
            <a:r>
              <a:rPr lang="ar-AE" dirty="0"/>
              <a:t>- الذي يقوم على تداخل دقيق بين صوت البشر - الفهم لعصر كامل.</a:t>
            </a:r>
            <a:endParaRPr lang="en-US" dirty="0"/>
          </a:p>
        </p:txBody>
      </p:sp>
      <p:sp>
        <p:nvSpPr>
          <p:cNvPr id="3" name="Title 2"/>
          <p:cNvSpPr>
            <a:spLocks noGrp="1"/>
          </p:cNvSpPr>
          <p:nvPr>
            <p:ph type="title"/>
          </p:nvPr>
        </p:nvSpPr>
        <p:spPr/>
        <p:txBody>
          <a:bodyPr/>
          <a:lstStyle/>
          <a:p>
            <a:r>
              <a:rPr lang="ar-AE" dirty="0" smtClean="0"/>
              <a:t>سفيتلانا أليكسييفيتش</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819400"/>
            <a:ext cx="1743075" cy="2619375"/>
          </a:xfrm>
          <a:prstGeom prst="rect">
            <a:avLst/>
          </a:prstGeom>
          <a:ln>
            <a:noFill/>
          </a:ln>
          <a:effectLst>
            <a:outerShdw blurRad="292100" dist="139700" dir="2700000" algn="tl" rotWithShape="0">
              <a:srgbClr val="333333">
                <a:alpha val="65000"/>
              </a:srgbClr>
            </a:outerShdw>
          </a:effectLst>
        </p:spPr>
      </p:pic>
      <p:sp>
        <p:nvSpPr>
          <p:cNvPr id="5" name="Footer Placeholder 4"/>
          <p:cNvSpPr>
            <a:spLocks noGrp="1"/>
          </p:cNvSpPr>
          <p:nvPr>
            <p:ph type="ftr" sz="quarter" idx="11"/>
          </p:nvPr>
        </p:nvSpPr>
        <p:spPr/>
        <p:txBody>
          <a:bodyPr/>
          <a:lstStyle/>
          <a:p>
            <a:r>
              <a:rPr lang="en-US" smtClean="0"/>
              <a:t>Seejaalbookclub</a:t>
            </a:r>
            <a:endParaRPr lang="en-US"/>
          </a:p>
        </p:txBody>
      </p:sp>
    </p:spTree>
    <p:extLst>
      <p:ext uri="{BB962C8B-B14F-4D97-AF65-F5344CB8AC3E}">
        <p14:creationId xmlns:p14="http://schemas.microsoft.com/office/powerpoint/2010/main" val="2068674390"/>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animEffect transition="in" filter="fade">
                                      <p:cBhvr>
                                        <p:cTn id="35" dur="1000"/>
                                        <p:tgtEl>
                                          <p:spTgt spid="2">
                                            <p:txEl>
                                              <p:pRg st="3" end="3"/>
                                            </p:txEl>
                                          </p:spTgt>
                                        </p:tgtEl>
                                      </p:cBhvr>
                                    </p:animEffect>
                                    <p:anim calcmode="lin" valueType="num">
                                      <p:cBhvr>
                                        <p:cTn id="3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Effect transition="in" filter="fade">
                                      <p:cBhvr>
                                        <p:cTn id="42" dur="1000"/>
                                        <p:tgtEl>
                                          <p:spTgt spid="2">
                                            <p:txEl>
                                              <p:pRg st="4" end="4"/>
                                            </p:txEl>
                                          </p:spTgt>
                                        </p:tgtEl>
                                      </p:cBhvr>
                                    </p:animEffect>
                                    <p:anim calcmode="lin" valueType="num">
                                      <p:cBhvr>
                                        <p:cTn id="4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1000"/>
                                        <p:tgtEl>
                                          <p:spTgt spid="4"/>
                                        </p:tgtEl>
                                      </p:cBhvr>
                                    </p:animEffect>
                                    <p:anim calcmode="lin" valueType="num">
                                      <p:cBhvr>
                                        <p:cTn id="50" dur="1000" fill="hold"/>
                                        <p:tgtEl>
                                          <p:spTgt spid="4"/>
                                        </p:tgtEl>
                                        <p:attrNameLst>
                                          <p:attrName>ppt_x</p:attrName>
                                        </p:attrNameLst>
                                      </p:cBhvr>
                                      <p:tavLst>
                                        <p:tav tm="0">
                                          <p:val>
                                            <p:strVal val="#ppt_x"/>
                                          </p:val>
                                        </p:tav>
                                        <p:tav tm="100000">
                                          <p:val>
                                            <p:strVal val="#ppt_x"/>
                                          </p:val>
                                        </p:tav>
                                      </p:tavLst>
                                    </p:anim>
                                    <p:anim calcmode="lin" valueType="num">
                                      <p:cBhvr>
                                        <p:cTn id="5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3581400"/>
            <a:ext cx="8407893" cy="1295400"/>
          </a:xfrm>
        </p:spPr>
        <p:txBody>
          <a:bodyPr>
            <a:normAutofit/>
          </a:bodyPr>
          <a:lstStyle/>
          <a:p>
            <a:pPr marL="45720" indent="0" algn="ctr" rtl="1">
              <a:buNone/>
            </a:pPr>
            <a:r>
              <a:rPr lang="ar-AE" sz="4000" dirty="0" smtClean="0"/>
              <a:t>على أحر من اللهفة نصوت</a:t>
            </a:r>
            <a:endParaRPr lang="en-US" sz="4000" dirty="0"/>
          </a:p>
        </p:txBody>
      </p:sp>
      <p:sp>
        <p:nvSpPr>
          <p:cNvPr id="3" name="Title 2"/>
          <p:cNvSpPr>
            <a:spLocks noGrp="1"/>
          </p:cNvSpPr>
          <p:nvPr>
            <p:ph type="title"/>
          </p:nvPr>
        </p:nvSpPr>
        <p:spPr/>
        <p:txBody>
          <a:bodyPr/>
          <a:lstStyle/>
          <a:p>
            <a:r>
              <a:rPr lang="ar-AE" dirty="0" smtClean="0"/>
              <a:t>ختاما..</a:t>
            </a:r>
            <a:endParaRPr lang="en-US" dirty="0"/>
          </a:p>
        </p:txBody>
      </p:sp>
      <p:sp>
        <p:nvSpPr>
          <p:cNvPr id="4" name="Footer Placeholder 3"/>
          <p:cNvSpPr>
            <a:spLocks noGrp="1"/>
          </p:cNvSpPr>
          <p:nvPr>
            <p:ph type="ftr" sz="quarter" idx="11"/>
          </p:nvPr>
        </p:nvSpPr>
        <p:spPr/>
        <p:txBody>
          <a:bodyPr/>
          <a:lstStyle/>
          <a:p>
            <a:r>
              <a:rPr lang="en-US" smtClean="0"/>
              <a:t>Seejaalbookclub</a:t>
            </a:r>
            <a:endParaRPr lang="en-US"/>
          </a:p>
        </p:txBody>
      </p:sp>
    </p:spTree>
    <p:extLst>
      <p:ext uri="{BB962C8B-B14F-4D97-AF65-F5344CB8AC3E}">
        <p14:creationId xmlns:p14="http://schemas.microsoft.com/office/powerpoint/2010/main" val="11803045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down)">
                                      <p:cBhvr>
                                        <p:cTn id="14" dur="580">
                                          <p:stCondLst>
                                            <p:cond delay="0"/>
                                          </p:stCondLst>
                                        </p:cTn>
                                        <p:tgtEl>
                                          <p:spTgt spid="2">
                                            <p:txEl>
                                              <p:pRg st="0" end="0"/>
                                            </p:txEl>
                                          </p:spTgt>
                                        </p:tgtEl>
                                      </p:cBhvr>
                                    </p:animEffect>
                                    <p:anim calcmode="lin" valueType="num">
                                      <p:cBhvr>
                                        <p:cTn id="15"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2">
                                            <p:txEl>
                                              <p:pRg st="0" end="0"/>
                                            </p:txEl>
                                          </p:spTgt>
                                        </p:tgtEl>
                                      </p:cBhvr>
                                      <p:to x="100000" y="60000"/>
                                    </p:animScale>
                                    <p:animScale>
                                      <p:cBhvr>
                                        <p:cTn id="21" dur="166" decel="50000">
                                          <p:stCondLst>
                                            <p:cond delay="676"/>
                                          </p:stCondLst>
                                        </p:cTn>
                                        <p:tgtEl>
                                          <p:spTgt spid="2">
                                            <p:txEl>
                                              <p:pRg st="0" end="0"/>
                                            </p:txEl>
                                          </p:spTgt>
                                        </p:tgtEl>
                                      </p:cBhvr>
                                      <p:to x="100000" y="100000"/>
                                    </p:animScale>
                                    <p:animScale>
                                      <p:cBhvr>
                                        <p:cTn id="22" dur="26">
                                          <p:stCondLst>
                                            <p:cond delay="1312"/>
                                          </p:stCondLst>
                                        </p:cTn>
                                        <p:tgtEl>
                                          <p:spTgt spid="2">
                                            <p:txEl>
                                              <p:pRg st="0" end="0"/>
                                            </p:txEl>
                                          </p:spTgt>
                                        </p:tgtEl>
                                      </p:cBhvr>
                                      <p:to x="100000" y="80000"/>
                                    </p:animScale>
                                    <p:animScale>
                                      <p:cBhvr>
                                        <p:cTn id="23" dur="166" decel="50000">
                                          <p:stCondLst>
                                            <p:cond delay="1338"/>
                                          </p:stCondLst>
                                        </p:cTn>
                                        <p:tgtEl>
                                          <p:spTgt spid="2">
                                            <p:txEl>
                                              <p:pRg st="0" end="0"/>
                                            </p:txEl>
                                          </p:spTgt>
                                        </p:tgtEl>
                                      </p:cBhvr>
                                      <p:to x="100000" y="100000"/>
                                    </p:animScale>
                                    <p:animScale>
                                      <p:cBhvr>
                                        <p:cTn id="24" dur="26">
                                          <p:stCondLst>
                                            <p:cond delay="1642"/>
                                          </p:stCondLst>
                                        </p:cTn>
                                        <p:tgtEl>
                                          <p:spTgt spid="2">
                                            <p:txEl>
                                              <p:pRg st="0" end="0"/>
                                            </p:txEl>
                                          </p:spTgt>
                                        </p:tgtEl>
                                      </p:cBhvr>
                                      <p:to x="100000" y="90000"/>
                                    </p:animScale>
                                    <p:animScale>
                                      <p:cBhvr>
                                        <p:cTn id="25" dur="166" decel="50000">
                                          <p:stCondLst>
                                            <p:cond delay="1668"/>
                                          </p:stCondLst>
                                        </p:cTn>
                                        <p:tgtEl>
                                          <p:spTgt spid="2">
                                            <p:txEl>
                                              <p:pRg st="0" end="0"/>
                                            </p:txEl>
                                          </p:spTgt>
                                        </p:tgtEl>
                                      </p:cBhvr>
                                      <p:to x="100000" y="100000"/>
                                    </p:animScale>
                                    <p:animScale>
                                      <p:cBhvr>
                                        <p:cTn id="26" dur="26">
                                          <p:stCondLst>
                                            <p:cond delay="1808"/>
                                          </p:stCondLst>
                                        </p:cTn>
                                        <p:tgtEl>
                                          <p:spTgt spid="2">
                                            <p:txEl>
                                              <p:pRg st="0" end="0"/>
                                            </p:txEl>
                                          </p:spTgt>
                                        </p:tgtEl>
                                      </p:cBhvr>
                                      <p:to x="100000" y="95000"/>
                                    </p:animScale>
                                    <p:animScale>
                                      <p:cBhvr>
                                        <p:cTn id="27" dur="166" decel="50000">
                                          <p:stCondLst>
                                            <p:cond delay="1834"/>
                                          </p:stCondLst>
                                        </p:cTn>
                                        <p:tgtEl>
                                          <p:spTgt spid="2">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284</TotalTime>
  <Words>751</Words>
  <Application>Microsoft Office PowerPoint</Application>
  <PresentationFormat>On-screen Show (4:3)</PresentationFormat>
  <Paragraphs>63</Paragraphs>
  <Slides>14</Slides>
  <Notes>1</Notes>
  <HiddenSlides>0</HiddenSlides>
  <MMClips>1</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Grid</vt:lpstr>
      <vt:lpstr>فرسان مارس 2019 Seejaalbookclub </vt:lpstr>
      <vt:lpstr>الكتاب الأول</vt:lpstr>
      <vt:lpstr>لماذا هذا الكتاب..؟</vt:lpstr>
      <vt:lpstr>عشر نساء</vt:lpstr>
      <vt:lpstr>مارثيلا سيرانو</vt:lpstr>
      <vt:lpstr>الكتاب الثاني</vt:lpstr>
      <vt:lpstr>لماذا هذا الكتاب..؟</vt:lpstr>
      <vt:lpstr>مصاصو دماء العواطف</vt:lpstr>
      <vt:lpstr>د.ألبرت جيه برنشتين</vt:lpstr>
      <vt:lpstr>الكتاب الثالث</vt:lpstr>
      <vt:lpstr>لماذا هذا الكتاب..؟</vt:lpstr>
      <vt:lpstr>ليس للحرب وجه انثوي</vt:lpstr>
      <vt:lpstr>سفيتلانا أليكسييفيتش</vt:lpstr>
      <vt:lpstr>ختاما..</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dc:creator>
  <cp:lastModifiedBy>TOSH</cp:lastModifiedBy>
  <cp:revision>37</cp:revision>
  <dcterms:created xsi:type="dcterms:W3CDTF">2019-02-23T14:08:07Z</dcterms:created>
  <dcterms:modified xsi:type="dcterms:W3CDTF">2019-02-23T18:53:00Z</dcterms:modified>
</cp:coreProperties>
</file>