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1"/>
  </p:sldMasterIdLst>
  <p:notesMasterIdLst>
    <p:notesMasterId r:id="rId7"/>
  </p:notesMasterIdLst>
  <p:handoutMasterIdLst>
    <p:handoutMasterId r:id="rId8"/>
  </p:handoutMasterIdLst>
  <p:sldIdLst>
    <p:sldId id="257" r:id="rId2"/>
    <p:sldId id="259" r:id="rId3"/>
    <p:sldId id="260" r:id="rId4"/>
    <p:sldId id="261" r:id="rId5"/>
    <p:sldId id="262" r:id="rId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6182" autoAdjust="0"/>
  </p:normalViewPr>
  <p:slideViewPr>
    <p:cSldViewPr showGuides="1">
      <p:cViewPr varScale="1">
        <p:scale>
          <a:sx n="68" d="100"/>
          <a:sy n="68" d="100"/>
        </p:scale>
        <p:origin x="600" y="48"/>
      </p:cViewPr>
      <p:guideLst>
        <p:guide orient="horz" pos="2160"/>
        <p:guide orient="horz" pos="945"/>
        <p:guide orient="horz" pos="3888"/>
        <p:guide orient="horz" pos="192"/>
        <p:guide orient="horz" pos="1072"/>
        <p:guide pos="3839"/>
        <p:guide pos="704"/>
        <p:guide pos="7102"/>
      </p:guideLst>
    </p:cSldViewPr>
  </p:slideViewPr>
  <p:outlineViewPr>
    <p:cViewPr>
      <p:scale>
        <a:sx n="33" d="100"/>
        <a:sy n="33" d="100"/>
      </p:scale>
      <p:origin x="0" y="-2886"/>
    </p:cViewPr>
  </p:outlineViewPr>
  <p:notesTextViewPr>
    <p:cViewPr>
      <p:scale>
        <a:sx n="3" d="2"/>
        <a:sy n="3" d="2"/>
      </p:scale>
      <p:origin x="0" y="0"/>
    </p:cViewPr>
  </p:notesText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 /><Relationship Id="rId3" Type="http://schemas.openxmlformats.org/officeDocument/2006/relationships/slide" Target="slides/slide2.xml" /><Relationship Id="rId7" Type="http://schemas.openxmlformats.org/officeDocument/2006/relationships/notesMaster" Target="notesMasters/notesMaster1.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9/25/2019</a:t>
            </a:fld>
            <a:endParaRPr>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9/25/2019</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a:p>
        </p:txBody>
      </p:sp>
    </p:spTree>
    <p:extLst>
      <p:ext uri="{BB962C8B-B14F-4D97-AF65-F5344CB8AC3E}">
        <p14:creationId xmlns:p14="http://schemas.microsoft.com/office/powerpoint/2010/main" val="16077057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image" Target="../media/image4.jp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oup 13"/>
          <p:cNvGrpSpPr/>
          <p:nvPr/>
        </p:nvGrpSpPr>
        <p:grpSpPr>
          <a:xfrm>
            <a:off x="0" y="0"/>
            <a:ext cx="12190572" cy="6858000"/>
            <a:chOff x="0" y="0"/>
            <a:chExt cx="12190572" cy="6858000"/>
          </a:xfrm>
        </p:grpSpPr>
        <p:sp>
          <p:nvSpPr>
            <p:cNvPr id="13" name="Rectangle 12"/>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grpSp>
          <p:nvGrpSpPr>
            <p:cNvPr id="12" name="Group 11"/>
            <p:cNvGrpSpPr/>
            <p:nvPr/>
          </p:nvGrpSpPr>
          <p:grpSpPr>
            <a:xfrm>
              <a:off x="0" y="0"/>
              <a:ext cx="4742741" cy="6858000"/>
              <a:chOff x="0" y="0"/>
              <a:chExt cx="4742741" cy="6858000"/>
            </a:xfrm>
          </p:grpSpPr>
          <p:pic>
            <p:nvPicPr>
              <p:cNvPr id="9" name="Picture 8" descr="Stacked boo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91594" cy="6858000"/>
              </a:xfrm>
              <a:prstGeom prst="rect">
                <a:avLst/>
              </a:prstGeom>
            </p:spPr>
          </p:pic>
          <p:sp>
            <p:nvSpPr>
              <p:cNvPr id="10" name="Rectangle 9"/>
              <p:cNvSpPr/>
              <p:nvPr/>
            </p:nvSpPr>
            <p:spPr>
              <a:xfrm>
                <a:off x="4605581"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Title 1"/>
          <p:cNvSpPr>
            <a:spLocks noGrp="1"/>
          </p:cNvSpPr>
          <p:nvPr>
            <p:ph type="ctrTitle"/>
          </p:nvPr>
        </p:nvSpPr>
        <p:spPr>
          <a:xfrm>
            <a:off x="4879346" y="1498601"/>
            <a:ext cx="7008574" cy="3298825"/>
          </a:xfrm>
        </p:spPr>
        <p:txBody>
          <a:bodyPr>
            <a:normAutofit/>
          </a:bodyPr>
          <a:lstStyle>
            <a:lvl1pPr algn="l">
              <a:lnSpc>
                <a:spcPct val="90000"/>
              </a:lnSpc>
              <a:defRPr sz="5400" b="0" cap="none" spc="0" baseline="0">
                <a:ln w="0"/>
                <a:solidFill>
                  <a:schemeClr val="tx2"/>
                </a:solidFill>
                <a:effectLst/>
              </a:defRPr>
            </a:lvl1pPr>
          </a:lstStyle>
          <a:p>
            <a:r>
              <a:rPr lang="en-US"/>
              <a:t>Click to edit Master title style</a:t>
            </a:r>
            <a:endParaRPr dirty="0"/>
          </a:p>
        </p:txBody>
      </p:sp>
      <p:sp>
        <p:nvSpPr>
          <p:cNvPr id="3" name="Subtitle 2"/>
          <p:cNvSpPr>
            <a:spLocks noGrp="1"/>
          </p:cNvSpPr>
          <p:nvPr>
            <p:ph type="subTitle" idx="1"/>
          </p:nvPr>
        </p:nvSpPr>
        <p:spPr>
          <a:xfrm>
            <a:off x="4879346" y="4927600"/>
            <a:ext cx="7008574" cy="1244600"/>
          </a:xfrm>
        </p:spPr>
        <p:txBody>
          <a:bodyPr>
            <a:normAutofit/>
          </a:bodyPr>
          <a:lstStyle>
            <a:lvl1pPr marL="0" indent="0" algn="l">
              <a:spcBef>
                <a:spcPts val="0"/>
              </a:spcBef>
              <a:buNone/>
              <a:defRPr sz="2800" b="0" cap="none" spc="0">
                <a:ln w="0"/>
                <a:solidFill>
                  <a:schemeClr val="accent2">
                    <a:lumMod val="50000"/>
                  </a:schemeClr>
                </a:solidFill>
                <a:effectLst/>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dirty="0"/>
          </a:p>
        </p:txBody>
      </p:sp>
      <p:sp>
        <p:nvSpPr>
          <p:cNvPr id="5" name="Date Placeholder 4"/>
          <p:cNvSpPr>
            <a:spLocks noGrp="1"/>
          </p:cNvSpPr>
          <p:nvPr>
            <p:ph type="dt" sz="half" idx="10"/>
          </p:nvPr>
        </p:nvSpPr>
        <p:spPr/>
        <p:txBody>
          <a:bodyPr/>
          <a:lstStyle/>
          <a:p>
            <a:fld id="{36BC735C-2691-42F9-A414-E39B3BCF62F0}" type="datetime1">
              <a:rPr lang="en-US" smtClean="0"/>
              <a:t>9/25/2019</a:t>
            </a:fld>
            <a:endParaRPr lang="en-US"/>
          </a:p>
        </p:txBody>
      </p:sp>
      <p:sp>
        <p:nvSpPr>
          <p:cNvPr id="7" name="Footer Placeholder 6"/>
          <p:cNvSpPr>
            <a:spLocks noGrp="1"/>
          </p:cNvSpPr>
          <p:nvPr>
            <p:ph type="ftr" sz="quarter" idx="11"/>
          </p:nvPr>
        </p:nvSpPr>
        <p:spPr/>
        <p:txBody>
          <a:bodyPr/>
          <a:lstStyle/>
          <a:p>
            <a:r>
              <a:rPr lang="en-US" dirty="0"/>
              <a:t>Seejsslbookclub</a:t>
            </a:r>
          </a:p>
        </p:txBody>
      </p:sp>
      <p:sp>
        <p:nvSpPr>
          <p:cNvPr id="11" name="Slide Number Placeholder 10"/>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33220121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B0FB0F1F-8447-4652-8D2C-79D0CFF41D90}" type="datetime1">
              <a:rPr lang="en-US" smtClean="0"/>
              <a:t>9/25/2019</a:t>
            </a:fld>
            <a:endParaRPr lang="en-US"/>
          </a:p>
        </p:txBody>
      </p:sp>
      <p:sp>
        <p:nvSpPr>
          <p:cNvPr id="5" name="Footer Placeholder 4"/>
          <p:cNvSpPr>
            <a:spLocks noGrp="1"/>
          </p:cNvSpPr>
          <p:nvPr>
            <p:ph type="ftr" sz="quarter" idx="11"/>
          </p:nvPr>
        </p:nvSpPr>
        <p:spPr/>
        <p:txBody>
          <a:bodyPr/>
          <a:lstStyle/>
          <a:p>
            <a:r>
              <a:rPr lang="en-US" dirty="0"/>
              <a:t>Seejsslbookclub</a:t>
            </a:r>
          </a:p>
        </p:txBody>
      </p:sp>
      <p:sp>
        <p:nvSpPr>
          <p:cNvPr id="6" name="Slide Number Placeholder 5"/>
          <p:cNvSpPr>
            <a:spLocks noGrp="1"/>
          </p:cNvSpPr>
          <p:nvPr>
            <p:ph type="sldNum" sz="quarter" idx="12"/>
          </p:nvPr>
        </p:nvSpPr>
        <p:spPr/>
        <p:txBody>
          <a:bodyPr/>
          <a:lstStyle/>
          <a:p>
            <a:fld id="{DA60BA0E-20D0-4E7C-B286-26C960A6788F}" type="slidenum">
              <a:rPr lang="en-US" smtClean="0"/>
              <a:t>‹#›</a:t>
            </a:fld>
            <a:endParaRPr lang="en-US"/>
          </a:p>
        </p:txBody>
      </p:sp>
    </p:spTree>
    <p:extLst>
      <p:ext uri="{BB962C8B-B14F-4D97-AF65-F5344CB8AC3E}">
        <p14:creationId xmlns:p14="http://schemas.microsoft.com/office/powerpoint/2010/main" val="2865359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1620" y="0"/>
            <a:ext cx="12188952" cy="6858000"/>
            <a:chOff x="1620" y="0"/>
            <a:chExt cx="12188952" cy="6858000"/>
          </a:xfrm>
        </p:grpSpPr>
        <p:sp>
          <p:nvSpPr>
            <p:cNvPr id="4" name="Rectangle 3"/>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11" name="Rectangle 10"/>
            <p:cNvSpPr/>
            <p:nvPr/>
          </p:nvSpPr>
          <p:spPr>
            <a:xfrm>
              <a:off x="7481252"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schemeClr val="tx2"/>
                </a:solidFill>
              </a:endParaRPr>
            </a:p>
          </p:txBody>
        </p:sp>
      </p:grpSp>
      <p:pic>
        <p:nvPicPr>
          <p:cNvPr id="5" name="Picture 4" descr="Stacked boo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7" name="Title 1"/>
          <p:cNvSpPr>
            <a:spLocks noGrp="1"/>
          </p:cNvSpPr>
          <p:nvPr>
            <p:ph type="ctrTitle"/>
          </p:nvPr>
        </p:nvSpPr>
        <p:spPr>
          <a:xfrm>
            <a:off x="237149" y="1498601"/>
            <a:ext cx="7008574" cy="3298825"/>
          </a:xfrm>
        </p:spPr>
        <p:txBody>
          <a:bodyPr>
            <a:normAutofit/>
          </a:bodyPr>
          <a:lstStyle>
            <a:lvl1pPr algn="l">
              <a:lnSpc>
                <a:spcPct val="90000"/>
              </a:lnSpc>
              <a:defRPr sz="5400" b="0" cap="none" spc="0" baseline="0">
                <a:ln w="0"/>
                <a:solidFill>
                  <a:schemeClr val="tx2"/>
                </a:solidFill>
                <a:effectLst/>
              </a:defRPr>
            </a:lvl1pPr>
          </a:lstStyle>
          <a:p>
            <a:r>
              <a:rPr lang="en-US"/>
              <a:t>Click to edit Master title style</a:t>
            </a:r>
            <a:endParaRPr dirty="0"/>
          </a:p>
        </p:txBody>
      </p:sp>
      <p:sp>
        <p:nvSpPr>
          <p:cNvPr id="8" name="Subtitle 2"/>
          <p:cNvSpPr>
            <a:spLocks noGrp="1"/>
          </p:cNvSpPr>
          <p:nvPr>
            <p:ph type="subTitle" idx="1"/>
          </p:nvPr>
        </p:nvSpPr>
        <p:spPr>
          <a:xfrm>
            <a:off x="237149" y="4927600"/>
            <a:ext cx="7008574" cy="1244600"/>
          </a:xfrm>
        </p:spPr>
        <p:txBody>
          <a:bodyPr>
            <a:normAutofit/>
          </a:bodyPr>
          <a:lstStyle>
            <a:lvl1pPr marL="0" indent="0" algn="l">
              <a:spcBef>
                <a:spcPts val="0"/>
              </a:spcBef>
              <a:buNone/>
              <a:defRPr sz="2800" b="0" cap="none" spc="0">
                <a:ln w="0"/>
                <a:solidFill>
                  <a:schemeClr val="accent2">
                    <a:lumMod val="50000"/>
                  </a:schemeClr>
                </a:solidFill>
                <a:effectLst/>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dirty="0"/>
          </a:p>
        </p:txBody>
      </p:sp>
      <p:sp>
        <p:nvSpPr>
          <p:cNvPr id="2" name="Date Placeholder 1"/>
          <p:cNvSpPr>
            <a:spLocks noGrp="1"/>
          </p:cNvSpPr>
          <p:nvPr>
            <p:ph type="dt" sz="half" idx="10"/>
          </p:nvPr>
        </p:nvSpPr>
        <p:spPr/>
        <p:txBody>
          <a:bodyPr/>
          <a:lstStyle/>
          <a:p>
            <a:fld id="{8EA98DD5-AFC0-44CF-9EF6-5EA1F02BEE68}" type="datetime1">
              <a:rPr lang="en-US" smtClean="0"/>
              <a:t>9/25/2019</a:t>
            </a:fld>
            <a:endParaRPr lang="en-US"/>
          </a:p>
        </p:txBody>
      </p:sp>
      <p:sp>
        <p:nvSpPr>
          <p:cNvPr id="3" name="Footer Placeholder 2"/>
          <p:cNvSpPr>
            <a:spLocks noGrp="1"/>
          </p:cNvSpPr>
          <p:nvPr>
            <p:ph type="ftr" sz="quarter" idx="11"/>
          </p:nvPr>
        </p:nvSpPr>
        <p:spPr/>
        <p:txBody>
          <a:bodyPr/>
          <a:lstStyle/>
          <a:p>
            <a:r>
              <a:rPr lang="en-US" dirty="0"/>
              <a:t>Seejsslbookclub</a:t>
            </a:r>
          </a:p>
        </p:txBody>
      </p:sp>
      <p:sp>
        <p:nvSpPr>
          <p:cNvPr id="9" name="Slide Number Placeholder 8"/>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30525827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hasCustomPrompt="1"/>
          </p:nvPr>
        </p:nvSpPr>
        <p:spPr>
          <a:xfrm>
            <a:off x="111730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297078" indent="-285750">
              <a:buFont typeface="Century Gothic" panose="020B0502020202020204" pitchFamily="34" charset="0"/>
              <a:buChar char="–"/>
              <a:defRPr sz="1800"/>
            </a:lvl6pPr>
            <a:lvl7pPr marL="2568575" indent="-285750">
              <a:buFont typeface="Century Gothic" panose="020B0502020202020204" pitchFamily="34" charset="0"/>
              <a:buChar char="–"/>
              <a:defRPr sz="1800"/>
            </a:lvl7pPr>
            <a:lvl8pPr marL="2860675" indent="-285750">
              <a:defRPr sz="1800"/>
            </a:lvl8pPr>
            <a:lvl9pPr marL="3151188" indent="-285750">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8"/>
            <a:endParaRPr dirty="0"/>
          </a:p>
        </p:txBody>
      </p:sp>
      <p:sp>
        <p:nvSpPr>
          <p:cNvPr id="4" name="Content Placeholder 3"/>
          <p:cNvSpPr>
            <a:spLocks noGrp="1"/>
          </p:cNvSpPr>
          <p:nvPr>
            <p:ph sz="half" idx="2" hasCustomPrompt="1"/>
          </p:nvPr>
        </p:nvSpPr>
        <p:spPr>
          <a:xfrm>
            <a:off x="629755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297078" indent="-285750">
              <a:buFont typeface="Century Gothic" panose="020B0502020202020204" pitchFamily="34" charset="0"/>
              <a:buChar char="–"/>
              <a:defRPr sz="1800"/>
            </a:lvl6pPr>
            <a:lvl7pPr marL="2568575" indent="-285750">
              <a:defRPr sz="1800"/>
            </a:lvl7pPr>
            <a:lvl8pPr marL="2860675" indent="-285750">
              <a:defRPr sz="1800"/>
            </a:lvl8pPr>
            <a:lvl9pPr marL="3151188" indent="-285750">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Date Placeholder 4"/>
          <p:cNvSpPr>
            <a:spLocks noGrp="1"/>
          </p:cNvSpPr>
          <p:nvPr>
            <p:ph type="dt" sz="half" idx="10"/>
          </p:nvPr>
        </p:nvSpPr>
        <p:spPr/>
        <p:txBody>
          <a:bodyPr/>
          <a:lstStyle/>
          <a:p>
            <a:fld id="{514616E3-183D-40EE-82F0-CCAEAE3AF2CF}" type="datetime1">
              <a:rPr lang="en-US" smtClean="0"/>
              <a:t>9/25/2019</a:t>
            </a:fld>
            <a:endParaRPr lang="en-US"/>
          </a:p>
        </p:txBody>
      </p:sp>
      <p:sp>
        <p:nvSpPr>
          <p:cNvPr id="6" name="Footer Placeholder 5"/>
          <p:cNvSpPr>
            <a:spLocks noGrp="1"/>
          </p:cNvSpPr>
          <p:nvPr>
            <p:ph type="ftr" sz="quarter" idx="11"/>
          </p:nvPr>
        </p:nvSpPr>
        <p:spPr/>
        <p:txBody>
          <a:bodyPr/>
          <a:lstStyle/>
          <a:p>
            <a:r>
              <a:rPr lang="en-US" dirty="0"/>
              <a:t>Seejsslbookclub</a:t>
            </a:r>
          </a:p>
        </p:txBody>
      </p:sp>
      <p:sp>
        <p:nvSpPr>
          <p:cNvPr id="7" name="Slide Number Placeholder 6"/>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2025045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2137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hasCustomPrompt="1"/>
          </p:nvPr>
        </p:nvSpPr>
        <p:spPr>
          <a:xfrm>
            <a:off x="111730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297078" indent="-285750">
              <a:buFont typeface="Century Gothic" panose="020B0502020202020204" pitchFamily="34" charset="0"/>
              <a:buChar char="–"/>
              <a:defRPr sz="1800"/>
            </a:lvl6pPr>
            <a:lvl7pPr marL="2568575" indent="-285750">
              <a:defRPr sz="1800"/>
            </a:lvl7pPr>
            <a:lvl8pPr marL="2860675" indent="-285750">
              <a:defRPr sz="1800"/>
            </a:lvl8pPr>
            <a:lvl9pPr marL="3151188" indent="-285750">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Text Placeholder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hasCustomPrompt="1"/>
          </p:nvPr>
        </p:nvSpPr>
        <p:spPr>
          <a:xfrm>
            <a:off x="629755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297078" indent="-285750">
              <a:buFont typeface="Century Gothic" panose="020B0502020202020204" pitchFamily="34" charset="0"/>
              <a:buChar char="–"/>
              <a:defRPr sz="1800"/>
            </a:lvl6pPr>
            <a:lvl7pPr marL="2568575" indent="-285750">
              <a:defRPr sz="1800"/>
            </a:lvl7pPr>
            <a:lvl8pPr marL="2860675" indent="-285750">
              <a:defRPr sz="1800"/>
            </a:lvl8pPr>
            <a:lvl9pPr marL="3151188" indent="-285750">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Date Placeholder 6"/>
          <p:cNvSpPr>
            <a:spLocks noGrp="1"/>
          </p:cNvSpPr>
          <p:nvPr>
            <p:ph type="dt" sz="half" idx="10"/>
          </p:nvPr>
        </p:nvSpPr>
        <p:spPr/>
        <p:txBody>
          <a:bodyPr/>
          <a:lstStyle/>
          <a:p>
            <a:fld id="{872C7199-E66B-450C-829D-8B84431D53F9}" type="datetime1">
              <a:rPr lang="en-US" smtClean="0"/>
              <a:t>9/25/2019</a:t>
            </a:fld>
            <a:endParaRPr lang="en-US"/>
          </a:p>
        </p:txBody>
      </p:sp>
      <p:sp>
        <p:nvSpPr>
          <p:cNvPr id="8" name="Footer Placeholder 7"/>
          <p:cNvSpPr>
            <a:spLocks noGrp="1"/>
          </p:cNvSpPr>
          <p:nvPr>
            <p:ph type="ftr" sz="quarter" idx="11"/>
          </p:nvPr>
        </p:nvSpPr>
        <p:spPr/>
        <p:txBody>
          <a:bodyPr/>
          <a:lstStyle/>
          <a:p>
            <a:r>
              <a:rPr lang="en-US" dirty="0"/>
              <a:t>Seejsslbookclub</a:t>
            </a:r>
          </a:p>
        </p:txBody>
      </p:sp>
      <p:sp>
        <p:nvSpPr>
          <p:cNvPr id="9" name="Slide Number Placeholder 8"/>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920072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DBC5E6A6-7696-4099-BD6C-B6DB3F8F226D}" type="datetime1">
              <a:rPr lang="en-US" smtClean="0"/>
              <a:t>9/25/2019</a:t>
            </a:fld>
            <a:endParaRPr lang="en-US"/>
          </a:p>
        </p:txBody>
      </p:sp>
      <p:sp>
        <p:nvSpPr>
          <p:cNvPr id="4" name="Footer Placeholder 3"/>
          <p:cNvSpPr>
            <a:spLocks noGrp="1"/>
          </p:cNvSpPr>
          <p:nvPr>
            <p:ph type="ftr" sz="quarter" idx="11"/>
          </p:nvPr>
        </p:nvSpPr>
        <p:spPr/>
        <p:txBody>
          <a:bodyPr/>
          <a:lstStyle/>
          <a:p>
            <a:r>
              <a:rPr lang="en-US" dirty="0"/>
              <a:t>Seejsslbookclub</a:t>
            </a:r>
          </a:p>
        </p:txBody>
      </p:sp>
      <p:sp>
        <p:nvSpPr>
          <p:cNvPr id="5" name="Slide Number Placeholder 4"/>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E45515-02E2-4105-8A40-ECFAFEDC55EC}" type="datetime1">
              <a:rPr lang="en-US" smtClean="0"/>
              <a:t>9/25/2019</a:t>
            </a:fld>
            <a:endParaRPr lang="en-US"/>
          </a:p>
        </p:txBody>
      </p:sp>
      <p:sp>
        <p:nvSpPr>
          <p:cNvPr id="3" name="Footer Placeholder 2"/>
          <p:cNvSpPr>
            <a:spLocks noGrp="1"/>
          </p:cNvSpPr>
          <p:nvPr>
            <p:ph type="ftr" sz="quarter" idx="11"/>
          </p:nvPr>
        </p:nvSpPr>
        <p:spPr/>
        <p:txBody>
          <a:bodyPr/>
          <a:lstStyle/>
          <a:p>
            <a:r>
              <a:rPr lang="en-US" dirty="0"/>
              <a:t>Seejsslbookclub</a:t>
            </a:r>
          </a:p>
        </p:txBody>
      </p:sp>
      <p:sp>
        <p:nvSpPr>
          <p:cNvPr id="4" name="Slide Number Placeholder 3"/>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219507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455612" y="1701800"/>
            <a:ext cx="3351927" cy="2844800"/>
          </a:xfrm>
        </p:spPr>
        <p:txBody>
          <a:bodyPr anchor="b">
            <a:normAutofit/>
          </a:bodyPr>
          <a:lstStyle>
            <a:lvl1pPr algn="l">
              <a:defRPr sz="2000" b="1">
                <a:effectLst/>
              </a:defRPr>
            </a:lvl1pPr>
          </a:lstStyle>
          <a:p>
            <a:r>
              <a:rPr lang="en-US"/>
              <a:t>Click to edit Master title style</a:t>
            </a:r>
            <a:endParaRPr dirty="0"/>
          </a:p>
        </p:txBody>
      </p:sp>
      <p:sp>
        <p:nvSpPr>
          <p:cNvPr id="3" name="Content Placeholder 2"/>
          <p:cNvSpPr>
            <a:spLocks noGrp="1"/>
          </p:cNvSpPr>
          <p:nvPr>
            <p:ph idx="1" hasCustomPrompt="1"/>
          </p:nvPr>
        </p:nvSpPr>
        <p:spPr>
          <a:xfrm>
            <a:off x="4469236" y="482600"/>
            <a:ext cx="6805427" cy="5892800"/>
          </a:xfrm>
        </p:spPr>
        <p:txBody>
          <a:bodyPr>
            <a:normAutofit/>
          </a:bodyPr>
          <a:lstStyle>
            <a:lvl1pPr>
              <a:defRPr sz="2400"/>
            </a:lvl1pPr>
            <a:lvl2pPr>
              <a:defRPr sz="2000"/>
            </a:lvl2pPr>
            <a:lvl3pPr>
              <a:defRPr sz="1800"/>
            </a:lvl3pPr>
            <a:lvl4pPr>
              <a:defRPr sz="1800"/>
            </a:lvl4pPr>
            <a:lvl5pPr>
              <a:defRPr sz="1800"/>
            </a:lvl5pPr>
            <a:lvl6pPr marL="2418976" indent="-285750">
              <a:buFont typeface="Century Gothic" panose="020B0502020202020204" pitchFamily="34" charset="0"/>
              <a:buChar cha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Text Placeholder 3"/>
          <p:cNvSpPr>
            <a:spLocks noGrp="1"/>
          </p:cNvSpPr>
          <p:nvPr>
            <p:ph type="body" sz="half" idx="2"/>
          </p:nvPr>
        </p:nvSpPr>
        <p:spPr>
          <a:xfrm>
            <a:off x="455612" y="4648200"/>
            <a:ext cx="3351927"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CA023BA5-840B-4A1F-A65A-AD8BA3F24809}" type="datetime1">
              <a:rPr lang="en-US" smtClean="0"/>
              <a:t>9/25/2019</a:t>
            </a:fld>
            <a:endParaRPr lang="en-US"/>
          </a:p>
        </p:txBody>
      </p:sp>
      <p:sp>
        <p:nvSpPr>
          <p:cNvPr id="6" name="Footer Placeholder 5"/>
          <p:cNvSpPr>
            <a:spLocks noGrp="1"/>
          </p:cNvSpPr>
          <p:nvPr>
            <p:ph type="ftr" sz="quarter" idx="11"/>
          </p:nvPr>
        </p:nvSpPr>
        <p:spPr/>
        <p:txBody>
          <a:bodyPr/>
          <a:lstStyle/>
          <a:p>
            <a:r>
              <a:rPr lang="en-US" dirty="0"/>
              <a:t>Seejsslbookclub</a:t>
            </a:r>
          </a:p>
        </p:txBody>
      </p:sp>
      <p:sp>
        <p:nvSpPr>
          <p:cNvPr id="7" name="Slide Number Placeholder 6"/>
          <p:cNvSpPr>
            <a:spLocks noGrp="1"/>
          </p:cNvSpPr>
          <p:nvPr>
            <p:ph type="sldNum" sz="quarter" idx="12"/>
          </p:nvPr>
        </p:nvSpPr>
        <p:spPr/>
        <p:txBody>
          <a:bodyPr/>
          <a:lstStyle/>
          <a:p>
            <a:fld id="{2DFBB78A-01B4-41F2-96B0-677A4A282832}" type="slidenum">
              <a:rPr lang="en-US" smtClean="0"/>
              <a:t>‹#›</a:t>
            </a:fld>
            <a:endParaRPr lang="en-US"/>
          </a:p>
        </p:txBody>
      </p:sp>
    </p:spTree>
    <p:extLst>
      <p:ext uri="{BB962C8B-B14F-4D97-AF65-F5344CB8AC3E}">
        <p14:creationId xmlns:p14="http://schemas.microsoft.com/office/powerpoint/2010/main" val="789110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2437765" y="4800600"/>
            <a:ext cx="7313295" cy="762000"/>
          </a:xfrm>
        </p:spPr>
        <p:txBody>
          <a:bodyPr anchor="b">
            <a:normAutofit/>
          </a:bodyPr>
          <a:lstStyle>
            <a:lvl1pPr algn="l">
              <a:defRPr sz="2000" b="1">
                <a:effectLst/>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2437765" y="279401"/>
            <a:ext cx="7313295"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2437765" y="5562600"/>
            <a:ext cx="7313295"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D5B72412-1635-421C-832B-01DC5EFBC13E}" type="datetime1">
              <a:rPr lang="en-US" smtClean="0"/>
              <a:t>9/25/2019</a:t>
            </a:fld>
            <a:endParaRPr lang="en-US"/>
          </a:p>
        </p:txBody>
      </p:sp>
      <p:sp>
        <p:nvSpPr>
          <p:cNvPr id="6" name="Footer Placeholder 5"/>
          <p:cNvSpPr>
            <a:spLocks noGrp="1"/>
          </p:cNvSpPr>
          <p:nvPr>
            <p:ph type="ftr" sz="quarter" idx="11"/>
          </p:nvPr>
        </p:nvSpPr>
        <p:spPr/>
        <p:txBody>
          <a:bodyPr/>
          <a:lstStyle/>
          <a:p>
            <a:r>
              <a:rPr lang="en-US" dirty="0"/>
              <a:t>Seejsslbookclub</a:t>
            </a:r>
          </a:p>
        </p:txBody>
      </p:sp>
      <p:sp>
        <p:nvSpPr>
          <p:cNvPr id="7" name="Slide Number Placeholder 6"/>
          <p:cNvSpPr>
            <a:spLocks noGrp="1"/>
          </p:cNvSpPr>
          <p:nvPr>
            <p:ph type="sldNum" sz="quarter" idx="12"/>
          </p:nvPr>
        </p:nvSpPr>
        <p:spPr/>
        <p:txBody>
          <a:bodyPr/>
          <a:lstStyle/>
          <a:p>
            <a:fld id="{2DFBB78A-01B4-41F2-96B0-677A4A282832}" type="slidenum">
              <a:rPr lang="en-US" smtClean="0"/>
              <a:t>‹#›</a:t>
            </a:fld>
            <a:endParaRPr lang="en-US"/>
          </a:p>
        </p:txBody>
      </p:sp>
    </p:spTree>
    <p:extLst>
      <p:ext uri="{BB962C8B-B14F-4D97-AF65-F5344CB8AC3E}">
        <p14:creationId xmlns:p14="http://schemas.microsoft.com/office/powerpoint/2010/main" val="3521372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hasCustomPrompt="1"/>
          </p:nvPr>
        </p:nvSpPr>
        <p:spPr/>
        <p:txBody>
          <a:bodyPr vert="eaVert"/>
          <a:lstStyle>
            <a:lvl5pPr>
              <a:defRPr/>
            </a:lvl5pPr>
            <a:lvl6pPr marL="2418976" indent="-285750">
              <a:buFont typeface="Century Gothic" panose="020B0502020202020204" pitchFamily="34" charset="0"/>
              <a:buChar cha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10"/>
          </p:nvPr>
        </p:nvSpPr>
        <p:spPr/>
        <p:txBody>
          <a:bodyPr/>
          <a:lstStyle/>
          <a:p>
            <a:fld id="{788A979F-12C7-404D-BA80-DF3D1DBA1A1E}" type="datetime1">
              <a:rPr lang="en-US" smtClean="0"/>
              <a:t>9/25/2019</a:t>
            </a:fld>
            <a:endParaRPr lang="en-US"/>
          </a:p>
        </p:txBody>
      </p:sp>
      <p:sp>
        <p:nvSpPr>
          <p:cNvPr id="5" name="Footer Placeholder 4"/>
          <p:cNvSpPr>
            <a:spLocks noGrp="1"/>
          </p:cNvSpPr>
          <p:nvPr>
            <p:ph type="ftr" sz="quarter" idx="11"/>
          </p:nvPr>
        </p:nvSpPr>
        <p:spPr/>
        <p:txBody>
          <a:bodyPr/>
          <a:lstStyle/>
          <a:p>
            <a:r>
              <a:rPr lang="en-US" dirty="0"/>
              <a:t>Seejsslbookclub</a:t>
            </a:r>
          </a:p>
        </p:txBody>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a:p>
        </p:txBody>
      </p:sp>
    </p:spTree>
    <p:extLst>
      <p:ext uri="{BB962C8B-B14F-4D97-AF65-F5344CB8AC3E}">
        <p14:creationId xmlns:p14="http://schemas.microsoft.com/office/powerpoint/2010/main" val="1817619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2633" y="274638"/>
            <a:ext cx="1422030" cy="5897561"/>
          </a:xfrm>
        </p:spPr>
        <p:txBody>
          <a:bodyPr vert="eaVert"/>
          <a:lstStyle/>
          <a:p>
            <a:r>
              <a:rPr lang="en-US"/>
              <a:t>Click to edit Master title style</a:t>
            </a:r>
            <a:endParaRPr/>
          </a:p>
        </p:txBody>
      </p:sp>
      <p:sp>
        <p:nvSpPr>
          <p:cNvPr id="3" name="Vertical Text Placeholder 2"/>
          <p:cNvSpPr>
            <a:spLocks noGrp="1"/>
          </p:cNvSpPr>
          <p:nvPr>
            <p:ph type="body" orient="vert" idx="1" hasCustomPrompt="1"/>
          </p:nvPr>
        </p:nvSpPr>
        <p:spPr>
          <a:xfrm>
            <a:off x="1117309" y="274638"/>
            <a:ext cx="8532178" cy="5897561"/>
          </a:xfrm>
        </p:spPr>
        <p:txBody>
          <a:bodyPr vert="eaVert"/>
          <a:lstStyle>
            <a:lvl5pPr>
              <a:defRPr/>
            </a:lvl5pPr>
            <a:lvl6pPr marL="2418976" indent="-285750">
              <a:buFont typeface="Century Gothic" panose="020B0502020202020204" pitchFamily="34" charset="0"/>
              <a:buChar cha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10"/>
          </p:nvPr>
        </p:nvSpPr>
        <p:spPr/>
        <p:txBody>
          <a:bodyPr/>
          <a:lstStyle/>
          <a:p>
            <a:fld id="{C19C5374-5746-49AC-9A2F-50F2A9621B7F}" type="datetime1">
              <a:rPr lang="en-US" smtClean="0"/>
              <a:t>9/25/2019</a:t>
            </a:fld>
            <a:endParaRPr lang="en-US"/>
          </a:p>
        </p:txBody>
      </p:sp>
      <p:sp>
        <p:nvSpPr>
          <p:cNvPr id="5" name="Footer Placeholder 4"/>
          <p:cNvSpPr>
            <a:spLocks noGrp="1"/>
          </p:cNvSpPr>
          <p:nvPr>
            <p:ph type="ftr" sz="quarter" idx="11"/>
          </p:nvPr>
        </p:nvSpPr>
        <p:spPr/>
        <p:txBody>
          <a:bodyPr/>
          <a:lstStyle/>
          <a:p>
            <a:r>
              <a:rPr lang="en-US" dirty="0"/>
              <a:t>Seejsslbookclub</a:t>
            </a:r>
          </a:p>
        </p:txBody>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a:p>
        </p:txBody>
      </p:sp>
    </p:spTree>
    <p:extLst>
      <p:ext uri="{BB962C8B-B14F-4D97-AF65-F5344CB8AC3E}">
        <p14:creationId xmlns:p14="http://schemas.microsoft.com/office/powerpoint/2010/main" val="3723691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1620" y="0"/>
            <a:ext cx="12188952" cy="6858000"/>
            <a:chOff x="1620" y="0"/>
            <a:chExt cx="12188952" cy="6858000"/>
          </a:xfrm>
        </p:grpSpPr>
        <p:sp>
          <p:nvSpPr>
            <p:cNvPr id="10" name="Rectangle 9"/>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8" name="Rectangle 7"/>
            <p:cNvSpPr/>
            <p:nvPr/>
          </p:nvSpPr>
          <p:spPr>
            <a:xfrm>
              <a:off x="304721" y="0"/>
              <a:ext cx="11579384" cy="685800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gr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A1369F09-9948-4E82-8A5E-7156ED31DE2D}" type="datetime1">
              <a:rPr lang="en-US" smtClean="0"/>
              <a:t>9/25/2019</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Seejsslbookclub</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1218987" rtl="1"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r" defTabSz="1218987" rtl="1"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r" defTabSz="1218987" rtl="1"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r" defTabSz="1218987" rtl="1"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r" defTabSz="1218987" rtl="1"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r" defTabSz="1218987" rtl="1"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r" defTabSz="1218987" rtl="1"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r" defTabSz="1218987" rtl="1"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r" defTabSz="1218987" rtl="1"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r" defTabSz="1218987" rtl="1"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r" defTabSz="1218987" rtl="1" eaLnBrk="1" latinLnBrk="0" hangingPunct="1">
        <a:defRPr sz="2400" kern="1200">
          <a:solidFill>
            <a:schemeClr val="tx1"/>
          </a:solidFill>
          <a:latin typeface="+mn-lt"/>
          <a:ea typeface="+mn-ea"/>
          <a:cs typeface="+mn-cs"/>
        </a:defRPr>
      </a:lvl1pPr>
      <a:lvl2pPr marL="609493" algn="r" defTabSz="1218987" rtl="1" eaLnBrk="1" latinLnBrk="0" hangingPunct="1">
        <a:defRPr sz="2400" kern="1200">
          <a:solidFill>
            <a:schemeClr val="tx1"/>
          </a:solidFill>
          <a:latin typeface="+mn-lt"/>
          <a:ea typeface="+mn-ea"/>
          <a:cs typeface="+mn-cs"/>
        </a:defRPr>
      </a:lvl2pPr>
      <a:lvl3pPr marL="1218987" algn="r" defTabSz="1218987" rtl="1" eaLnBrk="1" latinLnBrk="0" hangingPunct="1">
        <a:defRPr sz="2400" kern="1200">
          <a:solidFill>
            <a:schemeClr val="tx1"/>
          </a:solidFill>
          <a:latin typeface="+mn-lt"/>
          <a:ea typeface="+mn-ea"/>
          <a:cs typeface="+mn-cs"/>
        </a:defRPr>
      </a:lvl3pPr>
      <a:lvl4pPr marL="1828480" algn="r" defTabSz="1218987" rtl="1" eaLnBrk="1" latinLnBrk="0" hangingPunct="1">
        <a:defRPr sz="2400" kern="1200">
          <a:solidFill>
            <a:schemeClr val="tx1"/>
          </a:solidFill>
          <a:latin typeface="+mn-lt"/>
          <a:ea typeface="+mn-ea"/>
          <a:cs typeface="+mn-cs"/>
        </a:defRPr>
      </a:lvl4pPr>
      <a:lvl5pPr marL="2437973" algn="r" defTabSz="1218987" rtl="1" eaLnBrk="1" latinLnBrk="0" hangingPunct="1">
        <a:defRPr sz="2400" kern="1200">
          <a:solidFill>
            <a:schemeClr val="tx1"/>
          </a:solidFill>
          <a:latin typeface="+mn-lt"/>
          <a:ea typeface="+mn-ea"/>
          <a:cs typeface="+mn-cs"/>
        </a:defRPr>
      </a:lvl5pPr>
      <a:lvl6pPr marL="3047467" algn="r" defTabSz="1218987" rtl="1" eaLnBrk="1" latinLnBrk="0" hangingPunct="1">
        <a:defRPr sz="2400" kern="1200">
          <a:solidFill>
            <a:schemeClr val="tx1"/>
          </a:solidFill>
          <a:latin typeface="+mn-lt"/>
          <a:ea typeface="+mn-ea"/>
          <a:cs typeface="+mn-cs"/>
        </a:defRPr>
      </a:lvl6pPr>
      <a:lvl7pPr marL="3656960" algn="r" defTabSz="1218987" rtl="1" eaLnBrk="1" latinLnBrk="0" hangingPunct="1">
        <a:defRPr sz="2400" kern="1200">
          <a:solidFill>
            <a:schemeClr val="tx1"/>
          </a:solidFill>
          <a:latin typeface="+mn-lt"/>
          <a:ea typeface="+mn-ea"/>
          <a:cs typeface="+mn-cs"/>
        </a:defRPr>
      </a:lvl7pPr>
      <a:lvl8pPr marL="4266453" algn="r" defTabSz="1218987" rtl="1" eaLnBrk="1" latinLnBrk="0" hangingPunct="1">
        <a:defRPr sz="2400" kern="1200">
          <a:solidFill>
            <a:schemeClr val="tx1"/>
          </a:solidFill>
          <a:latin typeface="+mn-lt"/>
          <a:ea typeface="+mn-ea"/>
          <a:cs typeface="+mn-cs"/>
        </a:defRPr>
      </a:lvl8pPr>
      <a:lvl9pPr marL="4875947" algn="r" defTabSz="1218987" rtl="1"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6.jpg" /><Relationship Id="rId2" Type="http://schemas.openxmlformats.org/officeDocument/2006/relationships/image" Target="../media/image5.jp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8.jpg" /><Relationship Id="rId2" Type="http://schemas.openxmlformats.org/officeDocument/2006/relationships/image" Target="../media/image7.jp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10.jpg" /><Relationship Id="rId2" Type="http://schemas.openxmlformats.org/officeDocument/2006/relationships/image" Target="../media/image9.jp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image" Target="../media/image12.jpg" /><Relationship Id="rId2" Type="http://schemas.openxmlformats.org/officeDocument/2006/relationships/image" Target="../media/image11.jp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84610" y="1412776"/>
            <a:ext cx="7008574" cy="3298825"/>
          </a:xfrm>
        </p:spPr>
        <p:txBody>
          <a:bodyPr/>
          <a:lstStyle/>
          <a:p>
            <a:pPr algn="ctr"/>
            <a:r>
              <a:rPr lang="ar-AE" dirty="0">
                <a:solidFill>
                  <a:schemeClr val="accent2">
                    <a:lumMod val="75000"/>
                  </a:schemeClr>
                </a:solidFill>
                <a:latin typeface="Arial" panose="020B0604020202020204" pitchFamily="34" charset="0"/>
                <a:cs typeface="Arial" panose="020B0604020202020204" pitchFamily="34" charset="0"/>
              </a:rPr>
              <a:t>فرسان أكتوبر</a:t>
            </a:r>
            <a:endParaRPr lang="en-US" dirty="0">
              <a:solidFill>
                <a:schemeClr val="accent2">
                  <a:lumMod val="75000"/>
                </a:schemeClr>
              </a:solidFill>
              <a:latin typeface="Arial" panose="020B0604020202020204" pitchFamily="34" charset="0"/>
              <a:cs typeface="Arial" panose="020B0604020202020204" pitchFamily="34" charset="0"/>
            </a:endParaRPr>
          </a:p>
        </p:txBody>
      </p:sp>
      <p:sp>
        <p:nvSpPr>
          <p:cNvPr id="5" name="Subtitle 4"/>
          <p:cNvSpPr>
            <a:spLocks noGrp="1"/>
          </p:cNvSpPr>
          <p:nvPr>
            <p:ph type="subTitle" idx="1"/>
          </p:nvPr>
        </p:nvSpPr>
        <p:spPr/>
        <p:txBody>
          <a:bodyPr/>
          <a:lstStyle/>
          <a:p>
            <a:pPr algn="r"/>
            <a:r>
              <a:rPr lang="en-US" dirty="0">
                <a:effectLst>
                  <a:outerShdw blurRad="38100" dist="38100" dir="2700000" algn="tl">
                    <a:srgbClr val="000000">
                      <a:alpha val="43137"/>
                    </a:srgbClr>
                  </a:outerShdw>
                </a:effectLst>
              </a:rPr>
              <a:t>2019</a:t>
            </a:r>
            <a:br>
              <a:rPr lang="en-US" dirty="0"/>
            </a:br>
            <a:r>
              <a:rPr lang="en-US" dirty="0">
                <a:solidFill>
                  <a:schemeClr val="accent6">
                    <a:lumMod val="50000"/>
                  </a:schemeClr>
                </a:solidFill>
              </a:rPr>
              <a:t>seejaalbookclub </a:t>
            </a:r>
          </a:p>
        </p:txBody>
      </p:sp>
      <p:sp>
        <p:nvSpPr>
          <p:cNvPr id="3" name="Footer Placeholder 2"/>
          <p:cNvSpPr>
            <a:spLocks noGrp="1"/>
          </p:cNvSpPr>
          <p:nvPr>
            <p:ph type="ftr" sz="quarter" idx="11"/>
          </p:nvPr>
        </p:nvSpPr>
        <p:spPr>
          <a:xfrm>
            <a:off x="4726260" y="6517853"/>
            <a:ext cx="6216301" cy="320675"/>
          </a:xfrm>
        </p:spPr>
        <p:txBody>
          <a:bodyPr/>
          <a:lstStyle/>
          <a:p>
            <a:pPr algn="l"/>
            <a:r>
              <a:rPr lang="en-US" sz="700" dirty="0">
                <a:solidFill>
                  <a:schemeClr val="bg1"/>
                </a:solidFill>
              </a:rPr>
              <a:t>Seejsslbookclub</a:t>
            </a:r>
          </a:p>
        </p:txBody>
      </p:sp>
    </p:spTree>
    <p:extLst>
      <p:ext uri="{BB962C8B-B14F-4D97-AF65-F5344CB8AC3E}">
        <p14:creationId xmlns:p14="http://schemas.microsoft.com/office/powerpoint/2010/main" val="168988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0516" y="404664"/>
            <a:ext cx="4036674" cy="1089845"/>
          </a:xfrm>
        </p:spPr>
        <p:txBody>
          <a:bodyPr>
            <a:normAutofit fontScale="90000"/>
          </a:bodyPr>
          <a:lstStyle/>
          <a:p>
            <a:pPr algn="r">
              <a:lnSpc>
                <a:spcPct val="150000"/>
              </a:lnSpc>
            </a:pPr>
            <a:r>
              <a:rPr lang="ar-AE" dirty="0">
                <a:latin typeface="Arial" panose="020B0604020202020204" pitchFamily="34" charset="0"/>
                <a:cs typeface="Arial" panose="020B0604020202020204" pitchFamily="34" charset="0"/>
              </a:rPr>
              <a:t>بنات حواء الثلاث</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83524" y="1202008"/>
            <a:ext cx="6483666" cy="4967560"/>
          </a:xfrm>
        </p:spPr>
        <p:txBody>
          <a:bodyPr>
            <a:normAutofit/>
          </a:bodyPr>
          <a:lstStyle/>
          <a:p>
            <a:pPr marL="0" indent="0" algn="just">
              <a:lnSpc>
                <a:spcPct val="150000"/>
              </a:lnSpc>
              <a:buNone/>
            </a:pPr>
            <a:endParaRPr lang="ar-AE" sz="1400" dirty="0">
              <a:latin typeface="Arial" panose="020B0604020202020204" pitchFamily="34" charset="0"/>
              <a:cs typeface="Arial" panose="020B0604020202020204" pitchFamily="34" charset="0"/>
            </a:endParaRPr>
          </a:p>
          <a:p>
            <a:pPr algn="just">
              <a:lnSpc>
                <a:spcPct val="150000"/>
              </a:lnSpc>
            </a:pPr>
            <a:r>
              <a:rPr lang="ar-AE"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الكاتب</a:t>
            </a:r>
            <a:r>
              <a:rPr lang="ar-AE" sz="1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ar-AE" sz="1400" dirty="0">
                <a:latin typeface="Arial" panose="020B0604020202020204" pitchFamily="34" charset="0"/>
                <a:cs typeface="Arial" panose="020B0604020202020204" pitchFamily="34" charset="0"/>
              </a:rPr>
              <a:t>روائية تركية تكتب باللغتين التركية والانجليزية.</a:t>
            </a:r>
          </a:p>
          <a:p>
            <a:pPr algn="just">
              <a:lnSpc>
                <a:spcPct val="150000"/>
              </a:lnSpc>
            </a:pPr>
            <a:r>
              <a:rPr lang="ar-AE" sz="1400" dirty="0">
                <a:latin typeface="Arial" panose="020B0604020202020204" pitchFamily="34" charset="0"/>
                <a:cs typeface="Arial" panose="020B0604020202020204" pitchFamily="34" charset="0"/>
              </a:rPr>
              <a:t>ولدت إليف بيلغين في ستراسبورغ لوالدين هما الفيلسوف نوري بيلغين وشفق أتيمان التي أصبحت دبلوماسية فيما بعد. انفصل والدها عندما كان عمرها عامًا واحدًا فربتها أمها.</a:t>
            </a:r>
          </a:p>
          <a:p>
            <a:pPr marL="0" indent="0" algn="just">
              <a:lnSpc>
                <a:spcPct val="150000"/>
              </a:lnSpc>
              <a:buNone/>
            </a:pPr>
            <a:endParaRPr lang="ar-AE" sz="1400" dirty="0">
              <a:latin typeface="Arial" panose="020B0604020202020204" pitchFamily="34" charset="0"/>
              <a:cs typeface="Arial" panose="020B0604020202020204" pitchFamily="34" charset="0"/>
            </a:endParaRPr>
          </a:p>
          <a:p>
            <a:pPr algn="just">
              <a:lnSpc>
                <a:spcPct val="150000"/>
              </a:lnSpc>
            </a:pPr>
            <a:r>
              <a:rPr lang="ar-AE"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الرواية</a:t>
            </a:r>
            <a:r>
              <a:rPr lang="ar-AE" sz="1400" b="1" dirty="0">
                <a:solidFill>
                  <a:schemeClr val="accent6">
                    <a:lumMod val="50000"/>
                  </a:schemeClr>
                </a:solidFill>
                <a:latin typeface="Arial" panose="020B0604020202020204" pitchFamily="34" charset="0"/>
                <a:cs typeface="Arial" panose="020B0604020202020204" pitchFamily="34" charset="0"/>
              </a:rPr>
              <a:t> </a:t>
            </a:r>
            <a:r>
              <a:rPr lang="ar-AE" sz="1400" dirty="0">
                <a:solidFill>
                  <a:schemeClr val="accent6">
                    <a:lumMod val="50000"/>
                  </a:schemeClr>
                </a:solidFill>
                <a:latin typeface="Arial" panose="020B0604020202020204" pitchFamily="34" charset="0"/>
                <a:cs typeface="Arial" panose="020B0604020202020204" pitchFamily="34" charset="0"/>
              </a:rPr>
              <a:t>ليست مَعنية بالإله بقدر ما هي مَعنية بكيفية الوصول إلى العقيدة الصحيحة عبر تساؤلات تطرحها المُؤلِّفة على لسان شخصياتها المتناقضة؛ مؤمنة ومُلحدة ومُتردِّدة.</a:t>
            </a:r>
          </a:p>
          <a:p>
            <a:pPr algn="just">
              <a:lnSpc>
                <a:spcPct val="150000"/>
              </a:lnSpc>
            </a:pPr>
            <a:r>
              <a:rPr lang="ar-AE" sz="1400" dirty="0">
                <a:solidFill>
                  <a:schemeClr val="accent6">
                    <a:lumMod val="50000"/>
                  </a:schemeClr>
                </a:solidFill>
                <a:latin typeface="Arial" panose="020B0604020202020204" pitchFamily="34" charset="0"/>
                <a:cs typeface="Arial" panose="020B0604020202020204" pitchFamily="34" charset="0"/>
              </a:rPr>
              <a:t>بنات حواء الثلاثة” تتحدث فيه عن تناقضات ثلاث صديقات مختلفات في التفكير والتوجهات ولكن مع هذا أصبحن صديقات بل أخوات</a:t>
            </a:r>
          </a:p>
          <a:p>
            <a:pPr algn="just">
              <a:lnSpc>
                <a:spcPct val="150000"/>
              </a:lnSpc>
            </a:pPr>
            <a:r>
              <a:rPr lang="ar-AE" sz="1400" b="1" dirty="0">
                <a:solidFill>
                  <a:schemeClr val="accent1">
                    <a:lumMod val="75000"/>
                  </a:schemeClr>
                </a:solidFill>
                <a:latin typeface="Arial" panose="020B0604020202020204" pitchFamily="34" charset="0"/>
                <a:cs typeface="Arial" panose="020B0604020202020204" pitchFamily="34" charset="0"/>
              </a:rPr>
              <a:t>لهذا صفق له قلبي: </a:t>
            </a:r>
            <a:r>
              <a:rPr lang="ar-AE" sz="1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اخترته لأني اشتقت لأليف شافاك هنالك كتاب تحن لهم  الروح.</a:t>
            </a:r>
          </a:p>
          <a:p>
            <a:pPr algn="just">
              <a:lnSpc>
                <a:spcPct val="150000"/>
              </a:lnSpc>
            </a:pPr>
            <a:endParaRPr lang="en-US" sz="1400" dirty="0">
              <a:solidFill>
                <a:schemeClr val="accent1">
                  <a:lumMod val="75000"/>
                </a:schemeClr>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9876" y="4077072"/>
            <a:ext cx="1587688" cy="21668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9876" y="1340768"/>
            <a:ext cx="1587688" cy="2143125"/>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1569529" y="3501122"/>
            <a:ext cx="1013419" cy="369332"/>
          </a:xfrm>
          <a:prstGeom prst="rect">
            <a:avLst/>
          </a:prstGeom>
          <a:noFill/>
        </p:spPr>
        <p:txBody>
          <a:bodyPr wrap="none" lIns="91440" tIns="45720" rIns="91440" bIns="45720">
            <a:spAutoFit/>
          </a:bodyPr>
          <a:lstStyle/>
          <a:p>
            <a:pPr algn="ctr"/>
            <a:r>
              <a:rPr lang="ar-AE" sz="1800" dirty="0">
                <a:ln w="0"/>
                <a:solidFill>
                  <a:schemeClr val="accent1">
                    <a:lumMod val="75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أليف شافاك</a:t>
            </a:r>
            <a:endParaRPr lang="en-US" sz="1800" b="0" cap="none" spc="0" dirty="0">
              <a:ln w="0"/>
              <a:solidFill>
                <a:schemeClr val="accent1">
                  <a:lumMod val="75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7" name="Footer Placeholder 6"/>
          <p:cNvSpPr>
            <a:spLocks noGrp="1"/>
          </p:cNvSpPr>
          <p:nvPr>
            <p:ph type="ftr" sz="quarter" idx="11"/>
          </p:nvPr>
        </p:nvSpPr>
        <p:spPr>
          <a:xfrm>
            <a:off x="175047" y="6450534"/>
            <a:ext cx="1394482" cy="268140"/>
          </a:xfrm>
        </p:spPr>
        <p:txBody>
          <a:bodyPr/>
          <a:lstStyle/>
          <a:p>
            <a:r>
              <a:rPr lang="en-US" sz="700" dirty="0">
                <a:solidFill>
                  <a:schemeClr val="bg1"/>
                </a:solidFill>
              </a:rPr>
              <a:t>Seejsslbookclub</a:t>
            </a:r>
          </a:p>
        </p:txBody>
      </p:sp>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6540" y="200224"/>
            <a:ext cx="4028123" cy="708496"/>
          </a:xfrm>
        </p:spPr>
        <p:txBody>
          <a:bodyPr/>
          <a:lstStyle/>
          <a:p>
            <a:pPr algn="r"/>
            <a:r>
              <a:rPr lang="ar-AE" dirty="0">
                <a:latin typeface="Arial" panose="020B0604020202020204" pitchFamily="34" charset="0"/>
                <a:cs typeface="Arial" panose="020B0604020202020204" pitchFamily="34" charset="0"/>
              </a:rPr>
              <a:t>موطن الروح</a:t>
            </a:r>
          </a:p>
        </p:txBody>
      </p:sp>
      <p:sp>
        <p:nvSpPr>
          <p:cNvPr id="3" name="Content Placeholder 2"/>
          <p:cNvSpPr>
            <a:spLocks noGrp="1"/>
          </p:cNvSpPr>
          <p:nvPr>
            <p:ph idx="1"/>
          </p:nvPr>
        </p:nvSpPr>
        <p:spPr>
          <a:xfrm>
            <a:off x="3286101" y="1124744"/>
            <a:ext cx="7988562" cy="5472608"/>
          </a:xfrm>
        </p:spPr>
        <p:txBody>
          <a:bodyPr>
            <a:noAutofit/>
          </a:bodyPr>
          <a:lstStyle/>
          <a:p>
            <a:pPr>
              <a:lnSpc>
                <a:spcPct val="150000"/>
              </a:lnSpc>
            </a:pPr>
            <a:r>
              <a:rPr lang="ar-AE"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الكاتب</a:t>
            </a:r>
            <a:r>
              <a:rPr lang="ar-AE" sz="1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ar-AE" sz="1400" dirty="0">
                <a:latin typeface="Arial" panose="020B0604020202020204" pitchFamily="34" charset="0"/>
                <a:cs typeface="Arial" panose="020B0604020202020204" pitchFamily="34" charset="0"/>
              </a:rPr>
              <a:t>معلم روحي، أمريكي الجنسية، حازت أربعة​ ​من كتبه على تصنيف نيويورك تايمز للكتب الأفضل مبيعًا على التوالي منذ عام 1998، كما​ ​حصل كتابه </a:t>
            </a:r>
            <a:r>
              <a:rPr lang="en-US" sz="1400" dirty="0">
                <a:latin typeface="Arial" panose="020B0604020202020204" pitchFamily="34" charset="0"/>
                <a:cs typeface="Arial" panose="020B0604020202020204" pitchFamily="34" charset="0"/>
              </a:rPr>
              <a:t>The Dancing Wu Li Masters </a:t>
            </a:r>
            <a:r>
              <a:rPr lang="ar-AE" sz="1400" dirty="0">
                <a:latin typeface="Arial" panose="020B0604020202020204" pitchFamily="34" charset="0"/>
                <a:cs typeface="Arial" panose="020B0604020202020204" pitchFamily="34" charset="0"/>
              </a:rPr>
              <a:t>على جائزة الكتاب الوطني في أمريكا عام 1979. </a:t>
            </a:r>
          </a:p>
          <a:p>
            <a:pPr>
              <a:lnSpc>
                <a:spcPct val="150000"/>
              </a:lnSpc>
            </a:pPr>
            <a:r>
              <a:rPr lang="ar-AE"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الكتاب</a:t>
            </a:r>
            <a:r>
              <a:rPr lang="ar-AE" sz="1400" dirty="0">
                <a:solidFill>
                  <a:schemeClr val="accent6">
                    <a:lumMod val="50000"/>
                  </a:schemeClr>
                </a:solidFill>
                <a:latin typeface="Arial" panose="020B0604020202020204" pitchFamily="34" charset="0"/>
                <a:cs typeface="Arial" panose="020B0604020202020204" pitchFamily="34" charset="0"/>
              </a:rPr>
              <a:t>: لقد غيّر كتاب «موطن الروح» طريقتي في النظر إلى نفسي، وفي النظر إلى العالم.وغيّر بعمق أسلوبي في التعاطي مع الآخرين على الصعيد الشخصي، كما في مجال عملي. بعد قراءته، وكيفما التفتّ،بتّ أحيا وأرى الأمور من حولي تحت ضوءٍ جديد. كنت أحس بأن في الوجود ما هو أبعد من التجارب اليومية التي نعيشها،ومن شروط العمل والعلاقات بين الناس؛ كنت أشعر بأن في الحياة ما يتعدّى قدرة حواسنا الخمس على استيعابه.لقد حوّل كتاب «موطن الروح» إلى كلمات ما كانت روحي تعرفه من قبل، ولطالما حاولت أن أستوضحه منها.شعرت بابتهاج الصحوة عندما فتحت عينيّ لأقرأ سطورًا تؤكّد ما لم أكن قد توصّلت إلى اكتشاف لغة التعبير عنه بنفسي.وعندما قرأت عبارة «الادراك الموسّع»ل أول مرة، شعرت بأن غاري أصاب المرمى. وأحسست بأن الكتاب برمّته يشكّل انفجارًا إدراكيًّا ضخمًا.</a:t>
            </a:r>
          </a:p>
          <a:p>
            <a:pPr>
              <a:lnSpc>
                <a:spcPct val="150000"/>
              </a:lnSpc>
            </a:pPr>
            <a:r>
              <a:rPr lang="ar-AE" sz="1400" dirty="0">
                <a:solidFill>
                  <a:schemeClr val="accent6">
                    <a:lumMod val="50000"/>
                  </a:schemeClr>
                </a:solidFill>
                <a:latin typeface="Arial" panose="020B0604020202020204" pitchFamily="34" charset="0"/>
                <a:cs typeface="Arial" panose="020B0604020202020204" pitchFamily="34" charset="0"/>
              </a:rPr>
              <a:t>عشت مع كتاب غاري سلسلة من لحظات الرهبة المتتابعة، وفي كلِ لحظة منها كنت أشعر بتحوّل أكبر في اتجاه «البوصلة» في حياتي، نحو الاتجاه الطبيعي الصحيح.ومن بين المعاني والعبارات الملفتة والأحب إلى قلبي عبارة تقول: «عندما تتوصّل الشخصية إلى خدمة طاقة روحها بشكل تامّ، تتولّد فيها القوّة الحقيقية». - أوبرا وينفري</a:t>
            </a:r>
          </a:p>
          <a:p>
            <a:pPr>
              <a:lnSpc>
                <a:spcPct val="150000"/>
              </a:lnSpc>
            </a:pPr>
            <a:r>
              <a:rPr lang="ar-AE" sz="1400" b="1" dirty="0">
                <a:solidFill>
                  <a:schemeClr val="accent1">
                    <a:lumMod val="75000"/>
                  </a:schemeClr>
                </a:solidFill>
                <a:latin typeface="Arial" panose="020B0604020202020204" pitchFamily="34" charset="0"/>
                <a:cs typeface="Arial" panose="020B0604020202020204" pitchFamily="34" charset="0"/>
              </a:rPr>
              <a:t>للهذا صفق له قلبي:</a:t>
            </a:r>
            <a:r>
              <a:rPr lang="ar-AE" sz="1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سترقت بعض الجمل من صديقتي كانت تحمل الكتاب معها أينما ذهبت عشقت حبها للكتاب فعشقته قبل ان أقرأه و لن اتوقف عن عشقه حتى وإن لم يرضي نهمي.</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1844" y="4031804"/>
            <a:ext cx="1584176" cy="2376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845" y="908720"/>
            <a:ext cx="1584176" cy="2434580"/>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1298492" y="3395164"/>
            <a:ext cx="1221809" cy="369332"/>
          </a:xfrm>
          <a:prstGeom prst="rect">
            <a:avLst/>
          </a:prstGeom>
          <a:noFill/>
        </p:spPr>
        <p:txBody>
          <a:bodyPr wrap="none" lIns="91440" tIns="45720" rIns="91440" bIns="45720">
            <a:spAutoFit/>
          </a:bodyPr>
          <a:lstStyle/>
          <a:p>
            <a:pPr algn="ctr"/>
            <a:r>
              <a:rPr lang="ar-AE" sz="1800" b="0" cap="none" spc="0" dirty="0">
                <a:ln w="0"/>
                <a:solidFill>
                  <a:schemeClr val="accent1">
                    <a:lumMod val="75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غاري زوكاف</a:t>
            </a:r>
            <a:endParaRPr lang="en-US" sz="1800" b="0" cap="none" spc="0" dirty="0">
              <a:ln w="0"/>
              <a:solidFill>
                <a:schemeClr val="accent1">
                  <a:lumMod val="75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7" name="Footer Placeholder 6"/>
          <p:cNvSpPr>
            <a:spLocks noGrp="1"/>
          </p:cNvSpPr>
          <p:nvPr>
            <p:ph type="ftr" sz="quarter" idx="11"/>
          </p:nvPr>
        </p:nvSpPr>
        <p:spPr>
          <a:xfrm>
            <a:off x="261764" y="6499076"/>
            <a:ext cx="1178458" cy="196551"/>
          </a:xfrm>
        </p:spPr>
        <p:txBody>
          <a:bodyPr/>
          <a:lstStyle/>
          <a:p>
            <a:r>
              <a:rPr lang="en-US" sz="700" dirty="0">
                <a:solidFill>
                  <a:schemeClr val="bg1"/>
                </a:solidFill>
              </a:rPr>
              <a:t>Seejsslbookclub</a:t>
            </a:r>
          </a:p>
        </p:txBody>
      </p:sp>
    </p:spTree>
    <p:extLst>
      <p:ext uri="{BB962C8B-B14F-4D97-AF65-F5344CB8AC3E}">
        <p14:creationId xmlns:p14="http://schemas.microsoft.com/office/powerpoint/2010/main" val="101866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AE" dirty="0">
                <a:latin typeface="Arial" panose="020B0604020202020204" pitchFamily="34" charset="0"/>
                <a:cs typeface="Arial" panose="020B0604020202020204" pitchFamily="34" charset="0"/>
              </a:rPr>
              <a:t>فتيان الزنك</a:t>
            </a:r>
          </a:p>
        </p:txBody>
      </p:sp>
      <p:sp>
        <p:nvSpPr>
          <p:cNvPr id="3" name="Content Placeholder 2"/>
          <p:cNvSpPr>
            <a:spLocks noGrp="1"/>
          </p:cNvSpPr>
          <p:nvPr>
            <p:ph idx="1"/>
          </p:nvPr>
        </p:nvSpPr>
        <p:spPr>
          <a:xfrm>
            <a:off x="2988367" y="1701800"/>
            <a:ext cx="8286296" cy="4470400"/>
          </a:xfrm>
        </p:spPr>
        <p:txBody>
          <a:bodyPr>
            <a:noAutofit/>
          </a:bodyPr>
          <a:lstStyle/>
          <a:p>
            <a:pPr algn="just">
              <a:lnSpc>
                <a:spcPct val="150000"/>
              </a:lnSpc>
            </a:pPr>
            <a:r>
              <a:rPr lang="ar-AE" sz="1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الكاتبة</a:t>
            </a:r>
            <a:r>
              <a:rPr lang="ar-AE" sz="1400" dirty="0">
                <a:latin typeface="Arial" panose="020B0604020202020204" pitchFamily="34" charset="0"/>
                <a:cs typeface="Arial" panose="020B0604020202020204" pitchFamily="34" charset="0"/>
              </a:rPr>
              <a:t>: كاتبة وصحفية من بلاروسيا صدر لها عدة أعمال توثيقية أغلبها عن الحروب السوفيتية .أثارت كتاباتها جدلاً كبيراً في بلدان الإتحاد السوفيتي وتعرضت لعدة محاكمات قانونية بسبب كتاباتها. انشأت سفيتلانا نوعاً جديداً من الأدب قائماً على كتابة رواية من الأصوات المتعددة لشهود مرحلة ما. وحازت على عدة جوائز دولية أهمها جائزة السلام من معرض فرانكفورت للكتاب 2013. وجائزة نوبل للآداب 2015، التي نالتها على أعمالها المتعددة الأصوات التي تمثل معلماً للمعاناة والشجاعة في زماننا.وهي تعمق بأسلوبها الاستثنائي - الذي يقوم على تداخل دقيق بين صوت البشر - الفهم لعصر كامل.</a:t>
            </a:r>
          </a:p>
          <a:p>
            <a:pPr algn="just">
              <a:lnSpc>
                <a:spcPct val="150000"/>
              </a:lnSpc>
            </a:pPr>
            <a:r>
              <a:rPr lang="ar-AE" sz="1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الكتاب</a:t>
            </a:r>
            <a:r>
              <a:rPr lang="ar-AE" sz="1400" dirty="0">
                <a:solidFill>
                  <a:schemeClr val="accent6">
                    <a:lumMod val="50000"/>
                  </a:schemeClr>
                </a:solidFill>
                <a:latin typeface="Arial" panose="020B0604020202020204" pitchFamily="34" charset="0"/>
                <a:cs typeface="Arial" panose="020B0604020202020204" pitchFamily="34" charset="0"/>
              </a:rPr>
              <a:t>: وثقت الكاتبة التدخل السوفيتي في أفغانستان بين العامين 1979 و 1985. جمعت فيه مقابلات مع جنود عائدين من الحرب، أو مع أمهات وزوجات جنود قتلوا هناك، وأعيدت جثثهم في توابيت مصنوعة من الزنك. كانت نتيجة الحرب آلاف القتى والمعوقين والمفقودين، مما دفع سفيتلانا إلى أثارة أسئلة حساسة حول الحرب، من نحن؟ لماذا فعلنا ذلك؟ ولماذا حصل لنا ذلك؟ ولماذا صدقنا ذلك كله؟ تعرضت سفيتلانا للمحاكمة بسبب نشرها هذا الكتاب، وتم إضافة جزء من الوثائق المتعلقة بالمحاكمة في الترجمة العربية.</a:t>
            </a:r>
          </a:p>
          <a:p>
            <a:pPr algn="just">
              <a:lnSpc>
                <a:spcPct val="150000"/>
              </a:lnSpc>
            </a:pPr>
            <a:r>
              <a:rPr lang="ar-AE" sz="1400" b="1" dirty="0">
                <a:solidFill>
                  <a:schemeClr val="accent1">
                    <a:lumMod val="75000"/>
                  </a:schemeClr>
                </a:solidFill>
                <a:latin typeface="Arial" panose="020B0604020202020204" pitchFamily="34" charset="0"/>
                <a:cs typeface="Arial" panose="020B0604020202020204" pitchFamily="34" charset="0"/>
              </a:rPr>
              <a:t>لهذا صفق له قلبي</a:t>
            </a:r>
            <a:r>
              <a:rPr lang="ar-AE" sz="1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كلنا يسمع عن الحرب، ويعلم ان هناك خاسر ومنتصر.. ولكن لتلك الحرب وجه خسارة ينال طرفيها بغض النظر عن نصر اي طرف منهم او هزيمته.. فماذا فعلت تلك الحرب بالجنود.. وقود الحرب وناره.. اريد ان أعرف.. وأيضا اود ان اكشف سر نيل الكاتبة لجائزة نوبل للآداب..؟</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4728"/>
          <a:stretch/>
        </p:blipFill>
        <p:spPr>
          <a:xfrm>
            <a:off x="981844" y="1268760"/>
            <a:ext cx="1584176" cy="2276976"/>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559497" y="3596337"/>
            <a:ext cx="2428870" cy="369332"/>
          </a:xfrm>
          <a:prstGeom prst="rect">
            <a:avLst/>
          </a:prstGeom>
          <a:noFill/>
        </p:spPr>
        <p:txBody>
          <a:bodyPr wrap="none" lIns="91440" tIns="45720" rIns="91440" bIns="45720">
            <a:spAutoFit/>
          </a:bodyPr>
          <a:lstStyle/>
          <a:p>
            <a:pPr algn="ctr"/>
            <a:r>
              <a:rPr lang="ar-AE" sz="1800" b="0" cap="none" spc="0" dirty="0">
                <a:ln w="0"/>
                <a:solidFill>
                  <a:schemeClr val="accent1">
                    <a:lumMod val="75000"/>
                  </a:schemeClr>
                </a:solidFill>
                <a:effectLst>
                  <a:outerShdw blurRad="38100" dist="19050" dir="2700000" algn="tl" rotWithShape="0">
                    <a:schemeClr val="dk1">
                      <a:alpha val="40000"/>
                    </a:schemeClr>
                  </a:outerShdw>
                </a:effectLst>
              </a:rPr>
              <a:t>اسفيتلانا اليكسييفيتش</a:t>
            </a:r>
            <a:endParaRPr lang="en-US" sz="1800" b="0" cap="none" spc="0" dirty="0">
              <a:ln w="0"/>
              <a:solidFill>
                <a:schemeClr val="accent1">
                  <a:lumMod val="75000"/>
                </a:schemeClr>
              </a:solidFill>
              <a:effectLst>
                <a:outerShdw blurRad="38100" dist="19050" dir="2700000" algn="tl" rotWithShape="0">
                  <a:schemeClr val="dk1">
                    <a:alpha val="40000"/>
                  </a:schemeClr>
                </a:outerShdw>
              </a:effectLs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844" y="4025345"/>
            <a:ext cx="1584176" cy="22819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Footer Placeholder 7"/>
          <p:cNvSpPr>
            <a:spLocks noGrp="1"/>
          </p:cNvSpPr>
          <p:nvPr>
            <p:ph type="ftr" sz="quarter" idx="11"/>
          </p:nvPr>
        </p:nvSpPr>
        <p:spPr>
          <a:xfrm>
            <a:off x="261764" y="6381010"/>
            <a:ext cx="1106450" cy="320676"/>
          </a:xfrm>
        </p:spPr>
        <p:txBody>
          <a:bodyPr/>
          <a:lstStyle/>
          <a:p>
            <a:r>
              <a:rPr lang="en-US" sz="700" dirty="0">
                <a:solidFill>
                  <a:schemeClr val="bg1"/>
                </a:solidFill>
              </a:rPr>
              <a:t>Seejsslbookclub</a:t>
            </a:r>
          </a:p>
        </p:txBody>
      </p:sp>
    </p:spTree>
    <p:extLst>
      <p:ext uri="{BB962C8B-B14F-4D97-AF65-F5344CB8AC3E}">
        <p14:creationId xmlns:p14="http://schemas.microsoft.com/office/powerpoint/2010/main" val="947895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AE" sz="4000" dirty="0">
                <a:latin typeface="Arial" panose="020B0604020202020204" pitchFamily="34" charset="0"/>
                <a:cs typeface="Arial" panose="020B0604020202020204" pitchFamily="34" charset="0"/>
              </a:rPr>
              <a:t>البنت التي لا تحب أسمها.</a:t>
            </a:r>
          </a:p>
        </p:txBody>
      </p:sp>
      <p:sp>
        <p:nvSpPr>
          <p:cNvPr id="3" name="Content Placeholder 2"/>
          <p:cNvSpPr>
            <a:spLocks noGrp="1"/>
          </p:cNvSpPr>
          <p:nvPr>
            <p:ph idx="1"/>
          </p:nvPr>
        </p:nvSpPr>
        <p:spPr>
          <a:xfrm>
            <a:off x="4222203" y="1701800"/>
            <a:ext cx="7052459" cy="4470400"/>
          </a:xfrm>
        </p:spPr>
        <p:txBody>
          <a:bodyPr>
            <a:normAutofit lnSpcReduction="10000"/>
          </a:bodyPr>
          <a:lstStyle/>
          <a:p>
            <a:pPr lvl="0">
              <a:lnSpc>
                <a:spcPct val="150000"/>
              </a:lnSpc>
              <a:buClr>
                <a:srgbClr val="B27D49">
                  <a:lumMod val="50000"/>
                </a:srgbClr>
              </a:buClr>
            </a:pPr>
            <a:r>
              <a:rPr lang="ar-AE" sz="1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الكاتبة</a:t>
            </a:r>
            <a:r>
              <a:rPr lang="ar-AE" sz="1400" dirty="0">
                <a:solidFill>
                  <a:prstClr val="black"/>
                </a:solidFill>
                <a:latin typeface="Arial" panose="020B0604020202020204" pitchFamily="34" charset="0"/>
                <a:cs typeface="Arial" panose="020B0604020202020204" pitchFamily="34" charset="0"/>
              </a:rPr>
              <a:t>.روائية تركية تكتب باللغتين التركية والانجليزية.</a:t>
            </a:r>
          </a:p>
          <a:p>
            <a:pPr lvl="0">
              <a:lnSpc>
                <a:spcPct val="150000"/>
              </a:lnSpc>
              <a:buClr>
                <a:srgbClr val="B27D49">
                  <a:lumMod val="50000"/>
                </a:srgbClr>
              </a:buClr>
            </a:pPr>
            <a:r>
              <a:rPr lang="ar-AE" sz="1400" dirty="0">
                <a:solidFill>
                  <a:prstClr val="black"/>
                </a:solidFill>
                <a:latin typeface="Arial" panose="020B0604020202020204" pitchFamily="34" charset="0"/>
                <a:cs typeface="Arial" panose="020B0604020202020204" pitchFamily="34" charset="0"/>
              </a:rPr>
              <a:t>ولدت إليف بيلغين في ستراسبورغ لوالدين هما الفيلسوف نوري بيلغين وشفق أتيمان التي أصبحت دبلوماسية فيما بعد. انفصل والدها عندما كان عمرها عامًا واحدًا فربتها أمها.</a:t>
            </a:r>
          </a:p>
          <a:p>
            <a:pPr lvl="0">
              <a:lnSpc>
                <a:spcPct val="150000"/>
              </a:lnSpc>
              <a:buClr>
                <a:srgbClr val="B27D49">
                  <a:lumMod val="50000"/>
                </a:srgbClr>
              </a:buClr>
            </a:pPr>
            <a:endParaRPr lang="ar-AE" sz="1400" dirty="0">
              <a:solidFill>
                <a:prstClr val="black"/>
              </a:solidFill>
              <a:latin typeface="Arial" panose="020B0604020202020204" pitchFamily="34" charset="0"/>
              <a:cs typeface="Arial" panose="020B0604020202020204" pitchFamily="34" charset="0"/>
            </a:endParaRPr>
          </a:p>
          <a:p>
            <a:pPr lvl="0">
              <a:lnSpc>
                <a:spcPct val="150000"/>
              </a:lnSpc>
              <a:buClr>
                <a:srgbClr val="B27D49">
                  <a:lumMod val="50000"/>
                </a:srgbClr>
              </a:buClr>
            </a:pPr>
            <a:r>
              <a:rPr lang="ar-AE" sz="1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الرواية </a:t>
            </a:r>
            <a:r>
              <a:rPr lang="ar-AE" sz="1400" dirty="0">
                <a:solidFill>
                  <a:schemeClr val="accent6">
                    <a:lumMod val="50000"/>
                  </a:schemeClr>
                </a:solidFill>
                <a:latin typeface="Arial" panose="020B0604020202020204" pitchFamily="34" charset="0"/>
                <a:cs typeface="Arial" panose="020B0604020202020204" pitchFamily="34" charset="0"/>
              </a:rPr>
              <a:t>"ساردونيا صبية ذكية وخلاقة، لكنها تعانى مشكلة واحدة، أنها تكره اسمها، الذي بسببه يسخر منها تلاميذ صفها، فتصبح الكتب والحكايات أصدقائها الأوفياء.</a:t>
            </a:r>
          </a:p>
          <a:p>
            <a:pPr lvl="0">
              <a:lnSpc>
                <a:spcPct val="150000"/>
              </a:lnSpc>
              <a:buClr>
                <a:srgbClr val="B27D49">
                  <a:lumMod val="50000"/>
                </a:srgbClr>
              </a:buClr>
            </a:pPr>
            <a:r>
              <a:rPr lang="ar-AE" sz="1400" dirty="0">
                <a:solidFill>
                  <a:schemeClr val="accent6">
                    <a:lumMod val="50000"/>
                  </a:schemeClr>
                </a:solidFill>
                <a:latin typeface="Arial" panose="020B0604020202020204" pitchFamily="34" charset="0"/>
                <a:cs typeface="Arial" panose="020B0604020202020204" pitchFamily="34" charset="0"/>
              </a:rPr>
              <a:t>ذات يوم، تعثر الفتاة فى المكتبة على مجسم للكرة الأرضية، فتتعرف من خلاله على صديقين غريبى الأطوار، من القارة الثامنة، والقارة الثامنة هذه تستورد الخيال، وتصدر الحكايات، لكنها تصاب بالجفاف بسبب تراجع القراءة، وقلة الخيل، فتتبنى ساردونيا وصديقاتها إنقاذ الخيال والقارة الثامنة.</a:t>
            </a:r>
          </a:p>
          <a:p>
            <a:pPr lvl="0">
              <a:lnSpc>
                <a:spcPct val="150000"/>
              </a:lnSpc>
              <a:buClr>
                <a:srgbClr val="B27D49">
                  <a:lumMod val="50000"/>
                </a:srgbClr>
              </a:buClr>
            </a:pPr>
            <a:r>
              <a:rPr lang="ar-AE" sz="1400" b="1" dirty="0">
                <a:solidFill>
                  <a:srgbClr val="A5300F">
                    <a:lumMod val="75000"/>
                  </a:srgbClr>
                </a:solidFill>
                <a:latin typeface="Arial" panose="020B0604020202020204" pitchFamily="34" charset="0"/>
                <a:cs typeface="Arial" panose="020B0604020202020204" pitchFamily="34" charset="0"/>
              </a:rPr>
              <a:t>لهذا صفق له قلبي: </a:t>
            </a:r>
            <a:r>
              <a:rPr lang="ar-AE"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قيل ان الرواية تحمل بعدا فكريا جميلا.. ووددت التمتع بمثل هذا الجمال.</a:t>
            </a:r>
            <a:endParaRPr lang="ar-AE" dirty="0">
              <a:solidFill>
                <a:schemeClr val="bg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1157" y="1472311"/>
            <a:ext cx="1500404" cy="2028697"/>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039" y="4077072"/>
            <a:ext cx="1497584" cy="22322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Footer Placeholder 5"/>
          <p:cNvSpPr>
            <a:spLocks noGrp="1"/>
          </p:cNvSpPr>
          <p:nvPr>
            <p:ph type="ftr" sz="quarter" idx="11"/>
          </p:nvPr>
        </p:nvSpPr>
        <p:spPr>
          <a:xfrm>
            <a:off x="189756" y="6337455"/>
            <a:ext cx="1106450" cy="340567"/>
          </a:xfrm>
        </p:spPr>
        <p:txBody>
          <a:bodyPr/>
          <a:lstStyle/>
          <a:p>
            <a:r>
              <a:rPr lang="en-US" sz="700" dirty="0">
                <a:solidFill>
                  <a:schemeClr val="bg1"/>
                </a:solidFill>
              </a:rPr>
              <a:t>Seejsslbookclub</a:t>
            </a:r>
          </a:p>
        </p:txBody>
      </p:sp>
    </p:spTree>
    <p:extLst>
      <p:ext uri="{BB962C8B-B14F-4D97-AF65-F5344CB8AC3E}">
        <p14:creationId xmlns:p14="http://schemas.microsoft.com/office/powerpoint/2010/main" val="1142751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Classroom open house presentation.potx" id="{AB7D8AB0-4323-4322-AB21-8CB398DB9E96}" vid="{5BFEA1FF-C39F-48A2-B239-4B55565FC3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189</TotalTime>
  <Words>786</Words>
  <Application>Microsoft Office PowerPoint</Application>
  <PresentationFormat>Custom</PresentationFormat>
  <Paragraphs>35</Paragraphs>
  <Slides>5</Slides>
  <Notes>1</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Class open house presentation</vt:lpstr>
      <vt:lpstr>فرسان أكتوبر</vt:lpstr>
      <vt:lpstr>بنات حواء الثلاث</vt:lpstr>
      <vt:lpstr>موطن الروح</vt:lpstr>
      <vt:lpstr>فتيان الزنك</vt:lpstr>
      <vt:lpstr>البنت التي لا تحب أسمها.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أكتوبر</dc:title>
  <dc:creator>user</dc:creator>
  <cp:lastModifiedBy>أمل جميع</cp:lastModifiedBy>
  <cp:revision>23</cp:revision>
  <dcterms:created xsi:type="dcterms:W3CDTF">2019-09-25T06:47:02Z</dcterms:created>
  <dcterms:modified xsi:type="dcterms:W3CDTF">2019-09-25T10:04:55Z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74062800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