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79" r:id="rId2"/>
    <p:sldId id="259" r:id="rId3"/>
    <p:sldId id="280" r:id="rId4"/>
    <p:sldId id="281" r:id="rId5"/>
    <p:sldId id="282" r:id="rId6"/>
    <p:sldId id="286" r:id="rId7"/>
    <p:sldId id="27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1AE"/>
    <a:srgbClr val="8F1392"/>
    <a:srgbClr val="BABAC2"/>
    <a:srgbClr val="FFFFFF"/>
    <a:srgbClr val="EB15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96" autoAdjust="0"/>
    <p:restoredTop sz="94660"/>
  </p:normalViewPr>
  <p:slideViewPr>
    <p:cSldViewPr snapToGrid="0">
      <p:cViewPr>
        <p:scale>
          <a:sx n="75" d="100"/>
          <a:sy n="75" d="100"/>
        </p:scale>
        <p:origin x="-426" y="-72"/>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93" d="100"/>
          <a:sy n="93" d="100"/>
        </p:scale>
        <p:origin x="316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3AF422E-D74D-46B9-AB01-15178AF3AA17}" type="datetimeFigureOut">
              <a:rPr lang="en-US" smtClean="0"/>
              <a:t>1/24/2020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32A856-5844-46C3-8DB5-778B7F0BCBD3}" type="slidenum">
              <a:rPr lang="en-US" smtClean="0"/>
              <a:t>‹#›</a:t>
            </a:fld>
            <a:endParaRPr lang="en-US"/>
          </a:p>
        </p:txBody>
      </p:sp>
    </p:spTree>
    <p:extLst>
      <p:ext uri="{BB962C8B-B14F-4D97-AF65-F5344CB8AC3E}">
        <p14:creationId xmlns:p14="http://schemas.microsoft.com/office/powerpoint/2010/main" val="30015969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27DB0-F6FF-4338-AD0C-60E32880752F}" type="datetimeFigureOut">
              <a:rPr lang="en-US" smtClean="0"/>
              <a:t>1/24/2020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FAD16-93C4-4128-912C-A06D0861F20B}" type="slidenum">
              <a:rPr lang="en-US" smtClean="0"/>
              <a:t>‹#›</a:t>
            </a:fld>
            <a:endParaRPr lang="en-US"/>
          </a:p>
        </p:txBody>
      </p:sp>
    </p:spTree>
    <p:extLst>
      <p:ext uri="{BB962C8B-B14F-4D97-AF65-F5344CB8AC3E}">
        <p14:creationId xmlns:p14="http://schemas.microsoft.com/office/powerpoint/2010/main" val="759494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0905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7332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314531" y="6435268"/>
            <a:ext cx="2515433" cy="230832"/>
          </a:xfrm>
          <a:prstGeom prst="rect">
            <a:avLst/>
          </a:prstGeom>
        </p:spPr>
        <p:txBody>
          <a:bodyPr wrap="none">
            <a:spAutoFit/>
          </a:bodyPr>
          <a:lstStyle/>
          <a:p>
            <a:pPr algn="l"/>
            <a:r>
              <a:rPr lang="en-US" sz="900" b="0" i="0" dirty="0" smtClean="0">
                <a:solidFill>
                  <a:schemeClr val="tx1">
                    <a:lumMod val="85000"/>
                    <a:lumOff val="15000"/>
                  </a:schemeClr>
                </a:solidFill>
                <a:effectLst/>
                <a:latin typeface="+mn-lt"/>
              </a:rPr>
              <a:t>© 2018 </a:t>
            </a:r>
            <a:r>
              <a:rPr lang="en-US" sz="900" b="1" i="0" dirty="0" smtClean="0">
                <a:solidFill>
                  <a:schemeClr val="tx1">
                    <a:lumMod val="85000"/>
                    <a:lumOff val="15000"/>
                  </a:schemeClr>
                </a:solidFill>
                <a:effectLst/>
                <a:latin typeface="+mj-lt"/>
              </a:rPr>
              <a:t>Creative</a:t>
            </a:r>
            <a:r>
              <a:rPr lang="en-US" sz="900" b="1" i="0" baseline="0" dirty="0" smtClean="0">
                <a:solidFill>
                  <a:schemeClr val="tx1">
                    <a:lumMod val="85000"/>
                    <a:lumOff val="15000"/>
                  </a:schemeClr>
                </a:solidFill>
                <a:effectLst/>
                <a:latin typeface="+mj-lt"/>
              </a:rPr>
              <a:t> – Presentation template</a:t>
            </a:r>
            <a:endParaRPr lang="en-US" sz="900" b="0" i="0" dirty="0">
              <a:solidFill>
                <a:schemeClr val="tx1">
                  <a:lumMod val="85000"/>
                  <a:lumOff val="15000"/>
                </a:schemeClr>
              </a:solidFill>
              <a:latin typeface="+mj-lt"/>
            </a:endParaRPr>
          </a:p>
        </p:txBody>
      </p:sp>
      <p:sp>
        <p:nvSpPr>
          <p:cNvPr id="6" name="Oval 5"/>
          <p:cNvSpPr/>
          <p:nvPr userDrawn="1"/>
        </p:nvSpPr>
        <p:spPr>
          <a:xfrm>
            <a:off x="11438107" y="113418"/>
            <a:ext cx="647169" cy="647169"/>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11553140" y="283114"/>
            <a:ext cx="417102" cy="307777"/>
          </a:xfrm>
          <a:prstGeom prst="rect">
            <a:avLst/>
          </a:prstGeom>
        </p:spPr>
        <p:txBody>
          <a:bodyPr wrap="none">
            <a:spAutoFit/>
          </a:bodyPr>
          <a:lstStyle/>
          <a:p>
            <a:pPr algn="ctr"/>
            <a:fld id="{1FF971EA-3A6D-44E0-AE21-1C9457776B3F}" type="slidenum">
              <a:rPr lang="en-US" sz="1400" smtClean="0">
                <a:solidFill>
                  <a:schemeClr val="bg1"/>
                </a:solidFill>
                <a:latin typeface="+mj-lt"/>
              </a:rPr>
              <a:pPr algn="ctr"/>
              <a:t>‹#›</a:t>
            </a:fld>
            <a:endParaRPr lang="en-US" sz="1200" dirty="0">
              <a:solidFill>
                <a:schemeClr val="bg1"/>
              </a:solidFill>
              <a:latin typeface="+mj-lt"/>
            </a:endParaRPr>
          </a:p>
        </p:txBody>
      </p:sp>
      <p:cxnSp>
        <p:nvCxnSpPr>
          <p:cNvPr id="7" name="Straight Connector 6"/>
          <p:cNvCxnSpPr/>
          <p:nvPr userDrawn="1"/>
        </p:nvCxnSpPr>
        <p:spPr>
          <a:xfrm>
            <a:off x="2901329" y="6550684"/>
            <a:ext cx="1368163"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3572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4" name="Rectangle 3"/>
          <p:cNvSpPr/>
          <p:nvPr userDrawn="1"/>
        </p:nvSpPr>
        <p:spPr>
          <a:xfrm>
            <a:off x="314531" y="6435268"/>
            <a:ext cx="2515433" cy="230832"/>
          </a:xfrm>
          <a:prstGeom prst="rect">
            <a:avLst/>
          </a:prstGeom>
        </p:spPr>
        <p:txBody>
          <a:bodyPr wrap="none">
            <a:spAutoFit/>
          </a:bodyPr>
          <a:lstStyle/>
          <a:p>
            <a:pPr algn="l"/>
            <a:r>
              <a:rPr lang="en-US" sz="900" b="0" i="0" dirty="0" smtClean="0">
                <a:solidFill>
                  <a:schemeClr val="tx1">
                    <a:lumMod val="85000"/>
                    <a:lumOff val="15000"/>
                  </a:schemeClr>
                </a:solidFill>
                <a:effectLst/>
                <a:latin typeface="+mn-lt"/>
              </a:rPr>
              <a:t>© 2018 </a:t>
            </a:r>
            <a:r>
              <a:rPr lang="en-US" sz="900" b="1" i="0" dirty="0" smtClean="0">
                <a:solidFill>
                  <a:schemeClr val="tx1">
                    <a:lumMod val="85000"/>
                    <a:lumOff val="15000"/>
                  </a:schemeClr>
                </a:solidFill>
                <a:effectLst/>
                <a:latin typeface="+mj-lt"/>
              </a:rPr>
              <a:t>Creative</a:t>
            </a:r>
            <a:r>
              <a:rPr lang="en-US" sz="900" b="1" i="0" baseline="0" dirty="0" smtClean="0">
                <a:solidFill>
                  <a:schemeClr val="tx1">
                    <a:lumMod val="85000"/>
                    <a:lumOff val="15000"/>
                  </a:schemeClr>
                </a:solidFill>
                <a:effectLst/>
                <a:latin typeface="+mj-lt"/>
              </a:rPr>
              <a:t> – Presentation template</a:t>
            </a:r>
            <a:endParaRPr lang="en-US" sz="900" b="0" i="0" dirty="0">
              <a:solidFill>
                <a:schemeClr val="tx1">
                  <a:lumMod val="85000"/>
                  <a:lumOff val="15000"/>
                </a:schemeClr>
              </a:solidFill>
              <a:latin typeface="+mj-lt"/>
            </a:endParaRPr>
          </a:p>
        </p:txBody>
      </p:sp>
      <p:sp>
        <p:nvSpPr>
          <p:cNvPr id="6" name="Oval 5"/>
          <p:cNvSpPr/>
          <p:nvPr userDrawn="1"/>
        </p:nvSpPr>
        <p:spPr>
          <a:xfrm>
            <a:off x="11438107" y="113418"/>
            <a:ext cx="647169" cy="647169"/>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11553140" y="283114"/>
            <a:ext cx="417102" cy="307777"/>
          </a:xfrm>
          <a:prstGeom prst="rect">
            <a:avLst/>
          </a:prstGeom>
        </p:spPr>
        <p:txBody>
          <a:bodyPr wrap="none">
            <a:spAutoFit/>
          </a:bodyPr>
          <a:lstStyle/>
          <a:p>
            <a:pPr algn="ctr"/>
            <a:fld id="{1FF971EA-3A6D-44E0-AE21-1C9457776B3F}" type="slidenum">
              <a:rPr lang="en-US" sz="1400" smtClean="0">
                <a:solidFill>
                  <a:schemeClr val="bg1"/>
                </a:solidFill>
                <a:latin typeface="+mj-lt"/>
              </a:rPr>
              <a:pPr algn="ctr"/>
              <a:t>‹#›</a:t>
            </a:fld>
            <a:endParaRPr lang="en-US" sz="1200" dirty="0">
              <a:solidFill>
                <a:schemeClr val="bg1"/>
              </a:solidFill>
              <a:latin typeface="+mj-lt"/>
            </a:endParaRPr>
          </a:p>
        </p:txBody>
      </p:sp>
      <p:cxnSp>
        <p:nvCxnSpPr>
          <p:cNvPr id="8" name="Straight Connector 7"/>
          <p:cNvCxnSpPr/>
          <p:nvPr userDrawn="1"/>
        </p:nvCxnSpPr>
        <p:spPr>
          <a:xfrm>
            <a:off x="2901329" y="6550684"/>
            <a:ext cx="1368163"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1866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chemeClr val="accent1"/>
        </a:solidFill>
        <a:effectLst/>
      </p:bgPr>
    </p:bg>
    <p:spTree>
      <p:nvGrpSpPr>
        <p:cNvPr id="1" name=""/>
        <p:cNvGrpSpPr/>
        <p:nvPr/>
      </p:nvGrpSpPr>
      <p:grpSpPr>
        <a:xfrm>
          <a:off x="0" y="0"/>
          <a:ext cx="0" cy="0"/>
          <a:chOff x="0" y="0"/>
          <a:chExt cx="0" cy="0"/>
        </a:xfrm>
      </p:grpSpPr>
      <p:sp>
        <p:nvSpPr>
          <p:cNvPr id="393" name="Rectangle 392"/>
          <p:cNvSpPr/>
          <p:nvPr userDrawn="1"/>
        </p:nvSpPr>
        <p:spPr>
          <a:xfrm>
            <a:off x="314531" y="6435268"/>
            <a:ext cx="2515433" cy="230832"/>
          </a:xfrm>
          <a:prstGeom prst="rect">
            <a:avLst/>
          </a:prstGeom>
        </p:spPr>
        <p:txBody>
          <a:bodyPr wrap="none">
            <a:spAutoFit/>
          </a:bodyPr>
          <a:lstStyle/>
          <a:p>
            <a:pPr algn="l"/>
            <a:r>
              <a:rPr lang="en-US" sz="900" b="0" i="0" dirty="0" smtClean="0">
                <a:solidFill>
                  <a:schemeClr val="bg1"/>
                </a:solidFill>
                <a:effectLst/>
                <a:latin typeface="+mn-lt"/>
              </a:rPr>
              <a:t>© 2018 </a:t>
            </a:r>
            <a:r>
              <a:rPr lang="en-US" sz="900" b="1" i="0" dirty="0" smtClean="0">
                <a:solidFill>
                  <a:schemeClr val="bg1"/>
                </a:solidFill>
                <a:effectLst/>
                <a:latin typeface="+mj-lt"/>
              </a:rPr>
              <a:t>Creative</a:t>
            </a:r>
            <a:r>
              <a:rPr lang="en-US" sz="900" b="1" i="0" baseline="0" dirty="0" smtClean="0">
                <a:solidFill>
                  <a:schemeClr val="bg1"/>
                </a:solidFill>
                <a:effectLst/>
                <a:latin typeface="+mj-lt"/>
              </a:rPr>
              <a:t> – Presentation template</a:t>
            </a:r>
            <a:endParaRPr lang="en-US" sz="900" b="0" i="0" dirty="0">
              <a:solidFill>
                <a:schemeClr val="bg1"/>
              </a:solidFill>
              <a:latin typeface="+mj-lt"/>
            </a:endParaRPr>
          </a:p>
        </p:txBody>
      </p:sp>
      <p:sp>
        <p:nvSpPr>
          <p:cNvPr id="394" name="Oval 393"/>
          <p:cNvSpPr/>
          <p:nvPr userDrawn="1"/>
        </p:nvSpPr>
        <p:spPr>
          <a:xfrm>
            <a:off x="11438107" y="113418"/>
            <a:ext cx="647169" cy="647169"/>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5" name="Rectangle 394"/>
          <p:cNvSpPr/>
          <p:nvPr userDrawn="1"/>
        </p:nvSpPr>
        <p:spPr>
          <a:xfrm>
            <a:off x="11553140" y="283114"/>
            <a:ext cx="417102" cy="307777"/>
          </a:xfrm>
          <a:prstGeom prst="rect">
            <a:avLst/>
          </a:prstGeom>
        </p:spPr>
        <p:txBody>
          <a:bodyPr wrap="none">
            <a:spAutoFit/>
          </a:bodyPr>
          <a:lstStyle/>
          <a:p>
            <a:pPr algn="ctr"/>
            <a:fld id="{1FF971EA-3A6D-44E0-AE21-1C9457776B3F}" type="slidenum">
              <a:rPr lang="en-US" sz="1400" smtClean="0">
                <a:solidFill>
                  <a:schemeClr val="accent1"/>
                </a:solidFill>
                <a:latin typeface="+mj-lt"/>
              </a:rPr>
              <a:pPr algn="ctr"/>
              <a:t>‹#›</a:t>
            </a:fld>
            <a:endParaRPr lang="en-US" sz="1200" dirty="0">
              <a:solidFill>
                <a:schemeClr val="accent1"/>
              </a:solidFill>
              <a:latin typeface="+mj-lt"/>
            </a:endParaRPr>
          </a:p>
        </p:txBody>
      </p:sp>
      <p:cxnSp>
        <p:nvCxnSpPr>
          <p:cNvPr id="396" name="Straight Connector 395"/>
          <p:cNvCxnSpPr/>
          <p:nvPr userDrawn="1"/>
        </p:nvCxnSpPr>
        <p:spPr>
          <a:xfrm>
            <a:off x="2901329" y="6550684"/>
            <a:ext cx="1368163"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6411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Picture Placeholder 3"/>
          <p:cNvSpPr>
            <a:spLocks noGrp="1"/>
          </p:cNvSpPr>
          <p:nvPr>
            <p:ph type="pic" sz="quarter" idx="17" hasCustomPrompt="1"/>
          </p:nvPr>
        </p:nvSpPr>
        <p:spPr>
          <a:xfrm>
            <a:off x="4095750" y="1304925"/>
            <a:ext cx="4000500" cy="4000500"/>
          </a:xfrm>
          <a:prstGeom prst="ellipse">
            <a:avLst/>
          </a:prstGeom>
          <a:solidFill>
            <a:schemeClr val="bg1">
              <a:lumMod val="75000"/>
            </a:schemeClr>
          </a:solidFill>
        </p:spPr>
        <p:txBody>
          <a:bodyPr>
            <a:normAutofit/>
          </a:bodyPr>
          <a:lstStyle>
            <a:lvl1pPr>
              <a:defRPr sz="2000" baseline="0">
                <a:solidFill>
                  <a:schemeClr val="bg1"/>
                </a:solidFill>
              </a:defRPr>
            </a:lvl1pPr>
          </a:lstStyle>
          <a:p>
            <a:r>
              <a:rPr lang="en-US" dirty="0" smtClean="0"/>
              <a:t>Click image placeholder insert your picture, and “Send to back”</a:t>
            </a:r>
            <a:endParaRPr lang="en-US" dirty="0"/>
          </a:p>
        </p:txBody>
      </p:sp>
      <p:sp>
        <p:nvSpPr>
          <p:cNvPr id="7" name="Rectangle 6"/>
          <p:cNvSpPr/>
          <p:nvPr userDrawn="1"/>
        </p:nvSpPr>
        <p:spPr>
          <a:xfrm>
            <a:off x="314531" y="6435268"/>
            <a:ext cx="2515433" cy="230832"/>
          </a:xfrm>
          <a:prstGeom prst="rect">
            <a:avLst/>
          </a:prstGeom>
        </p:spPr>
        <p:txBody>
          <a:bodyPr wrap="none">
            <a:spAutoFit/>
          </a:bodyPr>
          <a:lstStyle/>
          <a:p>
            <a:pPr algn="l"/>
            <a:r>
              <a:rPr lang="en-US" sz="900" b="0" i="0" dirty="0" smtClean="0">
                <a:solidFill>
                  <a:schemeClr val="tx1">
                    <a:lumMod val="85000"/>
                    <a:lumOff val="15000"/>
                  </a:schemeClr>
                </a:solidFill>
                <a:effectLst/>
                <a:latin typeface="+mn-lt"/>
              </a:rPr>
              <a:t>© 2018 </a:t>
            </a:r>
            <a:r>
              <a:rPr lang="en-US" sz="900" b="1" i="0" dirty="0" smtClean="0">
                <a:solidFill>
                  <a:schemeClr val="tx1">
                    <a:lumMod val="85000"/>
                    <a:lumOff val="15000"/>
                  </a:schemeClr>
                </a:solidFill>
                <a:effectLst/>
                <a:latin typeface="+mj-lt"/>
              </a:rPr>
              <a:t>Creative</a:t>
            </a:r>
            <a:r>
              <a:rPr lang="en-US" sz="900" b="1" i="0" baseline="0" dirty="0" smtClean="0">
                <a:solidFill>
                  <a:schemeClr val="tx1">
                    <a:lumMod val="85000"/>
                    <a:lumOff val="15000"/>
                  </a:schemeClr>
                </a:solidFill>
                <a:effectLst/>
                <a:latin typeface="+mj-lt"/>
              </a:rPr>
              <a:t> – Presentation template</a:t>
            </a:r>
            <a:endParaRPr lang="en-US" sz="900" b="0" i="0" dirty="0">
              <a:solidFill>
                <a:schemeClr val="tx1">
                  <a:lumMod val="85000"/>
                  <a:lumOff val="15000"/>
                </a:schemeClr>
              </a:solidFill>
              <a:latin typeface="+mj-lt"/>
            </a:endParaRPr>
          </a:p>
        </p:txBody>
      </p:sp>
      <p:sp>
        <p:nvSpPr>
          <p:cNvPr id="8" name="Oval 7"/>
          <p:cNvSpPr/>
          <p:nvPr userDrawn="1"/>
        </p:nvSpPr>
        <p:spPr>
          <a:xfrm>
            <a:off x="11438107" y="113418"/>
            <a:ext cx="647169" cy="647169"/>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11553140" y="283114"/>
            <a:ext cx="417102" cy="307777"/>
          </a:xfrm>
          <a:prstGeom prst="rect">
            <a:avLst/>
          </a:prstGeom>
        </p:spPr>
        <p:txBody>
          <a:bodyPr wrap="none">
            <a:spAutoFit/>
          </a:bodyPr>
          <a:lstStyle/>
          <a:p>
            <a:pPr algn="ctr"/>
            <a:fld id="{1FF971EA-3A6D-44E0-AE21-1C9457776B3F}" type="slidenum">
              <a:rPr lang="en-US" sz="1400" smtClean="0">
                <a:solidFill>
                  <a:schemeClr val="bg1"/>
                </a:solidFill>
                <a:latin typeface="+mj-lt"/>
              </a:rPr>
              <a:pPr algn="ctr"/>
              <a:t>‹#›</a:t>
            </a:fld>
            <a:endParaRPr lang="en-US" sz="1200" dirty="0">
              <a:solidFill>
                <a:schemeClr val="bg1"/>
              </a:solidFill>
              <a:latin typeface="+mj-lt"/>
            </a:endParaRPr>
          </a:p>
        </p:txBody>
      </p:sp>
      <p:cxnSp>
        <p:nvCxnSpPr>
          <p:cNvPr id="10" name="Straight Connector 9"/>
          <p:cNvCxnSpPr/>
          <p:nvPr userDrawn="1"/>
        </p:nvCxnSpPr>
        <p:spPr>
          <a:xfrm>
            <a:off x="2901329" y="6550684"/>
            <a:ext cx="1368163"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2521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12192000" cy="4001359"/>
          </a:xfrm>
          <a:solidFill>
            <a:schemeClr val="bg1">
              <a:lumMod val="7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smtClean="0"/>
              <a:t>Click image placeholder insert your picture, and “Send to back”</a:t>
            </a:r>
          </a:p>
          <a:p>
            <a:endParaRPr lang="en-US" dirty="0"/>
          </a:p>
        </p:txBody>
      </p:sp>
      <p:sp>
        <p:nvSpPr>
          <p:cNvPr id="7" name="Rectangle 6"/>
          <p:cNvSpPr/>
          <p:nvPr userDrawn="1"/>
        </p:nvSpPr>
        <p:spPr>
          <a:xfrm>
            <a:off x="314531" y="6435268"/>
            <a:ext cx="2515433" cy="230832"/>
          </a:xfrm>
          <a:prstGeom prst="rect">
            <a:avLst/>
          </a:prstGeom>
        </p:spPr>
        <p:txBody>
          <a:bodyPr wrap="none">
            <a:spAutoFit/>
          </a:bodyPr>
          <a:lstStyle/>
          <a:p>
            <a:pPr algn="l"/>
            <a:r>
              <a:rPr lang="en-US" sz="900" b="0" i="0" dirty="0" smtClean="0">
                <a:solidFill>
                  <a:schemeClr val="tx1">
                    <a:lumMod val="85000"/>
                    <a:lumOff val="15000"/>
                  </a:schemeClr>
                </a:solidFill>
                <a:effectLst/>
                <a:latin typeface="+mn-lt"/>
              </a:rPr>
              <a:t>© 2018 </a:t>
            </a:r>
            <a:r>
              <a:rPr lang="en-US" sz="900" b="1" i="0" dirty="0" smtClean="0">
                <a:solidFill>
                  <a:schemeClr val="tx1">
                    <a:lumMod val="85000"/>
                    <a:lumOff val="15000"/>
                  </a:schemeClr>
                </a:solidFill>
                <a:effectLst/>
                <a:latin typeface="+mj-lt"/>
              </a:rPr>
              <a:t>Creative</a:t>
            </a:r>
            <a:r>
              <a:rPr lang="en-US" sz="900" b="1" i="0" baseline="0" dirty="0" smtClean="0">
                <a:solidFill>
                  <a:schemeClr val="tx1">
                    <a:lumMod val="85000"/>
                    <a:lumOff val="15000"/>
                  </a:schemeClr>
                </a:solidFill>
                <a:effectLst/>
                <a:latin typeface="+mj-lt"/>
              </a:rPr>
              <a:t> – Presentation template</a:t>
            </a:r>
            <a:endParaRPr lang="en-US" sz="900" b="0" i="0" dirty="0">
              <a:solidFill>
                <a:schemeClr val="tx1">
                  <a:lumMod val="85000"/>
                  <a:lumOff val="15000"/>
                </a:schemeClr>
              </a:solidFill>
              <a:latin typeface="+mj-lt"/>
            </a:endParaRPr>
          </a:p>
        </p:txBody>
      </p:sp>
      <p:sp>
        <p:nvSpPr>
          <p:cNvPr id="8" name="Oval 7"/>
          <p:cNvSpPr/>
          <p:nvPr userDrawn="1"/>
        </p:nvSpPr>
        <p:spPr>
          <a:xfrm>
            <a:off x="11438107" y="113418"/>
            <a:ext cx="647169" cy="647169"/>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11553140" y="283114"/>
            <a:ext cx="417102" cy="307777"/>
          </a:xfrm>
          <a:prstGeom prst="rect">
            <a:avLst/>
          </a:prstGeom>
        </p:spPr>
        <p:txBody>
          <a:bodyPr wrap="none">
            <a:spAutoFit/>
          </a:bodyPr>
          <a:lstStyle/>
          <a:p>
            <a:pPr algn="ctr"/>
            <a:fld id="{1FF971EA-3A6D-44E0-AE21-1C9457776B3F}" type="slidenum">
              <a:rPr lang="en-US" sz="1400" smtClean="0">
                <a:solidFill>
                  <a:schemeClr val="bg1"/>
                </a:solidFill>
                <a:latin typeface="+mj-lt"/>
              </a:rPr>
              <a:pPr algn="ctr"/>
              <a:t>‹#›</a:t>
            </a:fld>
            <a:endParaRPr lang="en-US" sz="1200" dirty="0">
              <a:solidFill>
                <a:schemeClr val="bg1"/>
              </a:solidFill>
              <a:latin typeface="+mj-lt"/>
            </a:endParaRPr>
          </a:p>
        </p:txBody>
      </p:sp>
      <p:cxnSp>
        <p:nvCxnSpPr>
          <p:cNvPr id="10" name="Straight Connector 9"/>
          <p:cNvCxnSpPr/>
          <p:nvPr userDrawn="1"/>
        </p:nvCxnSpPr>
        <p:spPr>
          <a:xfrm>
            <a:off x="2901329" y="6550684"/>
            <a:ext cx="1368163"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886196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7" name="Picture Placeholder 26"/>
          <p:cNvSpPr>
            <a:spLocks noGrp="1"/>
          </p:cNvSpPr>
          <p:nvPr>
            <p:ph type="pic" sz="quarter" idx="10" hasCustomPrompt="1"/>
          </p:nvPr>
        </p:nvSpPr>
        <p:spPr>
          <a:xfrm>
            <a:off x="1972573" y="2235328"/>
            <a:ext cx="2314575" cy="2312988"/>
          </a:xfrm>
          <a:prstGeom prst="ellipse">
            <a:avLst/>
          </a:prstGeom>
          <a:solidFill>
            <a:schemeClr val="bg1">
              <a:lumMod val="75000"/>
            </a:schemeClr>
          </a:solidFill>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smtClean="0"/>
              <a:t>Click image placeholder insert your picture, and “Send to back”</a:t>
            </a:r>
          </a:p>
        </p:txBody>
      </p:sp>
      <p:sp>
        <p:nvSpPr>
          <p:cNvPr id="28" name="Picture Placeholder 26"/>
          <p:cNvSpPr>
            <a:spLocks noGrp="1"/>
          </p:cNvSpPr>
          <p:nvPr>
            <p:ph type="pic" sz="quarter" idx="11" hasCustomPrompt="1"/>
          </p:nvPr>
        </p:nvSpPr>
        <p:spPr>
          <a:xfrm>
            <a:off x="5010409" y="2235328"/>
            <a:ext cx="2314575" cy="2312988"/>
          </a:xfrm>
          <a:prstGeom prst="ellipse">
            <a:avLst/>
          </a:prstGeom>
          <a:solidFill>
            <a:schemeClr val="bg1">
              <a:lumMod val="75000"/>
            </a:schemeClr>
          </a:solidFill>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smtClean="0"/>
              <a:t>Click image placeholder insert your picture, and “Send to back”</a:t>
            </a:r>
          </a:p>
          <a:p>
            <a:endParaRPr lang="en-US" dirty="0" smtClean="0"/>
          </a:p>
          <a:p>
            <a:endParaRPr lang="en-US" dirty="0"/>
          </a:p>
        </p:txBody>
      </p:sp>
      <p:sp>
        <p:nvSpPr>
          <p:cNvPr id="29" name="Picture Placeholder 26"/>
          <p:cNvSpPr>
            <a:spLocks noGrp="1"/>
          </p:cNvSpPr>
          <p:nvPr>
            <p:ph type="pic" sz="quarter" idx="12" hasCustomPrompt="1"/>
          </p:nvPr>
        </p:nvSpPr>
        <p:spPr>
          <a:xfrm>
            <a:off x="7936074" y="2235328"/>
            <a:ext cx="2314575" cy="2312988"/>
          </a:xfrm>
          <a:prstGeom prst="ellipse">
            <a:avLst/>
          </a:prstGeom>
          <a:solidFill>
            <a:schemeClr val="bg1">
              <a:lumMod val="75000"/>
            </a:schemeClr>
          </a:solidFill>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smtClean="0"/>
              <a:t>Click image placeholder insert your picture, and “Send to back”</a:t>
            </a:r>
          </a:p>
          <a:p>
            <a:endParaRPr lang="en-US" dirty="0" smtClean="0"/>
          </a:p>
          <a:p>
            <a:endParaRPr lang="en-US" dirty="0"/>
          </a:p>
        </p:txBody>
      </p:sp>
      <p:sp>
        <p:nvSpPr>
          <p:cNvPr id="9" name="Rectangle 8"/>
          <p:cNvSpPr/>
          <p:nvPr userDrawn="1"/>
        </p:nvSpPr>
        <p:spPr>
          <a:xfrm>
            <a:off x="314531" y="6435268"/>
            <a:ext cx="2515433" cy="230832"/>
          </a:xfrm>
          <a:prstGeom prst="rect">
            <a:avLst/>
          </a:prstGeom>
        </p:spPr>
        <p:txBody>
          <a:bodyPr wrap="none">
            <a:spAutoFit/>
          </a:bodyPr>
          <a:lstStyle/>
          <a:p>
            <a:pPr algn="l"/>
            <a:r>
              <a:rPr lang="en-US" sz="900" b="0" i="0" dirty="0" smtClean="0">
                <a:solidFill>
                  <a:schemeClr val="tx1">
                    <a:lumMod val="85000"/>
                    <a:lumOff val="15000"/>
                  </a:schemeClr>
                </a:solidFill>
                <a:effectLst/>
                <a:latin typeface="+mn-lt"/>
              </a:rPr>
              <a:t>© 2018 </a:t>
            </a:r>
            <a:r>
              <a:rPr lang="en-US" sz="900" b="1" i="0" dirty="0" smtClean="0">
                <a:solidFill>
                  <a:schemeClr val="tx1">
                    <a:lumMod val="85000"/>
                    <a:lumOff val="15000"/>
                  </a:schemeClr>
                </a:solidFill>
                <a:effectLst/>
                <a:latin typeface="+mj-lt"/>
              </a:rPr>
              <a:t>Creative</a:t>
            </a:r>
            <a:r>
              <a:rPr lang="en-US" sz="900" b="1" i="0" baseline="0" dirty="0" smtClean="0">
                <a:solidFill>
                  <a:schemeClr val="tx1">
                    <a:lumMod val="85000"/>
                    <a:lumOff val="15000"/>
                  </a:schemeClr>
                </a:solidFill>
                <a:effectLst/>
                <a:latin typeface="+mj-lt"/>
              </a:rPr>
              <a:t> – Presentation template</a:t>
            </a:r>
            <a:endParaRPr lang="en-US" sz="900" b="0" i="0" dirty="0">
              <a:solidFill>
                <a:schemeClr val="tx1">
                  <a:lumMod val="85000"/>
                  <a:lumOff val="15000"/>
                </a:schemeClr>
              </a:solidFill>
              <a:latin typeface="+mj-lt"/>
            </a:endParaRPr>
          </a:p>
        </p:txBody>
      </p:sp>
      <p:sp>
        <p:nvSpPr>
          <p:cNvPr id="10" name="Oval 9"/>
          <p:cNvSpPr/>
          <p:nvPr userDrawn="1"/>
        </p:nvSpPr>
        <p:spPr>
          <a:xfrm>
            <a:off x="11438107" y="113418"/>
            <a:ext cx="647169" cy="647169"/>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11553140" y="283114"/>
            <a:ext cx="417102" cy="307777"/>
          </a:xfrm>
          <a:prstGeom prst="rect">
            <a:avLst/>
          </a:prstGeom>
        </p:spPr>
        <p:txBody>
          <a:bodyPr wrap="none">
            <a:spAutoFit/>
          </a:bodyPr>
          <a:lstStyle/>
          <a:p>
            <a:pPr algn="ctr"/>
            <a:fld id="{1FF971EA-3A6D-44E0-AE21-1C9457776B3F}" type="slidenum">
              <a:rPr lang="en-US" sz="1400" smtClean="0">
                <a:solidFill>
                  <a:schemeClr val="bg1"/>
                </a:solidFill>
                <a:latin typeface="+mj-lt"/>
              </a:rPr>
              <a:pPr algn="ctr"/>
              <a:t>‹#›</a:t>
            </a:fld>
            <a:endParaRPr lang="en-US" sz="1200" dirty="0">
              <a:solidFill>
                <a:schemeClr val="bg1"/>
              </a:solidFill>
              <a:latin typeface="+mj-lt"/>
            </a:endParaRPr>
          </a:p>
        </p:txBody>
      </p:sp>
      <p:cxnSp>
        <p:nvCxnSpPr>
          <p:cNvPr id="12" name="Straight Connector 11"/>
          <p:cNvCxnSpPr/>
          <p:nvPr userDrawn="1"/>
        </p:nvCxnSpPr>
        <p:spPr>
          <a:xfrm>
            <a:off x="2901329" y="6550684"/>
            <a:ext cx="1368163"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171290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Picture Placeholder 14">
            <a:extLst>
              <a:ext uri="{FF2B5EF4-FFF2-40B4-BE49-F238E27FC236}">
                <a16:creationId xmlns:a16="http://schemas.microsoft.com/office/drawing/2014/main" xmlns="" id="{9CACE90A-8013-4C5B-BDD7-10498CF69154}"/>
              </a:ext>
            </a:extLst>
          </p:cNvPr>
          <p:cNvSpPr>
            <a:spLocks noGrp="1"/>
          </p:cNvSpPr>
          <p:nvPr>
            <p:ph type="pic" sz="quarter" idx="245" hasCustomPrompt="1"/>
          </p:nvPr>
        </p:nvSpPr>
        <p:spPr>
          <a:xfrm>
            <a:off x="5573919" y="1302441"/>
            <a:ext cx="6202018" cy="4397408"/>
          </a:xfrm>
          <a:custGeom>
            <a:avLst/>
            <a:gdLst>
              <a:gd name="connsiteX0" fmla="*/ 0 w 6202018"/>
              <a:gd name="connsiteY0" fmla="*/ 0 h 4397408"/>
              <a:gd name="connsiteX1" fmla="*/ 6202018 w 6202018"/>
              <a:gd name="connsiteY1" fmla="*/ 0 h 4397408"/>
              <a:gd name="connsiteX2" fmla="*/ 6202018 w 6202018"/>
              <a:gd name="connsiteY2" fmla="*/ 4397408 h 4397408"/>
              <a:gd name="connsiteX3" fmla="*/ 0 w 6202018"/>
              <a:gd name="connsiteY3" fmla="*/ 4397408 h 4397408"/>
            </a:gdLst>
            <a:ahLst/>
            <a:cxnLst>
              <a:cxn ang="0">
                <a:pos x="connsiteX0" y="connsiteY0"/>
              </a:cxn>
              <a:cxn ang="0">
                <a:pos x="connsiteX1" y="connsiteY1"/>
              </a:cxn>
              <a:cxn ang="0">
                <a:pos x="connsiteX2" y="connsiteY2"/>
              </a:cxn>
              <a:cxn ang="0">
                <a:pos x="connsiteX3" y="connsiteY3"/>
              </a:cxn>
            </a:cxnLst>
            <a:rect l="l" t="t" r="r" b="b"/>
            <a:pathLst>
              <a:path w="6202018" h="4397408">
                <a:moveTo>
                  <a:pt x="0" y="0"/>
                </a:moveTo>
                <a:lnTo>
                  <a:pt x="6202018" y="0"/>
                </a:lnTo>
                <a:lnTo>
                  <a:pt x="6202018" y="4397408"/>
                </a:lnTo>
                <a:lnTo>
                  <a:pt x="0" y="4397408"/>
                </a:lnTo>
                <a:close/>
              </a:path>
            </a:pathLst>
          </a:custGeom>
          <a:solidFill>
            <a:schemeClr val="bg1">
              <a:lumMod val="65000"/>
            </a:schemeClr>
          </a:solidFill>
        </p:spPr>
        <p:txBody>
          <a:bodyPr wrap="square">
            <a:noAutofit/>
          </a:bodyPr>
          <a:lstStyle>
            <a:lvl1pPr>
              <a:defRPr sz="1200">
                <a:solidFill>
                  <a:schemeClr val="bg1"/>
                </a:solidFill>
              </a:defRPr>
            </a:lvl1pPr>
          </a:lstStyle>
          <a:p>
            <a:r>
              <a:rPr lang="en-US" dirty="0" smtClean="0"/>
              <a:t>Click image placeholder insert your picture, and “Send to back”</a:t>
            </a:r>
            <a:endParaRPr lang="en-US" dirty="0"/>
          </a:p>
        </p:txBody>
      </p:sp>
      <p:sp>
        <p:nvSpPr>
          <p:cNvPr id="8" name="Picture Placeholder 11">
            <a:extLst>
              <a:ext uri="{FF2B5EF4-FFF2-40B4-BE49-F238E27FC236}">
                <a16:creationId xmlns:a16="http://schemas.microsoft.com/office/drawing/2014/main" xmlns="" id="{FCF72D65-64B6-4949-9FEE-E8CDB51C57C0}"/>
              </a:ext>
            </a:extLst>
          </p:cNvPr>
          <p:cNvSpPr>
            <a:spLocks noGrp="1"/>
          </p:cNvSpPr>
          <p:nvPr>
            <p:ph type="pic" sz="quarter" idx="244" hasCustomPrompt="1"/>
          </p:nvPr>
        </p:nvSpPr>
        <p:spPr>
          <a:xfrm>
            <a:off x="606563" y="3742463"/>
            <a:ext cx="2316922" cy="1957387"/>
          </a:xfrm>
          <a:custGeom>
            <a:avLst/>
            <a:gdLst>
              <a:gd name="connsiteX0" fmla="*/ 0 w 2316922"/>
              <a:gd name="connsiteY0" fmla="*/ 0 h 1957387"/>
              <a:gd name="connsiteX1" fmla="*/ 2316922 w 2316922"/>
              <a:gd name="connsiteY1" fmla="*/ 0 h 1957387"/>
              <a:gd name="connsiteX2" fmla="*/ 2316922 w 2316922"/>
              <a:gd name="connsiteY2" fmla="*/ 1957387 h 1957387"/>
              <a:gd name="connsiteX3" fmla="*/ 0 w 2316922"/>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2316922" h="1957387">
                <a:moveTo>
                  <a:pt x="0" y="0"/>
                </a:moveTo>
                <a:lnTo>
                  <a:pt x="2316922" y="0"/>
                </a:lnTo>
                <a:lnTo>
                  <a:pt x="2316922" y="1957387"/>
                </a:lnTo>
                <a:lnTo>
                  <a:pt x="0" y="1957387"/>
                </a:lnTo>
                <a:close/>
              </a:path>
            </a:pathLst>
          </a:custGeom>
          <a:solidFill>
            <a:schemeClr val="bg1">
              <a:lumMod val="65000"/>
            </a:schemeClr>
          </a:solidFill>
        </p:spPr>
        <p:txBody>
          <a:bodyPr wrap="square">
            <a:noAutofit/>
          </a:bodyPr>
          <a:lstStyle>
            <a:lvl1pPr>
              <a:defRPr sz="1200">
                <a:solidFill>
                  <a:schemeClr val="bg1"/>
                </a:solidFill>
              </a:defRPr>
            </a:lvl1pPr>
          </a:lstStyle>
          <a:p>
            <a:r>
              <a:rPr lang="en-US" dirty="0" smtClean="0"/>
              <a:t>Click image placeholder insert your picture, and “Send to back”</a:t>
            </a:r>
            <a:endParaRPr lang="en-US" dirty="0"/>
          </a:p>
        </p:txBody>
      </p:sp>
      <p:sp>
        <p:nvSpPr>
          <p:cNvPr id="9" name="Picture Placeholder 12">
            <a:extLst>
              <a:ext uri="{FF2B5EF4-FFF2-40B4-BE49-F238E27FC236}">
                <a16:creationId xmlns:a16="http://schemas.microsoft.com/office/drawing/2014/main" xmlns="" id="{96ADD230-78C3-41AB-B086-9493439283A1}"/>
              </a:ext>
            </a:extLst>
          </p:cNvPr>
          <p:cNvSpPr>
            <a:spLocks noGrp="1"/>
          </p:cNvSpPr>
          <p:nvPr>
            <p:ph type="pic" sz="quarter" idx="243" hasCustomPrompt="1"/>
          </p:nvPr>
        </p:nvSpPr>
        <p:spPr>
          <a:xfrm>
            <a:off x="2989745" y="3742462"/>
            <a:ext cx="2517914" cy="1957387"/>
          </a:xfrm>
          <a:custGeom>
            <a:avLst/>
            <a:gdLst>
              <a:gd name="connsiteX0" fmla="*/ 0 w 2517914"/>
              <a:gd name="connsiteY0" fmla="*/ 0 h 1957387"/>
              <a:gd name="connsiteX1" fmla="*/ 2517914 w 2517914"/>
              <a:gd name="connsiteY1" fmla="*/ 0 h 1957387"/>
              <a:gd name="connsiteX2" fmla="*/ 2517914 w 2517914"/>
              <a:gd name="connsiteY2" fmla="*/ 1957387 h 1957387"/>
              <a:gd name="connsiteX3" fmla="*/ 0 w 2517914"/>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2517914" h="1957387">
                <a:moveTo>
                  <a:pt x="0" y="0"/>
                </a:moveTo>
                <a:lnTo>
                  <a:pt x="2517914" y="0"/>
                </a:lnTo>
                <a:lnTo>
                  <a:pt x="2517914" y="1957387"/>
                </a:lnTo>
                <a:lnTo>
                  <a:pt x="0" y="1957387"/>
                </a:lnTo>
                <a:close/>
              </a:path>
            </a:pathLst>
          </a:custGeom>
          <a:solidFill>
            <a:schemeClr val="bg1">
              <a:lumMod val="65000"/>
            </a:schemeClr>
          </a:solidFill>
        </p:spPr>
        <p:txBody>
          <a:bodyPr wrap="square">
            <a:noAutofit/>
          </a:bodyPr>
          <a:lstStyle>
            <a:lvl1pPr>
              <a:defRPr sz="1200">
                <a:solidFill>
                  <a:schemeClr val="bg1"/>
                </a:solidFill>
              </a:defRPr>
            </a:lvl1pPr>
          </a:lstStyle>
          <a:p>
            <a:r>
              <a:rPr lang="en-US" dirty="0" smtClean="0"/>
              <a:t>Click image placeholder insert your picture, and “Send to back”</a:t>
            </a:r>
            <a:endParaRPr lang="en-US" dirty="0"/>
          </a:p>
        </p:txBody>
      </p:sp>
      <p:sp>
        <p:nvSpPr>
          <p:cNvPr id="10" name="Rectangle 9"/>
          <p:cNvSpPr/>
          <p:nvPr userDrawn="1"/>
        </p:nvSpPr>
        <p:spPr>
          <a:xfrm>
            <a:off x="314531" y="6435268"/>
            <a:ext cx="2515433" cy="230832"/>
          </a:xfrm>
          <a:prstGeom prst="rect">
            <a:avLst/>
          </a:prstGeom>
        </p:spPr>
        <p:txBody>
          <a:bodyPr wrap="none">
            <a:spAutoFit/>
          </a:bodyPr>
          <a:lstStyle/>
          <a:p>
            <a:pPr algn="l"/>
            <a:r>
              <a:rPr lang="en-US" sz="900" b="0" i="0" dirty="0" smtClean="0">
                <a:solidFill>
                  <a:schemeClr val="tx1">
                    <a:lumMod val="85000"/>
                    <a:lumOff val="15000"/>
                  </a:schemeClr>
                </a:solidFill>
                <a:effectLst/>
                <a:latin typeface="+mn-lt"/>
              </a:rPr>
              <a:t>© 2018 </a:t>
            </a:r>
            <a:r>
              <a:rPr lang="en-US" sz="900" b="1" i="0" dirty="0" smtClean="0">
                <a:solidFill>
                  <a:schemeClr val="tx1">
                    <a:lumMod val="85000"/>
                    <a:lumOff val="15000"/>
                  </a:schemeClr>
                </a:solidFill>
                <a:effectLst/>
                <a:latin typeface="+mj-lt"/>
              </a:rPr>
              <a:t>Creative</a:t>
            </a:r>
            <a:r>
              <a:rPr lang="en-US" sz="900" b="1" i="0" baseline="0" dirty="0" smtClean="0">
                <a:solidFill>
                  <a:schemeClr val="tx1">
                    <a:lumMod val="85000"/>
                    <a:lumOff val="15000"/>
                  </a:schemeClr>
                </a:solidFill>
                <a:effectLst/>
                <a:latin typeface="+mj-lt"/>
              </a:rPr>
              <a:t> – Presentation template</a:t>
            </a:r>
            <a:endParaRPr lang="en-US" sz="900" b="0" i="0" dirty="0">
              <a:solidFill>
                <a:schemeClr val="tx1">
                  <a:lumMod val="85000"/>
                  <a:lumOff val="15000"/>
                </a:schemeClr>
              </a:solidFill>
              <a:latin typeface="+mj-lt"/>
            </a:endParaRPr>
          </a:p>
        </p:txBody>
      </p:sp>
      <p:sp>
        <p:nvSpPr>
          <p:cNvPr id="11" name="Oval 10"/>
          <p:cNvSpPr/>
          <p:nvPr userDrawn="1"/>
        </p:nvSpPr>
        <p:spPr>
          <a:xfrm>
            <a:off x="11438107" y="113418"/>
            <a:ext cx="647169" cy="647169"/>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1553140" y="283114"/>
            <a:ext cx="417102" cy="307777"/>
          </a:xfrm>
          <a:prstGeom prst="rect">
            <a:avLst/>
          </a:prstGeom>
        </p:spPr>
        <p:txBody>
          <a:bodyPr wrap="none">
            <a:spAutoFit/>
          </a:bodyPr>
          <a:lstStyle/>
          <a:p>
            <a:pPr algn="ctr"/>
            <a:fld id="{1FF971EA-3A6D-44E0-AE21-1C9457776B3F}" type="slidenum">
              <a:rPr lang="en-US" sz="1400" smtClean="0">
                <a:solidFill>
                  <a:schemeClr val="bg1"/>
                </a:solidFill>
                <a:latin typeface="+mj-lt"/>
              </a:rPr>
              <a:pPr algn="ctr"/>
              <a:t>‹#›</a:t>
            </a:fld>
            <a:endParaRPr lang="en-US" sz="1200" dirty="0">
              <a:solidFill>
                <a:schemeClr val="bg1"/>
              </a:solidFill>
              <a:latin typeface="+mj-lt"/>
            </a:endParaRPr>
          </a:p>
        </p:txBody>
      </p:sp>
      <p:cxnSp>
        <p:nvCxnSpPr>
          <p:cNvPr id="15" name="Straight Connector 14"/>
          <p:cNvCxnSpPr/>
          <p:nvPr userDrawn="1"/>
        </p:nvCxnSpPr>
        <p:spPr>
          <a:xfrm>
            <a:off x="2901329" y="6550684"/>
            <a:ext cx="1368163"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497880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6" name="Picture 5" descr="ipad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99568" y="283114"/>
            <a:ext cx="4946005" cy="6857107"/>
          </a:xfrm>
          <a:prstGeom prst="rect">
            <a:avLst/>
          </a:prstGeom>
        </p:spPr>
      </p:pic>
      <p:sp>
        <p:nvSpPr>
          <p:cNvPr id="3" name="Picture Placeholder 7"/>
          <p:cNvSpPr>
            <a:spLocks noGrp="1"/>
          </p:cNvSpPr>
          <p:nvPr>
            <p:ph type="pic" sz="quarter" idx="10" hasCustomPrompt="1"/>
          </p:nvPr>
        </p:nvSpPr>
        <p:spPr>
          <a:xfrm>
            <a:off x="4950136" y="935318"/>
            <a:ext cx="3966984" cy="5213951"/>
          </a:xfrm>
          <a:solidFill>
            <a:schemeClr val="bg1">
              <a:lumMod val="65000"/>
            </a:schemeClr>
          </a:solidFill>
        </p:spPr>
        <p:txBody>
          <a:bodyPr>
            <a:no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baseline="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smtClean="0"/>
              <a:t>Click image placeholder insert your picture, and “Send to back”</a:t>
            </a:r>
          </a:p>
        </p:txBody>
      </p:sp>
      <p:sp>
        <p:nvSpPr>
          <p:cNvPr id="9" name="Rectangle 8"/>
          <p:cNvSpPr/>
          <p:nvPr userDrawn="1"/>
        </p:nvSpPr>
        <p:spPr>
          <a:xfrm>
            <a:off x="314531" y="6435268"/>
            <a:ext cx="2515433" cy="230832"/>
          </a:xfrm>
          <a:prstGeom prst="rect">
            <a:avLst/>
          </a:prstGeom>
        </p:spPr>
        <p:txBody>
          <a:bodyPr wrap="none">
            <a:spAutoFit/>
          </a:bodyPr>
          <a:lstStyle/>
          <a:p>
            <a:pPr algn="l"/>
            <a:r>
              <a:rPr lang="en-US" sz="900" b="0" i="0" dirty="0" smtClean="0">
                <a:solidFill>
                  <a:schemeClr val="tx1">
                    <a:lumMod val="85000"/>
                    <a:lumOff val="15000"/>
                  </a:schemeClr>
                </a:solidFill>
                <a:effectLst/>
                <a:latin typeface="+mn-lt"/>
              </a:rPr>
              <a:t>© 2018 </a:t>
            </a:r>
            <a:r>
              <a:rPr lang="en-US" sz="900" b="1" i="0" dirty="0" smtClean="0">
                <a:solidFill>
                  <a:schemeClr val="tx1">
                    <a:lumMod val="85000"/>
                    <a:lumOff val="15000"/>
                  </a:schemeClr>
                </a:solidFill>
                <a:effectLst/>
                <a:latin typeface="+mj-lt"/>
              </a:rPr>
              <a:t>Creative</a:t>
            </a:r>
            <a:r>
              <a:rPr lang="en-US" sz="900" b="1" i="0" baseline="0" dirty="0" smtClean="0">
                <a:solidFill>
                  <a:schemeClr val="tx1">
                    <a:lumMod val="85000"/>
                    <a:lumOff val="15000"/>
                  </a:schemeClr>
                </a:solidFill>
                <a:effectLst/>
                <a:latin typeface="+mj-lt"/>
              </a:rPr>
              <a:t> – Presentation template</a:t>
            </a:r>
            <a:endParaRPr lang="en-US" sz="900" b="0" i="0" dirty="0">
              <a:solidFill>
                <a:schemeClr val="tx1">
                  <a:lumMod val="85000"/>
                  <a:lumOff val="15000"/>
                </a:schemeClr>
              </a:solidFill>
              <a:latin typeface="+mj-lt"/>
            </a:endParaRPr>
          </a:p>
        </p:txBody>
      </p:sp>
      <p:sp>
        <p:nvSpPr>
          <p:cNvPr id="10" name="Oval 9"/>
          <p:cNvSpPr/>
          <p:nvPr userDrawn="1"/>
        </p:nvSpPr>
        <p:spPr>
          <a:xfrm>
            <a:off x="11438107" y="113418"/>
            <a:ext cx="647169" cy="647169"/>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11553140" y="283114"/>
            <a:ext cx="417102" cy="307777"/>
          </a:xfrm>
          <a:prstGeom prst="rect">
            <a:avLst/>
          </a:prstGeom>
        </p:spPr>
        <p:txBody>
          <a:bodyPr wrap="none">
            <a:spAutoFit/>
          </a:bodyPr>
          <a:lstStyle/>
          <a:p>
            <a:pPr algn="ctr"/>
            <a:fld id="{1FF971EA-3A6D-44E0-AE21-1C9457776B3F}" type="slidenum">
              <a:rPr lang="en-US" sz="1400" smtClean="0">
                <a:solidFill>
                  <a:schemeClr val="bg1"/>
                </a:solidFill>
                <a:latin typeface="+mj-lt"/>
              </a:rPr>
              <a:pPr algn="ctr"/>
              <a:t>‹#›</a:t>
            </a:fld>
            <a:endParaRPr lang="en-US" sz="1200" dirty="0">
              <a:solidFill>
                <a:schemeClr val="bg1"/>
              </a:solidFill>
              <a:latin typeface="+mj-lt"/>
            </a:endParaRPr>
          </a:p>
        </p:txBody>
      </p:sp>
      <p:cxnSp>
        <p:nvCxnSpPr>
          <p:cNvPr id="12" name="Straight Connector 11"/>
          <p:cNvCxnSpPr/>
          <p:nvPr userDrawn="1"/>
        </p:nvCxnSpPr>
        <p:spPr>
          <a:xfrm>
            <a:off x="2901329" y="6550684"/>
            <a:ext cx="1368163"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821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600"/>
                                        <p:tgtEl>
                                          <p:spTgt spid="6"/>
                                        </p:tgtEl>
                                      </p:cBhvr>
                                    </p:animEffect>
                                    <p:anim calcmode="lin" valueType="num">
                                      <p:cBhvr>
                                        <p:cTn id="8" dur="600" fill="hold"/>
                                        <p:tgtEl>
                                          <p:spTgt spid="6"/>
                                        </p:tgtEl>
                                        <p:attrNameLst>
                                          <p:attrName>ppt_x</p:attrName>
                                        </p:attrNameLst>
                                      </p:cBhvr>
                                      <p:tavLst>
                                        <p:tav tm="0">
                                          <p:val>
                                            <p:strVal val="#ppt_x"/>
                                          </p:val>
                                        </p:tav>
                                        <p:tav tm="100000">
                                          <p:val>
                                            <p:strVal val="#ppt_x"/>
                                          </p:val>
                                        </p:tav>
                                      </p:tavLst>
                                    </p:anim>
                                    <p:anim calcmode="lin" valueType="num">
                                      <p:cBhvr>
                                        <p:cTn id="9" dur="6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4468A1-4B87-439B-82EC-C3C09A9F3392}" type="datetimeFigureOut">
              <a:rPr lang="en-US" smtClean="0"/>
              <a:t>1/24/2020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F971EA-3A6D-44E0-AE21-1C9457776B3F}" type="slidenum">
              <a:rPr lang="en-US" smtClean="0"/>
              <a:t>‹#›</a:t>
            </a:fld>
            <a:endParaRPr lang="en-US" dirty="0"/>
          </a:p>
        </p:txBody>
      </p:sp>
    </p:spTree>
    <p:extLst>
      <p:ext uri="{BB962C8B-B14F-4D97-AF65-F5344CB8AC3E}">
        <p14:creationId xmlns:p14="http://schemas.microsoft.com/office/powerpoint/2010/main" val="3707346369"/>
      </p:ext>
    </p:extLst>
  </p:cSld>
  <p:clrMap bg1="lt1" tx1="dk1" bg2="lt2" tx2="dk2" accent1="accent1" accent2="accent2" accent3="accent3" accent4="accent4" accent5="accent5" accent6="accent6" hlink="hlink" folHlink="folHlink"/>
  <p:sldLayoutIdLst>
    <p:sldLayoutId id="2147483665" r:id="rId1"/>
    <p:sldLayoutId id="2147483663" r:id="rId2"/>
    <p:sldLayoutId id="2147483666" r:id="rId3"/>
    <p:sldLayoutId id="2147483664" r:id="rId4"/>
    <p:sldLayoutId id="2147483650" r:id="rId5"/>
    <p:sldLayoutId id="2147483655" r:id="rId6"/>
    <p:sldLayoutId id="2147483659" r:id="rId7"/>
    <p:sldLayoutId id="2147483668" r:id="rId8"/>
    <p:sldLayoutId id="214748366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16000"/>
                    </a14:imgEffect>
                  </a14:imgLayer>
                </a14:imgProps>
              </a:ext>
            </a:extLst>
          </a:blip>
          <a:srcRect/>
          <a:stretch>
            <a:fillRect t="-4000" b="-4000"/>
          </a:stretch>
        </a:blipFill>
        <a:effectLst/>
      </p:bgPr>
    </p:bg>
    <p:spTree>
      <p:nvGrpSpPr>
        <p:cNvPr id="1" name=""/>
        <p:cNvGrpSpPr/>
        <p:nvPr/>
      </p:nvGrpSpPr>
      <p:grpSpPr>
        <a:xfrm>
          <a:off x="0" y="0"/>
          <a:ext cx="0" cy="0"/>
          <a:chOff x="0" y="0"/>
          <a:chExt cx="0" cy="0"/>
        </a:xfrm>
      </p:grpSpPr>
      <p:sp>
        <p:nvSpPr>
          <p:cNvPr id="5" name="TextBox 4"/>
          <p:cNvSpPr txBox="1"/>
          <p:nvPr/>
        </p:nvSpPr>
        <p:spPr>
          <a:xfrm>
            <a:off x="978551" y="2424072"/>
            <a:ext cx="7254088" cy="2215991"/>
          </a:xfrm>
          <a:prstGeom prst="rect">
            <a:avLst/>
          </a:prstGeom>
          <a:noFill/>
        </p:spPr>
        <p:txBody>
          <a:bodyPr wrap="square" rtlCol="0">
            <a:spAutoFit/>
          </a:bodyPr>
          <a:lstStyle/>
          <a:p>
            <a:pPr algn="r"/>
            <a:r>
              <a:rPr lang="ar-AE" sz="13800" spc="-300" dirty="0" smtClean="0">
                <a:solidFill>
                  <a:schemeClr val="accent5">
                    <a:lumMod val="50000"/>
                  </a:schemeClr>
                </a:solidFill>
                <a:latin typeface="Arabic Typesetting" panose="03020402040406030203" pitchFamily="66" charset="-78"/>
                <a:cs typeface="Arabic Typesetting" panose="03020402040406030203" pitchFamily="66" charset="-78"/>
              </a:rPr>
              <a:t>فرسان فبراير 2020</a:t>
            </a:r>
            <a:endParaRPr lang="en-US" sz="13800" spc="-300" dirty="0">
              <a:solidFill>
                <a:schemeClr val="accent5">
                  <a:lumMod val="50000"/>
                </a:schemeClr>
              </a:solidFill>
              <a:latin typeface="Arabic Typesetting" panose="03020402040406030203" pitchFamily="66" charset="-78"/>
              <a:cs typeface="Arabic Typesetting" panose="03020402040406030203" pitchFamily="66" charset="-78"/>
            </a:endParaRPr>
          </a:p>
        </p:txBody>
      </p:sp>
      <p:sp>
        <p:nvSpPr>
          <p:cNvPr id="6" name="TextBox 5"/>
          <p:cNvSpPr txBox="1"/>
          <p:nvPr/>
        </p:nvSpPr>
        <p:spPr>
          <a:xfrm>
            <a:off x="3527946" y="4338163"/>
            <a:ext cx="4611427" cy="584775"/>
          </a:xfrm>
          <a:prstGeom prst="rect">
            <a:avLst/>
          </a:prstGeom>
          <a:noFill/>
        </p:spPr>
        <p:txBody>
          <a:bodyPr wrap="square" rtlCol="0">
            <a:spAutoFit/>
          </a:bodyPr>
          <a:lstStyle/>
          <a:p>
            <a:pPr algn="r"/>
            <a:r>
              <a:rPr lang="ar-AE" sz="3200" dirty="0" smtClean="0">
                <a:solidFill>
                  <a:srgbClr val="ED11AE"/>
                </a:solidFill>
              </a:rPr>
              <a:t>اقرأ لتغدو إنسانا أجمل ... </a:t>
            </a:r>
            <a:endParaRPr lang="en-US" sz="3200" dirty="0">
              <a:solidFill>
                <a:srgbClr val="ED11AE"/>
              </a:solidFill>
            </a:endParaRPr>
          </a:p>
        </p:txBody>
      </p:sp>
      <p:grpSp>
        <p:nvGrpSpPr>
          <p:cNvPr id="14" name="Group 13"/>
          <p:cNvGrpSpPr/>
          <p:nvPr/>
        </p:nvGrpSpPr>
        <p:grpSpPr>
          <a:xfrm rot="16200000" flipH="1">
            <a:off x="7847178" y="1862747"/>
            <a:ext cx="292195" cy="292195"/>
            <a:chOff x="1502229" y="2731167"/>
            <a:chExt cx="364384" cy="364384"/>
          </a:xfrm>
          <a:solidFill>
            <a:schemeClr val="accent1"/>
          </a:solidFill>
        </p:grpSpPr>
        <p:sp>
          <p:nvSpPr>
            <p:cNvPr id="15" name="Rounded Rectangle 14"/>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Donut 16"/>
          <p:cNvSpPr/>
          <p:nvPr/>
        </p:nvSpPr>
        <p:spPr>
          <a:xfrm rot="16200000" flipH="1">
            <a:off x="6983774" y="2625207"/>
            <a:ext cx="179177" cy="17917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nut 17"/>
          <p:cNvSpPr/>
          <p:nvPr/>
        </p:nvSpPr>
        <p:spPr>
          <a:xfrm rot="16200000" flipH="1">
            <a:off x="8548043" y="2707813"/>
            <a:ext cx="345461" cy="345461"/>
          </a:xfrm>
          <a:prstGeom prst="donut">
            <a:avLst>
              <a:gd name="adj" fmla="val 125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rot="16200000" flipH="1">
            <a:off x="3673893" y="2786362"/>
            <a:ext cx="172781" cy="172781"/>
            <a:chOff x="1502229" y="2731167"/>
            <a:chExt cx="364384" cy="364384"/>
          </a:xfrm>
          <a:solidFill>
            <a:schemeClr val="accent1"/>
          </a:solidFill>
        </p:grpSpPr>
        <p:sp>
          <p:nvSpPr>
            <p:cNvPr id="20" name="Rounded Rectangle 19"/>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onut 21"/>
          <p:cNvSpPr/>
          <p:nvPr/>
        </p:nvSpPr>
        <p:spPr>
          <a:xfrm rot="16200000" flipH="1">
            <a:off x="6990875" y="5460486"/>
            <a:ext cx="470464" cy="470464"/>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p:nvPr/>
        </p:nvGrpSpPr>
        <p:grpSpPr>
          <a:xfrm rot="16200000" flipH="1">
            <a:off x="9078680" y="4819241"/>
            <a:ext cx="324035" cy="324035"/>
            <a:chOff x="1502229" y="2731167"/>
            <a:chExt cx="364384" cy="364384"/>
          </a:xfrm>
          <a:solidFill>
            <a:srgbClr val="ED11AE"/>
          </a:solidFill>
        </p:grpSpPr>
        <p:sp>
          <p:nvSpPr>
            <p:cNvPr id="24" name="Rounded Rectangle 23"/>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ounded Rectangle 26"/>
          <p:cNvSpPr/>
          <p:nvPr/>
        </p:nvSpPr>
        <p:spPr>
          <a:xfrm rot="16200000" flipH="1">
            <a:off x="8620342" y="374097"/>
            <a:ext cx="66158" cy="29219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Donut 28"/>
          <p:cNvSpPr/>
          <p:nvPr/>
        </p:nvSpPr>
        <p:spPr>
          <a:xfrm rot="16200000" flipH="1">
            <a:off x="8805779" y="1683569"/>
            <a:ext cx="179177" cy="17917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Donut 29"/>
          <p:cNvSpPr/>
          <p:nvPr/>
        </p:nvSpPr>
        <p:spPr>
          <a:xfrm rot="16200000" flipH="1">
            <a:off x="7373402" y="952052"/>
            <a:ext cx="345461" cy="345461"/>
          </a:xfrm>
          <a:prstGeom prst="donut">
            <a:avLst>
              <a:gd name="adj" fmla="val 12500"/>
            </a:avLst>
          </a:prstGeom>
          <a:solidFill>
            <a:srgbClr val="ED11AE"/>
          </a:solidFill>
          <a:ln>
            <a:solidFill>
              <a:srgbClr val="ED11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onut 30"/>
          <p:cNvSpPr/>
          <p:nvPr/>
        </p:nvSpPr>
        <p:spPr>
          <a:xfrm rot="16200000" flipH="1">
            <a:off x="10264792" y="4640063"/>
            <a:ext cx="179177" cy="17917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p:cNvGrpSpPr/>
          <p:nvPr/>
        </p:nvGrpSpPr>
        <p:grpSpPr>
          <a:xfrm rot="16200000" flipH="1">
            <a:off x="9847954" y="920805"/>
            <a:ext cx="172781" cy="172781"/>
            <a:chOff x="1502229" y="2731167"/>
            <a:chExt cx="364384" cy="364384"/>
          </a:xfrm>
          <a:solidFill>
            <a:srgbClr val="ED11AE"/>
          </a:solidFill>
        </p:grpSpPr>
        <p:sp>
          <p:nvSpPr>
            <p:cNvPr id="33" name="Rounded Rectangle 32"/>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573564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7" presetClass="emph" presetSubtype="0" fill="remove" grpId="0" nodeType="clickEffect">
                                  <p:stCondLst>
                                    <p:cond delay="0"/>
                                  </p:stCondLst>
                                  <p:childTnLst>
                                    <p:animClr clrSpc="rgb" dir="cw">
                                      <p:cBhvr override="childStyle">
                                        <p:cTn id="13" dur="250" autoRev="1" fill="remove"/>
                                        <p:tgtEl>
                                          <p:spTgt spid="30"/>
                                        </p:tgtEl>
                                        <p:attrNameLst>
                                          <p:attrName>style.color</p:attrName>
                                        </p:attrNameLst>
                                      </p:cBhvr>
                                      <p:to>
                                        <a:schemeClr val="bg1"/>
                                      </p:to>
                                    </p:animClr>
                                    <p:animClr clrSpc="rgb" dir="cw">
                                      <p:cBhvr>
                                        <p:cTn id="14" dur="250" autoRev="1" fill="remove"/>
                                        <p:tgtEl>
                                          <p:spTgt spid="30"/>
                                        </p:tgtEl>
                                        <p:attrNameLst>
                                          <p:attrName>fillcolor</p:attrName>
                                        </p:attrNameLst>
                                      </p:cBhvr>
                                      <p:to>
                                        <a:schemeClr val="bg1"/>
                                      </p:to>
                                    </p:animClr>
                                    <p:set>
                                      <p:cBhvr>
                                        <p:cTn id="15" dur="250" autoRev="1" fill="remove"/>
                                        <p:tgtEl>
                                          <p:spTgt spid="30"/>
                                        </p:tgtEl>
                                        <p:attrNameLst>
                                          <p:attrName>fill.type</p:attrName>
                                        </p:attrNameLst>
                                      </p:cBhvr>
                                      <p:to>
                                        <p:strVal val="solid"/>
                                      </p:to>
                                    </p:set>
                                    <p:set>
                                      <p:cBhvr>
                                        <p:cTn id="16" dur="250" autoRev="1" fill="remove"/>
                                        <p:tgtEl>
                                          <p:spTgt spid="30"/>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8" presetClass="emph" presetSubtype="0" fill="hold" nodeType="clickEffect">
                                  <p:stCondLst>
                                    <p:cond delay="0"/>
                                  </p:stCondLst>
                                  <p:childTnLst>
                                    <p:animRot by="21600000">
                                      <p:cBhvr>
                                        <p:cTn id="20" dur="2000" fill="hold"/>
                                        <p:tgtEl>
                                          <p:spTgt spid="14"/>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8" presetClass="emph" presetSubtype="0" fill="hold" nodeType="clickEffect">
                                  <p:stCondLst>
                                    <p:cond delay="0"/>
                                  </p:stCondLst>
                                  <p:childTnLst>
                                    <p:animRot by="21600000">
                                      <p:cBhvr>
                                        <p:cTn id="24" dur="2000" fill="hold"/>
                                        <p:tgtEl>
                                          <p:spTgt spid="23"/>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1+#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3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6639" b="6639"/>
          <a:stretch>
            <a:fillRect/>
          </a:stretch>
        </p:blipFill>
        <p:spPr>
          <a:xfrm>
            <a:off x="4033966" y="1391118"/>
            <a:ext cx="2490402" cy="2490402"/>
          </a:xfrm>
        </p:spPr>
      </p:pic>
      <p:sp>
        <p:nvSpPr>
          <p:cNvPr id="29" name="Rectangle 28"/>
          <p:cNvSpPr/>
          <p:nvPr/>
        </p:nvSpPr>
        <p:spPr>
          <a:xfrm>
            <a:off x="367005" y="2929703"/>
            <a:ext cx="3540581" cy="1287532"/>
          </a:xfrm>
          <a:prstGeom prst="rect">
            <a:avLst/>
          </a:prstGeom>
        </p:spPr>
        <p:txBody>
          <a:bodyPr wrap="square">
            <a:spAutoFit/>
          </a:bodyPr>
          <a:lstStyle/>
          <a:p>
            <a:pPr algn="r">
              <a:lnSpc>
                <a:spcPct val="150000"/>
              </a:lnSpc>
            </a:pPr>
            <a:endParaRPr lang="ar-AE" dirty="0" smtClean="0">
              <a:solidFill>
                <a:schemeClr val="tx1">
                  <a:lumMod val="75000"/>
                  <a:lumOff val="25000"/>
                </a:schemeClr>
              </a:solidFill>
            </a:endParaRPr>
          </a:p>
          <a:p>
            <a:pPr algn="r">
              <a:lnSpc>
                <a:spcPct val="150000"/>
              </a:lnSpc>
            </a:pPr>
            <a:r>
              <a:rPr lang="ar-AE" dirty="0" smtClean="0">
                <a:solidFill>
                  <a:schemeClr val="tx1">
                    <a:lumMod val="75000"/>
                    <a:lumOff val="25000"/>
                  </a:schemeClr>
                </a:solidFill>
              </a:rPr>
              <a:t>أم واشتشارية أطفال تطوري ، حاصلة على البورد الكندي والامريكي</a:t>
            </a:r>
            <a:r>
              <a:rPr lang="en-US" dirty="0" smtClean="0">
                <a:solidFill>
                  <a:schemeClr val="tx1">
                    <a:lumMod val="75000"/>
                    <a:lumOff val="25000"/>
                  </a:schemeClr>
                </a:solidFill>
              </a:rPr>
              <a:t> </a:t>
            </a:r>
            <a:endParaRPr lang="en-US" dirty="0">
              <a:solidFill>
                <a:schemeClr val="tx1">
                  <a:lumMod val="75000"/>
                  <a:lumOff val="25000"/>
                </a:schemeClr>
              </a:solidFill>
            </a:endParaRPr>
          </a:p>
        </p:txBody>
      </p:sp>
      <p:sp>
        <p:nvSpPr>
          <p:cNvPr id="13" name="Oval 12"/>
          <p:cNvSpPr/>
          <p:nvPr/>
        </p:nvSpPr>
        <p:spPr>
          <a:xfrm>
            <a:off x="1285610" y="664459"/>
            <a:ext cx="1658883" cy="1658883"/>
          </a:xfrm>
          <a:prstGeom prst="ellipse">
            <a:avLst/>
          </a:prstGeom>
          <a:ln>
            <a:noFill/>
          </a:ln>
          <a:effectLst>
            <a:outerShdw blurRad="177800" dist="190500" dir="6420000" algn="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rot="10800000">
            <a:off x="3569991" y="4200996"/>
            <a:ext cx="225057" cy="225057"/>
            <a:chOff x="1502229" y="2731167"/>
            <a:chExt cx="364384" cy="364384"/>
          </a:xfrm>
          <a:solidFill>
            <a:schemeClr val="accent1"/>
          </a:solidFill>
        </p:grpSpPr>
        <p:sp>
          <p:nvSpPr>
            <p:cNvPr id="42" name="Rounded Rectangle 41"/>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onut 21"/>
          <p:cNvSpPr/>
          <p:nvPr/>
        </p:nvSpPr>
        <p:spPr>
          <a:xfrm rot="10800000">
            <a:off x="9279003" y="4313525"/>
            <a:ext cx="138007" cy="13800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nut 22"/>
          <p:cNvSpPr/>
          <p:nvPr/>
        </p:nvSpPr>
        <p:spPr>
          <a:xfrm rot="10800000">
            <a:off x="8266802" y="2136760"/>
            <a:ext cx="266084" cy="266084"/>
          </a:xfrm>
          <a:prstGeom prst="donut">
            <a:avLst>
              <a:gd name="adj" fmla="val 12500"/>
            </a:avLst>
          </a:prstGeom>
          <a:solidFill>
            <a:srgbClr val="ED11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rot="10800000">
            <a:off x="7461546" y="4594502"/>
            <a:ext cx="133081" cy="133081"/>
            <a:chOff x="1502229" y="2731167"/>
            <a:chExt cx="364384" cy="364384"/>
          </a:xfrm>
          <a:solidFill>
            <a:schemeClr val="accent1"/>
          </a:solidFill>
        </p:grpSpPr>
        <p:sp>
          <p:nvSpPr>
            <p:cNvPr id="40" name="Rounded Rectangle 39"/>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Donut 24"/>
          <p:cNvSpPr/>
          <p:nvPr/>
        </p:nvSpPr>
        <p:spPr>
          <a:xfrm rot="10800000">
            <a:off x="2407279" y="2379340"/>
            <a:ext cx="362365" cy="362365"/>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rot="10800000">
            <a:off x="6973395" y="2073761"/>
            <a:ext cx="249581" cy="249581"/>
            <a:chOff x="1502229" y="2731167"/>
            <a:chExt cx="364384" cy="364384"/>
          </a:xfrm>
          <a:solidFill>
            <a:schemeClr val="accent1"/>
          </a:solidFill>
        </p:grpSpPr>
        <p:sp>
          <p:nvSpPr>
            <p:cNvPr id="38" name="Rounded Rectangle 37"/>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rot="10800000">
            <a:off x="2955468" y="799412"/>
            <a:ext cx="225057" cy="225057"/>
            <a:chOff x="1502229" y="2731167"/>
            <a:chExt cx="364384" cy="364384"/>
          </a:xfrm>
          <a:solidFill>
            <a:schemeClr val="accent1"/>
          </a:solidFill>
        </p:grpSpPr>
        <p:sp>
          <p:nvSpPr>
            <p:cNvPr id="36" name="Rounded Rectangle 35"/>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Donut 27"/>
          <p:cNvSpPr/>
          <p:nvPr/>
        </p:nvSpPr>
        <p:spPr>
          <a:xfrm rot="10800000">
            <a:off x="5731143" y="930181"/>
            <a:ext cx="138007" cy="13800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onut 30"/>
          <p:cNvSpPr/>
          <p:nvPr/>
        </p:nvSpPr>
        <p:spPr>
          <a:xfrm rot="10800000">
            <a:off x="8630895" y="4939565"/>
            <a:ext cx="266084" cy="266084"/>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Donut 31"/>
          <p:cNvSpPr/>
          <p:nvPr/>
        </p:nvSpPr>
        <p:spPr>
          <a:xfrm rot="10800000">
            <a:off x="4294314" y="5477811"/>
            <a:ext cx="138007" cy="13800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p:cNvGrpSpPr/>
          <p:nvPr/>
        </p:nvGrpSpPr>
        <p:grpSpPr>
          <a:xfrm rot="10800000">
            <a:off x="5736069" y="5708965"/>
            <a:ext cx="133081" cy="133081"/>
            <a:chOff x="1502229" y="2731167"/>
            <a:chExt cx="364384" cy="364384"/>
          </a:xfrm>
          <a:solidFill>
            <a:schemeClr val="accent1"/>
          </a:solidFill>
        </p:grpSpPr>
        <p:sp>
          <p:nvSpPr>
            <p:cNvPr id="34" name="Rounded Rectangle 33"/>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477" y="2980025"/>
            <a:ext cx="1714500" cy="2667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TextBox 6"/>
          <p:cNvSpPr txBox="1"/>
          <p:nvPr/>
        </p:nvSpPr>
        <p:spPr>
          <a:xfrm>
            <a:off x="7543153" y="2929703"/>
            <a:ext cx="3442004" cy="2862322"/>
          </a:xfrm>
          <a:prstGeom prst="rect">
            <a:avLst/>
          </a:prstGeom>
          <a:noFill/>
        </p:spPr>
        <p:txBody>
          <a:bodyPr wrap="square" rtlCol="0">
            <a:spAutoFit/>
          </a:bodyPr>
          <a:lstStyle/>
          <a:p>
            <a:pPr algn="just" rtl="1"/>
            <a:r>
              <a:rPr lang="ar-AE" dirty="0"/>
              <a:t> ليس بقصة ولا برواية..</a:t>
            </a:r>
          </a:p>
          <a:p>
            <a:pPr algn="just" rtl="1"/>
            <a:r>
              <a:rPr lang="ar-AE" dirty="0"/>
              <a:t>إنه مزيج بين تجربة عشتها.. وخبرة اكتسبتها.. وأسرار اكتشفتها وطبقتها خلال رحلة الأمومة إلى أن.. أصبحت أماً هادئة</a:t>
            </a:r>
          </a:p>
          <a:p>
            <a:pPr algn="just" rtl="1"/>
            <a:endParaRPr lang="ar-AE" dirty="0"/>
          </a:p>
          <a:p>
            <a:pPr algn="just" rtl="1"/>
            <a:r>
              <a:rPr lang="ar-AE" dirty="0"/>
              <a:t>كتاب كتب بقلم يفيض حباً، وينبض حناناً</a:t>
            </a:r>
          </a:p>
          <a:p>
            <a:pPr algn="just" rtl="1"/>
            <a:r>
              <a:rPr lang="ar-AE" dirty="0"/>
              <a:t>ليحاكي قلب كل أم محبة لنفسها ولأطفالها، وتسعى لتطوير أمومتها</a:t>
            </a:r>
          </a:p>
          <a:p>
            <a:pPr algn="just" rtl="1"/>
            <a:r>
              <a:rPr lang="ar-AE" dirty="0"/>
              <a:t>حتى تنعم بأمومة مليئة بالحب والسعادة والراحة والهدوء.</a:t>
            </a:r>
          </a:p>
        </p:txBody>
      </p:sp>
      <p:sp>
        <p:nvSpPr>
          <p:cNvPr id="8" name="Rectangle 7"/>
          <p:cNvSpPr/>
          <p:nvPr/>
        </p:nvSpPr>
        <p:spPr>
          <a:xfrm>
            <a:off x="275199" y="2929703"/>
            <a:ext cx="3679704" cy="461665"/>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ar-AE" sz="2400" b="1" cap="all" dirty="0" smtClean="0">
                <a:ln w="0"/>
                <a:solidFill>
                  <a:srgbClr val="ED11AE"/>
                </a:solidFill>
                <a:effectLst>
                  <a:reflection blurRad="12700" stA="50000" endPos="50000" dist="5000" dir="5400000" sy="-100000" rotWithShape="0"/>
                </a:effectLst>
              </a:rPr>
              <a:t>د.هديل ياسين الفرس</a:t>
            </a:r>
            <a:endParaRPr lang="en-US" sz="2400" b="1" cap="all" spc="0" dirty="0">
              <a:ln w="0"/>
              <a:solidFill>
                <a:srgbClr val="ED11AE"/>
              </a:solidFill>
              <a:effectLst>
                <a:reflection blurRad="12700" stA="50000" endPos="50000" dist="5000" dir="5400000" sy="-100000" rotWithShape="0"/>
              </a:effectLst>
            </a:endParaRPr>
          </a:p>
        </p:txBody>
      </p:sp>
      <p:sp>
        <p:nvSpPr>
          <p:cNvPr id="9" name="TextBox 8"/>
          <p:cNvSpPr txBox="1"/>
          <p:nvPr/>
        </p:nvSpPr>
        <p:spPr>
          <a:xfrm>
            <a:off x="7461546" y="814518"/>
            <a:ext cx="3612854" cy="369332"/>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ar-AE" b="1" cap="all" dirty="0" smtClean="0">
                <a:ln w="0"/>
                <a:solidFill>
                  <a:srgbClr val="ED11AE"/>
                </a:solidFill>
                <a:effectLst>
                  <a:reflection blurRad="12700" stA="50000" endPos="50000" dist="5000" dir="5400000" sy="-100000" rotWithShape="0"/>
                </a:effectLst>
              </a:rPr>
              <a:t>لهذا صفق له قلبي</a:t>
            </a:r>
            <a:endParaRPr lang="en-US" b="1" cap="all" dirty="0">
              <a:ln w="0"/>
              <a:solidFill>
                <a:srgbClr val="ED11AE"/>
              </a:solidFill>
              <a:effectLst>
                <a:reflection blurRad="12700" stA="50000" endPos="50000" dist="5000" dir="5400000" sy="-100000" rotWithShape="0"/>
              </a:effectLst>
            </a:endParaRPr>
          </a:p>
        </p:txBody>
      </p:sp>
      <p:sp>
        <p:nvSpPr>
          <p:cNvPr id="10" name="Rectangle 9"/>
          <p:cNvSpPr/>
          <p:nvPr/>
        </p:nvSpPr>
        <p:spPr>
          <a:xfrm>
            <a:off x="8760511" y="2329690"/>
            <a:ext cx="2032929" cy="461665"/>
          </a:xfrm>
          <a:prstGeom prst="rect">
            <a:avLst/>
          </a:prstGeom>
        </p:spPr>
        <p:txBody>
          <a:bodyPr wrap="none">
            <a:spAutoFit/>
          </a:bodyPr>
          <a:lstStyle/>
          <a:p>
            <a:pPr lvl="0" algn="r"/>
            <a:r>
              <a:rPr lang="ar-AE" sz="2400" b="1" cap="all" dirty="0" smtClean="0">
                <a:ln w="0">
                  <a:solidFill>
                    <a:srgbClr val="92D050"/>
                  </a:solidFill>
                </a:ln>
                <a:solidFill>
                  <a:srgbClr val="ED11AE"/>
                </a:solidFill>
                <a:effectLst>
                  <a:reflection blurRad="12700" stA="50000" endPos="50000" dist="5000" dir="5400000" sy="-100000" rotWithShape="0"/>
                </a:effectLst>
              </a:rPr>
              <a:t>وأصبحت أما هادئة</a:t>
            </a:r>
            <a:endParaRPr lang="en-US" sz="2400" b="1" cap="all" dirty="0">
              <a:ln w="0">
                <a:solidFill>
                  <a:srgbClr val="92D050"/>
                </a:solidFill>
              </a:ln>
              <a:solidFill>
                <a:srgbClr val="ED11AE"/>
              </a:solidFill>
              <a:effectLst>
                <a:reflection blurRad="12700" stA="50000" endPos="50000" dist="5000" dir="5400000" sy="-100000" rotWithShape="0"/>
              </a:effectLst>
            </a:endParaRPr>
          </a:p>
        </p:txBody>
      </p:sp>
      <p:sp>
        <p:nvSpPr>
          <p:cNvPr id="44" name="Oval 43"/>
          <p:cNvSpPr/>
          <p:nvPr/>
        </p:nvSpPr>
        <p:spPr>
          <a:xfrm>
            <a:off x="1285610" y="671793"/>
            <a:ext cx="625210" cy="650081"/>
          </a:xfrm>
          <a:prstGeom prst="ellipse">
            <a:avLst/>
          </a:prstGeom>
          <a:solidFill>
            <a:srgbClr val="ED11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769713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1000"/>
                                        <p:tgtEl>
                                          <p:spTgt spid="29"/>
                                        </p:tgtEl>
                                      </p:cBhvr>
                                    </p:animEffect>
                                    <p:anim calcmode="lin" valueType="num">
                                      <p:cBhvr>
                                        <p:cTn id="15" dur="1000" fill="hold"/>
                                        <p:tgtEl>
                                          <p:spTgt spid="29"/>
                                        </p:tgtEl>
                                        <p:attrNameLst>
                                          <p:attrName>ppt_x</p:attrName>
                                        </p:attrNameLst>
                                      </p:cBhvr>
                                      <p:tavLst>
                                        <p:tav tm="0">
                                          <p:val>
                                            <p:strVal val="#ppt_x"/>
                                          </p:val>
                                        </p:tav>
                                        <p:tav tm="100000">
                                          <p:val>
                                            <p:strVal val="#ppt_x"/>
                                          </p:val>
                                        </p:tav>
                                      </p:tavLst>
                                    </p:anim>
                                    <p:anim calcmode="lin" valueType="num">
                                      <p:cBhvr>
                                        <p:cTn id="1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circle(in)">
                                      <p:cBhvr>
                                        <p:cTn id="4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P spid="8"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228997" y="2558953"/>
            <a:ext cx="3936603" cy="3647152"/>
          </a:xfrm>
          <a:prstGeom prst="rect">
            <a:avLst/>
          </a:prstGeom>
        </p:spPr>
        <p:txBody>
          <a:bodyPr wrap="square">
            <a:spAutoFit/>
          </a:bodyPr>
          <a:lstStyle/>
          <a:p>
            <a:pPr algn="just" rtl="1">
              <a:lnSpc>
                <a:spcPct val="150000"/>
              </a:lnSpc>
            </a:pPr>
            <a:endParaRPr lang="ar-AE" sz="1400" b="1" dirty="0" smtClean="0">
              <a:solidFill>
                <a:schemeClr val="tx1">
                  <a:lumMod val="75000"/>
                  <a:lumOff val="25000"/>
                </a:schemeClr>
              </a:solidFill>
            </a:endParaRPr>
          </a:p>
          <a:p>
            <a:pPr algn="just" rtl="1">
              <a:lnSpc>
                <a:spcPct val="150000"/>
              </a:lnSpc>
            </a:pPr>
            <a:r>
              <a:rPr lang="ar-AE" sz="1400" b="1" dirty="0">
                <a:solidFill>
                  <a:schemeClr val="tx1">
                    <a:lumMod val="75000"/>
                    <a:lumOff val="25000"/>
                  </a:schemeClr>
                </a:solidFill>
              </a:rPr>
              <a:t>شارك في تحرير مجلة النص الجديد وتعنى بالأدب الحديث لكتاب المملكة العربية السعودية كان له زاوية أسبوعية بالصفحة الأخيرة بجريدة عكاظ (حقول) والأن يكتب مقال اجتماعي يومي بنفس الجريدة (أشواك) يثير به جدلا واسعا بين القراء كل يوم. كتب في العديد من المجلات العربية والمحلية وعلى سبيل المثال: مجلة العربي الكويتية, أخبار الأدب المصرية، جريدة الحياة، مجلة الحدث الكويتية، مجلة نزوى العمانية مجلة الحداثة البيروتية، مجلة كلمات البحرينية، مجلة ابداع المصرية والبحرين الثقافية. فاز بالجائزة العالمية للرواية العربية - البوكر سنة 2010 عن رواية ترمي بشرر الصادرة عن </a:t>
            </a:r>
            <a:r>
              <a:rPr lang="ar-AE" sz="1400" b="1" dirty="0" smtClean="0">
                <a:solidFill>
                  <a:schemeClr val="tx1">
                    <a:lumMod val="75000"/>
                    <a:lumOff val="25000"/>
                  </a:schemeClr>
                </a:solidFill>
              </a:rPr>
              <a:t>منشورات الجمل.</a:t>
            </a:r>
            <a:endParaRPr lang="en-US" sz="1400" b="1" dirty="0">
              <a:solidFill>
                <a:schemeClr val="tx1">
                  <a:lumMod val="75000"/>
                  <a:lumOff val="25000"/>
                </a:schemeClr>
              </a:solidFill>
            </a:endParaRPr>
          </a:p>
        </p:txBody>
      </p:sp>
      <p:sp>
        <p:nvSpPr>
          <p:cNvPr id="13" name="Oval 12"/>
          <p:cNvSpPr/>
          <p:nvPr/>
        </p:nvSpPr>
        <p:spPr>
          <a:xfrm>
            <a:off x="1285610" y="664459"/>
            <a:ext cx="1658883" cy="1658883"/>
          </a:xfrm>
          <a:prstGeom prst="ellipse">
            <a:avLst/>
          </a:prstGeom>
          <a:ln>
            <a:noFill/>
          </a:ln>
          <a:effectLst>
            <a:outerShdw blurRad="177800" dist="190500" dir="6420000" algn="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rot="10800000">
            <a:off x="4395512" y="4714508"/>
            <a:ext cx="225057" cy="225057"/>
            <a:chOff x="1502229" y="2731167"/>
            <a:chExt cx="364384" cy="364384"/>
          </a:xfrm>
          <a:solidFill>
            <a:srgbClr val="ED11AE"/>
          </a:solidFill>
        </p:grpSpPr>
        <p:sp>
          <p:nvSpPr>
            <p:cNvPr id="42" name="Rounded Rectangle 41"/>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D11AE"/>
                </a:solidFill>
              </a:endParaRPr>
            </a:p>
          </p:txBody>
        </p:sp>
        <p:sp>
          <p:nvSpPr>
            <p:cNvPr id="43" name="Rounded Rectangle 42"/>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D11AE"/>
                </a:solidFill>
              </a:endParaRPr>
            </a:p>
          </p:txBody>
        </p:sp>
      </p:grpSp>
      <p:sp>
        <p:nvSpPr>
          <p:cNvPr id="22" name="Donut 21"/>
          <p:cNvSpPr/>
          <p:nvPr/>
        </p:nvSpPr>
        <p:spPr>
          <a:xfrm rot="10800000" flipV="1">
            <a:off x="9968386" y="1074790"/>
            <a:ext cx="363360" cy="386408"/>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nut 22"/>
          <p:cNvSpPr/>
          <p:nvPr/>
        </p:nvSpPr>
        <p:spPr>
          <a:xfrm rot="10800000">
            <a:off x="11468908" y="4484916"/>
            <a:ext cx="266084" cy="266084"/>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rot="10800000">
            <a:off x="7461546" y="4594502"/>
            <a:ext cx="133081" cy="133081"/>
            <a:chOff x="1502229" y="2731167"/>
            <a:chExt cx="364384" cy="364384"/>
          </a:xfrm>
          <a:solidFill>
            <a:schemeClr val="accent1"/>
          </a:solidFill>
        </p:grpSpPr>
        <p:sp>
          <p:nvSpPr>
            <p:cNvPr id="40" name="Rounded Rectangle 39"/>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Donut 24"/>
          <p:cNvSpPr/>
          <p:nvPr/>
        </p:nvSpPr>
        <p:spPr>
          <a:xfrm rot="10800000">
            <a:off x="2407279" y="2379340"/>
            <a:ext cx="362365" cy="362365"/>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rot="10800000">
            <a:off x="6973395" y="2073761"/>
            <a:ext cx="249581" cy="249581"/>
            <a:chOff x="1502229" y="2731167"/>
            <a:chExt cx="364384" cy="364384"/>
          </a:xfrm>
          <a:solidFill>
            <a:schemeClr val="accent1"/>
          </a:solidFill>
        </p:grpSpPr>
        <p:sp>
          <p:nvSpPr>
            <p:cNvPr id="38" name="Rounded Rectangle 37"/>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rot="10800000">
            <a:off x="2955468" y="799412"/>
            <a:ext cx="225057" cy="225057"/>
            <a:chOff x="1502229" y="2731167"/>
            <a:chExt cx="364384" cy="364384"/>
          </a:xfrm>
          <a:solidFill>
            <a:schemeClr val="accent1"/>
          </a:solidFill>
        </p:grpSpPr>
        <p:sp>
          <p:nvSpPr>
            <p:cNvPr id="36" name="Rounded Rectangle 35"/>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Donut 27"/>
          <p:cNvSpPr/>
          <p:nvPr/>
        </p:nvSpPr>
        <p:spPr>
          <a:xfrm rot="10800000">
            <a:off x="5731143" y="930181"/>
            <a:ext cx="138007" cy="13800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onut 30"/>
          <p:cNvSpPr/>
          <p:nvPr/>
        </p:nvSpPr>
        <p:spPr>
          <a:xfrm rot="10800000">
            <a:off x="8094298" y="2818979"/>
            <a:ext cx="266084" cy="266084"/>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Donut 31"/>
          <p:cNvSpPr/>
          <p:nvPr/>
        </p:nvSpPr>
        <p:spPr>
          <a:xfrm rot="10800000">
            <a:off x="8573108" y="6238172"/>
            <a:ext cx="138007" cy="13800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p:cNvGrpSpPr/>
          <p:nvPr/>
        </p:nvGrpSpPr>
        <p:grpSpPr>
          <a:xfrm rot="10800000">
            <a:off x="5736069" y="5708965"/>
            <a:ext cx="133081" cy="133081"/>
            <a:chOff x="1502229" y="2731167"/>
            <a:chExt cx="364384" cy="364384"/>
          </a:xfrm>
          <a:solidFill>
            <a:schemeClr val="accent1"/>
          </a:solidFill>
        </p:grpSpPr>
        <p:sp>
          <p:nvSpPr>
            <p:cNvPr id="34" name="Rounded Rectangle 33"/>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a:off x="7848600" y="1713857"/>
            <a:ext cx="3886392" cy="4524315"/>
          </a:xfrm>
          <a:prstGeom prst="rect">
            <a:avLst/>
          </a:prstGeom>
          <a:noFill/>
        </p:spPr>
        <p:txBody>
          <a:bodyPr wrap="square" rtlCol="0">
            <a:spAutoFit/>
          </a:bodyPr>
          <a:lstStyle/>
          <a:p>
            <a:pPr algn="just" rtl="1"/>
            <a:r>
              <a:rPr lang="ar-AE" sz="1600" b="1" dirty="0" smtClean="0"/>
              <a:t> </a:t>
            </a:r>
            <a:r>
              <a:rPr lang="ar-AE" sz="1600" b="1" dirty="0"/>
              <a:t>الرواية تدور حول الحرب، والفراغ، والنتيجة المزيد من الهزائم فى الحب وفى الحرب، هزيمة للذات والوجود، لعلها حكاية بضعة أفراد، لكنها أيضاً حكاية أوطان هى أقرب إلى الحظائر، وحكاية مدن يمتطى صهوتها سائس أخرق.</a:t>
            </a:r>
          </a:p>
          <a:p>
            <a:pPr algn="just" rtl="1"/>
            <a:endParaRPr lang="ar-AE" sz="1600" b="1" dirty="0"/>
          </a:p>
          <a:p>
            <a:pPr algn="just" rtl="1"/>
            <a:r>
              <a:rPr lang="ar-AE" sz="1600" b="1" dirty="0"/>
              <a:t>وفى الرواية يحتل صدام الكويت ويهدّد السعودية، وفى حمّى الهلع يبيع توفيق المحتال لسكّان جدّة الخائفين لاصقاً يدّعى أنه يحمى من الغازات السامة، ويعود اليمنيون إلى بلدهم هرباً من الجحيم القادم، ويفرّ معهم موسى الفيل اليهودى، مصطحباً عائلته وابنته وفاء.</a:t>
            </a:r>
          </a:p>
          <a:p>
            <a:pPr algn="just" rtl="1"/>
            <a:endParaRPr lang="ar-AE" sz="1600" b="1" dirty="0"/>
          </a:p>
          <a:p>
            <a:pPr algn="just" rtl="1"/>
            <a:r>
              <a:rPr lang="ar-AE" sz="1600" b="1" dirty="0"/>
              <a:t>وتتوالى الأحداث حين يتلقّى الراوى، بوصفه صحفيًا، دعوة من الحكومة اليمنية لحضور مؤتمر الديمقراطيات الناشئة، فيستغلّ المناسبة للبحث عن حبيبته وفاء، وفى صنعاء يدرك أنه مضطر مرة أخرى للاستعانة بغلام الملقّب بـ"الجحش"، حارس لقاءاته الليلية مع وفاء فى جدة، للعثور عليها، فيسافر إلى عدن للقائه.</a:t>
            </a:r>
          </a:p>
        </p:txBody>
      </p:sp>
      <p:sp>
        <p:nvSpPr>
          <p:cNvPr id="8" name="Rectangle 7"/>
          <p:cNvSpPr/>
          <p:nvPr/>
        </p:nvSpPr>
        <p:spPr>
          <a:xfrm>
            <a:off x="275199" y="2449647"/>
            <a:ext cx="3679704" cy="461665"/>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ar-AE" sz="2400" b="1" cap="all" dirty="0" smtClean="0">
                <a:ln w="0"/>
                <a:solidFill>
                  <a:srgbClr val="ED11AE"/>
                </a:solidFill>
                <a:effectLst>
                  <a:reflection blurRad="12700" stA="50000" endPos="50000" dist="5000" dir="5400000" sy="-100000" rotWithShape="0"/>
                </a:effectLst>
              </a:rPr>
              <a:t>عبده</a:t>
            </a:r>
            <a:r>
              <a:rPr lang="ar-AE" b="1" cap="all" dirty="0" smtClean="0">
                <a:ln w="0"/>
                <a:solidFill>
                  <a:srgbClr val="ED11AE"/>
                </a:solidFill>
                <a:effectLst>
                  <a:reflection blurRad="12700" stA="50000" endPos="50000" dist="5000" dir="5400000" sy="-100000" rotWithShape="0"/>
                </a:effectLst>
              </a:rPr>
              <a:t> </a:t>
            </a:r>
            <a:r>
              <a:rPr lang="ar-AE" sz="2400" b="1" cap="all" dirty="0" smtClean="0">
                <a:ln w="0"/>
                <a:solidFill>
                  <a:srgbClr val="ED11AE"/>
                </a:solidFill>
                <a:effectLst>
                  <a:reflection blurRad="12700" stA="50000" endPos="50000" dist="5000" dir="5400000" sy="-100000" rotWithShape="0"/>
                </a:effectLst>
              </a:rPr>
              <a:t>خال</a:t>
            </a:r>
            <a:endParaRPr lang="en-US" b="1" cap="all" spc="0" dirty="0">
              <a:ln w="0"/>
              <a:solidFill>
                <a:srgbClr val="ED11AE"/>
              </a:solidFill>
              <a:effectLst>
                <a:reflection blurRad="12700" stA="50000" endPos="50000" dist="5000" dir="5400000" sy="-100000" rotWithShape="0"/>
              </a:effectLst>
            </a:endParaRPr>
          </a:p>
        </p:txBody>
      </p:sp>
      <p:pic>
        <p:nvPicPr>
          <p:cNvPr id="3" name="Picture Placeholder 2"/>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22093" r="22093"/>
          <a:stretch>
            <a:fillRect/>
          </a:stretch>
        </p:blipFill>
        <p:spPr>
          <a:xfrm>
            <a:off x="4095750" y="1304925"/>
            <a:ext cx="2896071" cy="2896071"/>
          </a:xfr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9151" y="3557871"/>
            <a:ext cx="1857375" cy="24765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Rectangle 8"/>
          <p:cNvSpPr/>
          <p:nvPr/>
        </p:nvSpPr>
        <p:spPr>
          <a:xfrm>
            <a:off x="9450735" y="264349"/>
            <a:ext cx="1762022" cy="400110"/>
          </a:xfrm>
          <a:prstGeom prst="rect">
            <a:avLst/>
          </a:prstGeom>
        </p:spPr>
        <p:txBody>
          <a:bodyPr wrap="none">
            <a:spAutoFit/>
          </a:bodyPr>
          <a:lstStyle/>
          <a:p>
            <a:pPr lvl="0" algn="ctr"/>
            <a:r>
              <a:rPr lang="ar-AE" sz="2000" b="1" cap="all" dirty="0">
                <a:ln w="0"/>
                <a:solidFill>
                  <a:srgbClr val="ED11AE"/>
                </a:solidFill>
                <a:effectLst>
                  <a:reflection blurRad="12700" stA="50000" endPos="50000" dist="5000" dir="5400000" sy="-100000" rotWithShape="0"/>
                </a:effectLst>
              </a:rPr>
              <a:t>لهذا صفق له </a:t>
            </a:r>
            <a:r>
              <a:rPr lang="ar-AE" sz="2000" b="1" cap="all" dirty="0" smtClean="0">
                <a:ln w="0"/>
                <a:solidFill>
                  <a:srgbClr val="ED11AE"/>
                </a:solidFill>
                <a:effectLst>
                  <a:reflection blurRad="12700" stA="50000" endPos="50000" dist="5000" dir="5400000" sy="-100000" rotWithShape="0"/>
                </a:effectLst>
              </a:rPr>
              <a:t>قلبي:</a:t>
            </a:r>
            <a:endParaRPr lang="en-US" sz="2000" b="1" cap="all" dirty="0">
              <a:ln w="0"/>
              <a:solidFill>
                <a:srgbClr val="ED11AE"/>
              </a:solidFill>
              <a:effectLst>
                <a:reflection blurRad="12700" stA="50000" endPos="50000" dist="5000" dir="5400000" sy="-100000" rotWithShape="0"/>
              </a:effectLst>
            </a:endParaRPr>
          </a:p>
        </p:txBody>
      </p:sp>
      <p:sp>
        <p:nvSpPr>
          <p:cNvPr id="10" name="TextBox 9"/>
          <p:cNvSpPr txBox="1"/>
          <p:nvPr/>
        </p:nvSpPr>
        <p:spPr>
          <a:xfrm>
            <a:off x="3249742" y="295127"/>
            <a:ext cx="6121400" cy="461665"/>
          </a:xfrm>
          <a:prstGeom prst="rect">
            <a:avLst/>
          </a:prstGeom>
          <a:noFill/>
        </p:spPr>
        <p:txBody>
          <a:bodyPr wrap="square" rtlCol="0">
            <a:spAutoFit/>
          </a:bodyPr>
          <a:lstStyle/>
          <a:p>
            <a:pPr algn="r" rtl="1"/>
            <a:r>
              <a:rPr lang="ar-AE" sz="2400" dirty="0" smtClean="0">
                <a:solidFill>
                  <a:schemeClr val="accent5">
                    <a:lumMod val="75000"/>
                  </a:schemeClr>
                </a:solidFill>
              </a:rPr>
              <a:t>لحاجة في نفسي..!!</a:t>
            </a:r>
            <a:endParaRPr lang="en-US" sz="2400" dirty="0">
              <a:solidFill>
                <a:schemeClr val="accent5">
                  <a:lumMod val="75000"/>
                </a:schemeClr>
              </a:solidFill>
            </a:endParaRPr>
          </a:p>
        </p:txBody>
      </p:sp>
      <p:sp>
        <p:nvSpPr>
          <p:cNvPr id="11" name="Rectangle 10"/>
          <p:cNvSpPr/>
          <p:nvPr/>
        </p:nvSpPr>
        <p:spPr>
          <a:xfrm>
            <a:off x="10867461" y="1109433"/>
            <a:ext cx="601447" cy="461665"/>
          </a:xfrm>
          <a:prstGeom prst="rect">
            <a:avLst/>
          </a:prstGeom>
        </p:spPr>
        <p:txBody>
          <a:bodyPr wrap="none">
            <a:spAutoFit/>
          </a:bodyPr>
          <a:lstStyle/>
          <a:p>
            <a:pPr lvl="0" algn="ctr"/>
            <a:r>
              <a:rPr lang="ar-AE" sz="2400" b="1" cap="all" dirty="0" smtClean="0">
                <a:ln w="0"/>
                <a:solidFill>
                  <a:srgbClr val="ED11AE"/>
                </a:solidFill>
                <a:effectLst>
                  <a:reflection blurRad="12700" stA="50000" endPos="50000" dist="5000" dir="5400000" sy="-100000" rotWithShape="0"/>
                </a:effectLst>
              </a:rPr>
              <a:t>نباح</a:t>
            </a:r>
            <a:endParaRPr lang="en-US" sz="2000" b="1" cap="all" dirty="0">
              <a:ln w="0"/>
              <a:solidFill>
                <a:srgbClr val="ED11AE"/>
              </a:solidFill>
              <a:effectLst>
                <a:reflection blurRad="12700" stA="50000" endPos="50000" dist="5000" dir="5400000" sy="-100000" rotWithShape="0"/>
              </a:effectLst>
            </a:endParaRPr>
          </a:p>
        </p:txBody>
      </p:sp>
      <p:sp>
        <p:nvSpPr>
          <p:cNvPr id="44" name="Oval 43"/>
          <p:cNvSpPr/>
          <p:nvPr/>
        </p:nvSpPr>
        <p:spPr>
          <a:xfrm>
            <a:off x="1285610" y="671793"/>
            <a:ext cx="625210" cy="650081"/>
          </a:xfrm>
          <a:prstGeom prst="ellipse">
            <a:avLst/>
          </a:prstGeom>
          <a:solidFill>
            <a:srgbClr val="ED11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Donut 44"/>
          <p:cNvSpPr/>
          <p:nvPr/>
        </p:nvSpPr>
        <p:spPr>
          <a:xfrm rot="10800000">
            <a:off x="1019526" y="6006062"/>
            <a:ext cx="266084" cy="266084"/>
          </a:xfrm>
          <a:prstGeom prst="donut">
            <a:avLst>
              <a:gd name="adj" fmla="val 12500"/>
            </a:avLst>
          </a:prstGeom>
          <a:solidFill>
            <a:srgbClr val="ED11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57330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1000"/>
                                        <p:tgtEl>
                                          <p:spTgt spid="29"/>
                                        </p:tgtEl>
                                      </p:cBhvr>
                                    </p:animEffect>
                                    <p:anim calcmode="lin" valueType="num">
                                      <p:cBhvr>
                                        <p:cTn id="15" dur="1000" fill="hold"/>
                                        <p:tgtEl>
                                          <p:spTgt spid="29"/>
                                        </p:tgtEl>
                                        <p:attrNameLst>
                                          <p:attrName>ppt_x</p:attrName>
                                        </p:attrNameLst>
                                      </p:cBhvr>
                                      <p:tavLst>
                                        <p:tav tm="0">
                                          <p:val>
                                            <p:strVal val="#ppt_x"/>
                                          </p:val>
                                        </p:tav>
                                        <p:tav tm="100000">
                                          <p:val>
                                            <p:strVal val="#ppt_x"/>
                                          </p:val>
                                        </p:tav>
                                      </p:tavLst>
                                    </p:anim>
                                    <p:anim calcmode="lin" valueType="num">
                                      <p:cBhvr>
                                        <p:cTn id="1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0-#ppt_w/2"/>
                                          </p:val>
                                        </p:tav>
                                        <p:tav tm="100000">
                                          <p:val>
                                            <p:strVal val="#ppt_x"/>
                                          </p:val>
                                        </p:tav>
                                      </p:tavLst>
                                    </p:anim>
                                    <p:anim calcmode="lin" valueType="num">
                                      <p:cBhvr additive="base">
                                        <p:cTn id="4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circle(in)">
                                      <p:cBhvr>
                                        <p:cTn id="5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414322" y="3336972"/>
            <a:ext cx="3540581" cy="2169825"/>
          </a:xfrm>
          <a:prstGeom prst="rect">
            <a:avLst/>
          </a:prstGeom>
        </p:spPr>
        <p:txBody>
          <a:bodyPr wrap="square">
            <a:spAutoFit/>
          </a:bodyPr>
          <a:lstStyle/>
          <a:p>
            <a:pPr algn="r">
              <a:lnSpc>
                <a:spcPct val="150000"/>
              </a:lnSpc>
            </a:pPr>
            <a:r>
              <a:rPr lang="ar-AE" dirty="0">
                <a:solidFill>
                  <a:schemeClr val="tx1">
                    <a:lumMod val="75000"/>
                    <a:lumOff val="25000"/>
                  </a:schemeClr>
                </a:solidFill>
              </a:rPr>
              <a:t>إستر هيكس هي كاتبة للأطفال وكاتِبة أمريكية، ولدت في 5 مارس 1948 في كولفيل في الولايات المتحدة. </a:t>
            </a:r>
            <a:r>
              <a:rPr lang="ar-AE" dirty="0" smtClean="0">
                <a:solidFill>
                  <a:schemeClr val="tx1">
                    <a:lumMod val="75000"/>
                    <a:lumOff val="25000"/>
                  </a:schemeClr>
                </a:solidFill>
              </a:rPr>
              <a:t>كولفيل</a:t>
            </a:r>
            <a:r>
              <a:rPr lang="ar-AE" dirty="0">
                <a:solidFill>
                  <a:schemeClr val="tx1">
                    <a:lumMod val="75000"/>
                    <a:lumOff val="25000"/>
                  </a:schemeClr>
                </a:solidFill>
              </a:rPr>
              <a:t>، يوتا، </a:t>
            </a:r>
            <a:r>
              <a:rPr lang="ar-AE" dirty="0" smtClean="0">
                <a:solidFill>
                  <a:schemeClr val="tx1">
                    <a:lumMod val="75000"/>
                    <a:lumOff val="25000"/>
                  </a:schemeClr>
                </a:solidFill>
              </a:rPr>
              <a:t>الولايات المتحدة</a:t>
            </a:r>
            <a:endParaRPr lang="ar-AE" dirty="0">
              <a:solidFill>
                <a:schemeClr val="tx1">
                  <a:lumMod val="75000"/>
                  <a:lumOff val="25000"/>
                </a:schemeClr>
              </a:solidFill>
            </a:endParaRPr>
          </a:p>
          <a:p>
            <a:pPr algn="r">
              <a:lnSpc>
                <a:spcPct val="150000"/>
              </a:lnSpc>
            </a:pPr>
            <a:r>
              <a:rPr lang="ar-AE" dirty="0" smtClean="0">
                <a:solidFill>
                  <a:schemeClr val="tx1">
                    <a:lumMod val="75000"/>
                    <a:lumOff val="25000"/>
                  </a:schemeClr>
                </a:solidFill>
              </a:rPr>
              <a:t>الزوج: </a:t>
            </a:r>
            <a:r>
              <a:rPr lang="ar-AE" dirty="0">
                <a:solidFill>
                  <a:schemeClr val="tx1">
                    <a:lumMod val="75000"/>
                    <a:lumOff val="25000"/>
                  </a:schemeClr>
                </a:solidFill>
              </a:rPr>
              <a:t>جيري هيكس </a:t>
            </a:r>
            <a:endParaRPr lang="en-US" dirty="0">
              <a:solidFill>
                <a:schemeClr val="tx1">
                  <a:lumMod val="75000"/>
                  <a:lumOff val="25000"/>
                </a:schemeClr>
              </a:solidFill>
            </a:endParaRPr>
          </a:p>
        </p:txBody>
      </p:sp>
      <p:sp>
        <p:nvSpPr>
          <p:cNvPr id="13" name="Oval 12"/>
          <p:cNvSpPr/>
          <p:nvPr/>
        </p:nvSpPr>
        <p:spPr>
          <a:xfrm>
            <a:off x="1285610" y="664459"/>
            <a:ext cx="1658883" cy="1658883"/>
          </a:xfrm>
          <a:prstGeom prst="ellipse">
            <a:avLst/>
          </a:prstGeom>
          <a:ln>
            <a:noFill/>
          </a:ln>
          <a:effectLst>
            <a:outerShdw blurRad="177800" dist="190500" dir="6420000" algn="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rot="10800000">
            <a:off x="4068854" y="4226474"/>
            <a:ext cx="225057" cy="225057"/>
            <a:chOff x="1502229" y="2731167"/>
            <a:chExt cx="364384" cy="364384"/>
          </a:xfrm>
          <a:solidFill>
            <a:schemeClr val="accent1"/>
          </a:solidFill>
        </p:grpSpPr>
        <p:sp>
          <p:nvSpPr>
            <p:cNvPr id="42" name="Rounded Rectangle 41"/>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onut 21"/>
          <p:cNvSpPr/>
          <p:nvPr/>
        </p:nvSpPr>
        <p:spPr>
          <a:xfrm rot="10800000">
            <a:off x="8271573" y="3573469"/>
            <a:ext cx="138007" cy="13800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nut 22"/>
          <p:cNvSpPr/>
          <p:nvPr/>
        </p:nvSpPr>
        <p:spPr>
          <a:xfrm rot="10800000">
            <a:off x="10680728" y="1493900"/>
            <a:ext cx="266084" cy="266084"/>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rot="10800000">
            <a:off x="7461546" y="4594502"/>
            <a:ext cx="133081" cy="133081"/>
            <a:chOff x="1502229" y="2731167"/>
            <a:chExt cx="364384" cy="364384"/>
          </a:xfrm>
          <a:solidFill>
            <a:srgbClr val="ED11AE"/>
          </a:solidFill>
        </p:grpSpPr>
        <p:sp>
          <p:nvSpPr>
            <p:cNvPr id="40" name="Rounded Rectangle 39"/>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 name="Rounded Rectangle 40"/>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5" name="Donut 24"/>
          <p:cNvSpPr/>
          <p:nvPr/>
        </p:nvSpPr>
        <p:spPr>
          <a:xfrm rot="10800000">
            <a:off x="1491933" y="5063355"/>
            <a:ext cx="362365" cy="362365"/>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rot="10800000">
            <a:off x="6973395" y="2073761"/>
            <a:ext cx="249581" cy="249581"/>
            <a:chOff x="1502229" y="2731167"/>
            <a:chExt cx="364384" cy="364384"/>
          </a:xfrm>
          <a:solidFill>
            <a:schemeClr val="accent1"/>
          </a:solidFill>
        </p:grpSpPr>
        <p:sp>
          <p:nvSpPr>
            <p:cNvPr id="38" name="Rounded Rectangle 37"/>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rot="10800000">
            <a:off x="2955468" y="799412"/>
            <a:ext cx="225057" cy="225057"/>
            <a:chOff x="1502229" y="2731167"/>
            <a:chExt cx="364384" cy="364384"/>
          </a:xfrm>
          <a:solidFill>
            <a:schemeClr val="accent1"/>
          </a:solidFill>
        </p:grpSpPr>
        <p:sp>
          <p:nvSpPr>
            <p:cNvPr id="36" name="Rounded Rectangle 35"/>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Donut 27"/>
          <p:cNvSpPr/>
          <p:nvPr/>
        </p:nvSpPr>
        <p:spPr>
          <a:xfrm rot="10800000">
            <a:off x="5731143" y="930181"/>
            <a:ext cx="138007" cy="13800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onut 30"/>
          <p:cNvSpPr/>
          <p:nvPr/>
        </p:nvSpPr>
        <p:spPr>
          <a:xfrm rot="10800000">
            <a:off x="9746051" y="6037239"/>
            <a:ext cx="266084" cy="266084"/>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Donut 31"/>
          <p:cNvSpPr/>
          <p:nvPr/>
        </p:nvSpPr>
        <p:spPr>
          <a:xfrm rot="10800000">
            <a:off x="4294314" y="5477811"/>
            <a:ext cx="138007" cy="13800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p:cNvGrpSpPr/>
          <p:nvPr/>
        </p:nvGrpSpPr>
        <p:grpSpPr>
          <a:xfrm rot="10800000">
            <a:off x="5736069" y="5708965"/>
            <a:ext cx="133081" cy="133081"/>
            <a:chOff x="1502229" y="2731167"/>
            <a:chExt cx="364384" cy="364384"/>
          </a:xfrm>
          <a:solidFill>
            <a:schemeClr val="accent1"/>
          </a:solidFill>
        </p:grpSpPr>
        <p:sp>
          <p:nvSpPr>
            <p:cNvPr id="34" name="Rounded Rectangle 33"/>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a:off x="7909087" y="2251587"/>
            <a:ext cx="3940013" cy="3785652"/>
          </a:xfrm>
          <a:prstGeom prst="rect">
            <a:avLst/>
          </a:prstGeom>
          <a:noFill/>
        </p:spPr>
        <p:txBody>
          <a:bodyPr wrap="square" rtlCol="0">
            <a:spAutoFit/>
          </a:bodyPr>
          <a:lstStyle/>
          <a:p>
            <a:pPr algn="just" rtl="1"/>
            <a:r>
              <a:rPr lang="ar-AE" sz="1600" b="1" dirty="0"/>
              <a:t>إعادة إيقاظ ما في داخلك من قوةٍ ونجاح وتفاؤل، وبأنه ليس هنالك ما لا يمكن أن تكونه أو تفعله أو تحصل عليه. والتذكير بطبيعتك القوية حتى تعود الواثق المبتهج متذكراً عظمة المصدر الذي أتيت منه، قال تعالى: {ونفخت فيه من روحي} وتعرف أيضاً بأنك لن تفقد الاتصال معه مطلقاً. بغض النظر عن شعورك الآن.</a:t>
            </a:r>
          </a:p>
          <a:p>
            <a:pPr algn="just" rtl="1"/>
            <a:endParaRPr lang="ar-AE" sz="1600" b="1" dirty="0"/>
          </a:p>
          <a:p>
            <a:pPr algn="just" rtl="1"/>
            <a:r>
              <a:rPr lang="ar-AE" sz="1600" b="1" dirty="0"/>
              <a:t>اعرف نفسك، وحب مكانك الآن حتى لو لم تكن تحبه فكم ستكون الرحلة ممتعة من حيث أنت الآن إلى حيث تشاء أن تكون.. فمن دون السؤال لن تلقى جواب سواء أكنت قادراً على وضع الكلمات الواعية الشفوية أم لا..  كانت هذه بداية لما كتب المؤلفان “إستر وجيري هيكس” في كتابهما “اسأل تُعطى” قدّما فيه تعاليم إبراهام التي تساعد في تحقيق غايتك وجعل حياتك أفضل.. “والحكمة ضالة المؤمن أنى وجدها فهو أحق الناس به</a:t>
            </a:r>
          </a:p>
        </p:txBody>
      </p:sp>
      <p:sp>
        <p:nvSpPr>
          <p:cNvPr id="8" name="Rectangle 7"/>
          <p:cNvSpPr/>
          <p:nvPr/>
        </p:nvSpPr>
        <p:spPr>
          <a:xfrm>
            <a:off x="275199" y="2779140"/>
            <a:ext cx="3679704" cy="461665"/>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ar-AE" sz="2400" b="1" cap="all" dirty="0" smtClean="0">
                <a:ln w="0"/>
                <a:solidFill>
                  <a:srgbClr val="ED11AE"/>
                </a:solidFill>
                <a:effectLst>
                  <a:reflection blurRad="12700" stA="50000" endPos="50000" dist="5000" dir="5400000" sy="-100000" rotWithShape="0"/>
                </a:effectLst>
              </a:rPr>
              <a:t>استر وجيري هيكس</a:t>
            </a:r>
            <a:endParaRPr lang="en-US" sz="2400" b="1" cap="all" spc="0" dirty="0">
              <a:ln w="0"/>
              <a:solidFill>
                <a:srgbClr val="ED11AE"/>
              </a:solidFill>
              <a:effectLst>
                <a:reflection blurRad="12700" stA="50000" endPos="50000" dist="5000" dir="5400000" sy="-100000" rotWithShape="0"/>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6150" y="3311525"/>
            <a:ext cx="139700"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Placeholder 2"/>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t="1542" b="1542"/>
          <a:stretch>
            <a:fillRect/>
          </a:stretch>
        </p:blipFill>
        <p:spPr>
          <a:xfrm>
            <a:off x="4181381" y="1398680"/>
            <a:ext cx="2575019" cy="2575019"/>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2272" y="3336972"/>
            <a:ext cx="1575804" cy="21698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Rectangle 8"/>
          <p:cNvSpPr/>
          <p:nvPr/>
        </p:nvSpPr>
        <p:spPr>
          <a:xfrm>
            <a:off x="9600869" y="292894"/>
            <a:ext cx="1677062" cy="400110"/>
          </a:xfrm>
          <a:prstGeom prst="rect">
            <a:avLst/>
          </a:prstGeom>
        </p:spPr>
        <p:txBody>
          <a:bodyPr wrap="none">
            <a:spAutoFit/>
          </a:bodyPr>
          <a:lstStyle/>
          <a:p>
            <a:pPr lvl="0" algn="ctr"/>
            <a:r>
              <a:rPr lang="ar-AE" sz="2000" b="1" cap="all" dirty="0">
                <a:ln w="0"/>
                <a:solidFill>
                  <a:srgbClr val="ED11AE"/>
                </a:solidFill>
                <a:effectLst>
                  <a:reflection blurRad="12700" stA="50000" endPos="50000" dist="5000" dir="5400000" sy="-100000" rotWithShape="0"/>
                </a:effectLst>
              </a:rPr>
              <a:t>لهذا صفق له قلبي</a:t>
            </a:r>
            <a:endParaRPr lang="en-US" sz="2000" b="1" cap="all" dirty="0">
              <a:ln w="0"/>
              <a:solidFill>
                <a:srgbClr val="ED11AE"/>
              </a:solidFill>
              <a:effectLst>
                <a:reflection blurRad="12700" stA="50000" endPos="50000" dist="5000" dir="5400000" sy="-100000" rotWithShape="0"/>
              </a:effectLst>
            </a:endParaRPr>
          </a:p>
        </p:txBody>
      </p:sp>
      <p:sp>
        <p:nvSpPr>
          <p:cNvPr id="11" name="TextBox 10"/>
          <p:cNvSpPr txBox="1"/>
          <p:nvPr/>
        </p:nvSpPr>
        <p:spPr>
          <a:xfrm>
            <a:off x="3093475" y="752753"/>
            <a:ext cx="8184455" cy="461665"/>
          </a:xfrm>
          <a:prstGeom prst="rect">
            <a:avLst/>
          </a:prstGeom>
          <a:noFill/>
        </p:spPr>
        <p:txBody>
          <a:bodyPr wrap="square" rtlCol="0">
            <a:spAutoFit/>
          </a:bodyPr>
          <a:lstStyle/>
          <a:p>
            <a:pPr algn="r"/>
            <a:r>
              <a:rPr lang="ar-AE" sz="2400" dirty="0" smtClean="0">
                <a:solidFill>
                  <a:schemeClr val="accent5">
                    <a:lumMod val="75000"/>
                  </a:schemeClr>
                </a:solidFill>
              </a:rPr>
              <a:t>لاني قرأت الكتاب.. واريد مناقشة كتاب بهذا الجمال مع هذه الارواح الراقية فكريا</a:t>
            </a:r>
            <a:endParaRPr lang="en-US" sz="2400" dirty="0">
              <a:solidFill>
                <a:schemeClr val="accent5">
                  <a:lumMod val="75000"/>
                </a:schemeClr>
              </a:solidFill>
            </a:endParaRPr>
          </a:p>
        </p:txBody>
      </p:sp>
      <p:sp>
        <p:nvSpPr>
          <p:cNvPr id="12" name="Rectangle 11"/>
          <p:cNvSpPr/>
          <p:nvPr/>
        </p:nvSpPr>
        <p:spPr>
          <a:xfrm>
            <a:off x="10604585" y="1759984"/>
            <a:ext cx="1091967" cy="461665"/>
          </a:xfrm>
          <a:prstGeom prst="rect">
            <a:avLst/>
          </a:prstGeom>
        </p:spPr>
        <p:txBody>
          <a:bodyPr wrap="none">
            <a:spAutoFit/>
          </a:bodyPr>
          <a:lstStyle/>
          <a:p>
            <a:pPr lvl="0" algn="ctr"/>
            <a:r>
              <a:rPr lang="ar-AE" sz="2400" b="1" cap="all" dirty="0" smtClean="0">
                <a:ln w="0"/>
                <a:solidFill>
                  <a:srgbClr val="ED11AE"/>
                </a:solidFill>
                <a:effectLst>
                  <a:reflection blurRad="12700" stA="50000" endPos="50000" dist="5000" dir="5400000" sy="-100000" rotWithShape="0"/>
                </a:effectLst>
              </a:rPr>
              <a:t>إسأل تعط</a:t>
            </a:r>
            <a:endParaRPr lang="en-US" sz="2400" b="1" cap="all" dirty="0">
              <a:ln w="0"/>
              <a:solidFill>
                <a:srgbClr val="ED11AE"/>
              </a:solidFill>
              <a:effectLst>
                <a:reflection blurRad="12700" stA="50000" endPos="50000" dist="5000" dir="5400000" sy="-100000" rotWithShape="0"/>
              </a:effectLst>
            </a:endParaRPr>
          </a:p>
        </p:txBody>
      </p:sp>
      <p:sp>
        <p:nvSpPr>
          <p:cNvPr id="44" name="Oval 43"/>
          <p:cNvSpPr/>
          <p:nvPr/>
        </p:nvSpPr>
        <p:spPr>
          <a:xfrm>
            <a:off x="1285610" y="671793"/>
            <a:ext cx="625210" cy="650081"/>
          </a:xfrm>
          <a:prstGeom prst="ellipse">
            <a:avLst/>
          </a:prstGeom>
          <a:solidFill>
            <a:srgbClr val="ED11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Donut 44"/>
          <p:cNvSpPr/>
          <p:nvPr/>
        </p:nvSpPr>
        <p:spPr>
          <a:xfrm rot="10800000">
            <a:off x="2539999" y="1946170"/>
            <a:ext cx="266084" cy="266084"/>
          </a:xfrm>
          <a:prstGeom prst="donut">
            <a:avLst>
              <a:gd name="adj" fmla="val 12500"/>
            </a:avLst>
          </a:prstGeom>
          <a:solidFill>
            <a:srgbClr val="ED11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426811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1000"/>
                                        <p:tgtEl>
                                          <p:spTgt spid="29"/>
                                        </p:tgtEl>
                                      </p:cBhvr>
                                    </p:animEffect>
                                    <p:anim calcmode="lin" valueType="num">
                                      <p:cBhvr>
                                        <p:cTn id="15" dur="1000" fill="hold"/>
                                        <p:tgtEl>
                                          <p:spTgt spid="29"/>
                                        </p:tgtEl>
                                        <p:attrNameLst>
                                          <p:attrName>ppt_x</p:attrName>
                                        </p:attrNameLst>
                                      </p:cBhvr>
                                      <p:tavLst>
                                        <p:tav tm="0">
                                          <p:val>
                                            <p:strVal val="#ppt_x"/>
                                          </p:val>
                                        </p:tav>
                                        <p:tav tm="100000">
                                          <p:val>
                                            <p:strVal val="#ppt_x"/>
                                          </p:val>
                                        </p:tav>
                                      </p:tavLst>
                                    </p:anim>
                                    <p:anim calcmode="lin" valueType="num">
                                      <p:cBhvr>
                                        <p:cTn id="1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1">
                                            <p:txEl>
                                              <p:pRg st="0" end="0"/>
                                            </p:txEl>
                                          </p:spTgt>
                                        </p:tgtEl>
                                        <p:attrNameLst>
                                          <p:attrName>style.visibility</p:attrName>
                                        </p:attrNameLst>
                                      </p:cBhvr>
                                      <p:to>
                                        <p:strVal val="visible"/>
                                      </p:to>
                                    </p:set>
                                    <p:anim calcmode="lin" valueType="num">
                                      <p:cBhvr additive="base">
                                        <p:cTn id="41"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circle(in)">
                                      <p:cBhvr>
                                        <p:cTn id="5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P spid="8" grpId="0"/>
      <p:bldP spid="9"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116895" y="2466374"/>
            <a:ext cx="3996312" cy="3970318"/>
          </a:xfrm>
          <a:prstGeom prst="rect">
            <a:avLst/>
          </a:prstGeom>
        </p:spPr>
        <p:txBody>
          <a:bodyPr wrap="square">
            <a:spAutoFit/>
          </a:bodyPr>
          <a:lstStyle/>
          <a:p>
            <a:pPr algn="r">
              <a:lnSpc>
                <a:spcPct val="150000"/>
              </a:lnSpc>
            </a:pPr>
            <a:r>
              <a:rPr lang="ar-AE" sz="1400" dirty="0" smtClean="0">
                <a:solidFill>
                  <a:schemeClr val="tx1">
                    <a:lumMod val="75000"/>
                    <a:lumOff val="25000"/>
                  </a:schemeClr>
                </a:solidFill>
              </a:rPr>
              <a:t>ولدت في </a:t>
            </a:r>
            <a:r>
              <a:rPr lang="ar-AE" sz="1400" dirty="0">
                <a:solidFill>
                  <a:schemeClr val="tx1">
                    <a:lumMod val="75000"/>
                    <a:lumOff val="25000"/>
                  </a:schemeClr>
                </a:solidFill>
              </a:rPr>
              <a:t>ستراسبورغ لوالدين هما الفيلسوف نوري بيلغين وشفق أتيمان التي أصبحت دبلوماسية فيما بعد. انفصل والدها عندما كان عمرها عامًا واحدًا فربتها أمها. وتقول الكاتبة إن نشأتها في عائلة لا تحكمها القوانين الذكورية التقليدية كان له كبير الأثر على كتابتها. وتستخدم الكاتبة اسمها الأول واسم أمها كاسم أدبي توقع به أعمالها</a:t>
            </a:r>
            <a:r>
              <a:rPr lang="ar-AE" sz="1400" dirty="0" smtClean="0">
                <a:solidFill>
                  <a:schemeClr val="tx1">
                    <a:lumMod val="75000"/>
                    <a:lumOff val="25000"/>
                  </a:schemeClr>
                </a:solidFill>
              </a:rPr>
              <a:t>.</a:t>
            </a:r>
            <a:endParaRPr lang="ar-AE" sz="1400" dirty="0">
              <a:solidFill>
                <a:schemeClr val="tx1">
                  <a:lumMod val="75000"/>
                  <a:lumOff val="25000"/>
                </a:schemeClr>
              </a:solidFill>
            </a:endParaRPr>
          </a:p>
          <a:p>
            <a:pPr algn="r">
              <a:lnSpc>
                <a:spcPct val="150000"/>
              </a:lnSpc>
            </a:pPr>
            <a:r>
              <a:rPr lang="ar-AE" sz="1400" dirty="0">
                <a:solidFill>
                  <a:schemeClr val="tx1">
                    <a:lumMod val="75000"/>
                    <a:lumOff val="25000"/>
                  </a:schemeClr>
                </a:solidFill>
              </a:rPr>
              <a:t>أمضت طفولتها وصباها متنقلة بين مدريد وعمان وكولونيا قبل أن تعود إلى تركيا، وهاجرت إلى الولايات المتحدة لتواصل دراستها أولًا، ثم بعد ذلك لتشغل منصب أستاذة محاضرة في مادة الدراسات والأجناس في جامعة أريزونا</a:t>
            </a:r>
            <a:r>
              <a:rPr lang="ar-AE" sz="1400" dirty="0" smtClean="0">
                <a:solidFill>
                  <a:schemeClr val="tx1">
                    <a:lumMod val="75000"/>
                    <a:lumOff val="25000"/>
                  </a:schemeClr>
                </a:solidFill>
              </a:rPr>
              <a:t>.</a:t>
            </a:r>
            <a:endParaRPr lang="ar-AE" sz="1400" dirty="0">
              <a:solidFill>
                <a:schemeClr val="tx1">
                  <a:lumMod val="75000"/>
                  <a:lumOff val="25000"/>
                </a:schemeClr>
              </a:solidFill>
            </a:endParaRPr>
          </a:p>
          <a:p>
            <a:pPr algn="r">
              <a:lnSpc>
                <a:spcPct val="150000"/>
              </a:lnSpc>
            </a:pPr>
            <a:r>
              <a:rPr lang="ar-AE" sz="1400" dirty="0">
                <a:solidFill>
                  <a:schemeClr val="tx1">
                    <a:lumMod val="75000"/>
                    <a:lumOff val="25000"/>
                  </a:schemeClr>
                </a:solidFill>
              </a:rPr>
              <a:t>تزوجت سنة 2005 من الصحافي التركي أيوب خان وأنجبت منه طفلين. أسمت ابنتها زيلدا على اسم زيلدا فيتزجرالد، وأسمت ابنها على اسم الزاهر، بطل إحدى قصص بورخيس.</a:t>
            </a:r>
            <a:endParaRPr lang="en-US" sz="1400" dirty="0">
              <a:solidFill>
                <a:schemeClr val="tx1">
                  <a:lumMod val="75000"/>
                  <a:lumOff val="25000"/>
                </a:schemeClr>
              </a:solidFill>
            </a:endParaRPr>
          </a:p>
        </p:txBody>
      </p:sp>
      <p:sp>
        <p:nvSpPr>
          <p:cNvPr id="13" name="Oval 12"/>
          <p:cNvSpPr/>
          <p:nvPr/>
        </p:nvSpPr>
        <p:spPr>
          <a:xfrm>
            <a:off x="1296585" y="664459"/>
            <a:ext cx="1658883" cy="1658883"/>
          </a:xfrm>
          <a:prstGeom prst="ellipse">
            <a:avLst/>
          </a:prstGeom>
          <a:ln>
            <a:noFill/>
          </a:ln>
          <a:effectLst>
            <a:outerShdw blurRad="177800" dist="190500" dir="6420000" algn="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rot="10800000">
            <a:off x="4992332" y="4548513"/>
            <a:ext cx="225057" cy="225057"/>
            <a:chOff x="1502229" y="2731167"/>
            <a:chExt cx="364384" cy="364384"/>
          </a:xfrm>
          <a:solidFill>
            <a:schemeClr val="accent1"/>
          </a:solidFill>
        </p:grpSpPr>
        <p:sp>
          <p:nvSpPr>
            <p:cNvPr id="42" name="Rounded Rectangle 41"/>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onut 21"/>
          <p:cNvSpPr/>
          <p:nvPr/>
        </p:nvSpPr>
        <p:spPr>
          <a:xfrm rot="10800000">
            <a:off x="9279003" y="4313525"/>
            <a:ext cx="138007" cy="13800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nut 22"/>
          <p:cNvSpPr/>
          <p:nvPr/>
        </p:nvSpPr>
        <p:spPr>
          <a:xfrm rot="10800000">
            <a:off x="6464299" y="1227816"/>
            <a:ext cx="266084" cy="266084"/>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rot="10800000">
            <a:off x="7461546" y="4594502"/>
            <a:ext cx="133081" cy="133081"/>
            <a:chOff x="1502229" y="2731167"/>
            <a:chExt cx="364384" cy="364384"/>
          </a:xfrm>
          <a:solidFill>
            <a:srgbClr val="ED11AE"/>
          </a:solidFill>
        </p:grpSpPr>
        <p:sp>
          <p:nvSpPr>
            <p:cNvPr id="40" name="Rounded Rectangle 39"/>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Donut 24"/>
          <p:cNvSpPr/>
          <p:nvPr/>
        </p:nvSpPr>
        <p:spPr>
          <a:xfrm rot="10800000">
            <a:off x="923245" y="2063635"/>
            <a:ext cx="362365" cy="362365"/>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rot="10800000">
            <a:off x="6973395" y="2073761"/>
            <a:ext cx="249581" cy="249581"/>
            <a:chOff x="1502229" y="2731167"/>
            <a:chExt cx="364384" cy="364384"/>
          </a:xfrm>
          <a:solidFill>
            <a:schemeClr val="accent1"/>
          </a:solidFill>
        </p:grpSpPr>
        <p:sp>
          <p:nvSpPr>
            <p:cNvPr id="38" name="Rounded Rectangle 37"/>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rot="10800000">
            <a:off x="1184056" y="399301"/>
            <a:ext cx="225057" cy="225057"/>
            <a:chOff x="1502229" y="2731167"/>
            <a:chExt cx="364384" cy="364384"/>
          </a:xfrm>
          <a:solidFill>
            <a:schemeClr val="accent1"/>
          </a:solidFill>
        </p:grpSpPr>
        <p:sp>
          <p:nvSpPr>
            <p:cNvPr id="36" name="Rounded Rectangle 35"/>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Donut 27"/>
          <p:cNvSpPr/>
          <p:nvPr/>
        </p:nvSpPr>
        <p:spPr>
          <a:xfrm rot="10800000">
            <a:off x="5731143" y="930181"/>
            <a:ext cx="138007" cy="13800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onut 30"/>
          <p:cNvSpPr/>
          <p:nvPr/>
        </p:nvSpPr>
        <p:spPr>
          <a:xfrm rot="10800000">
            <a:off x="7652407" y="5709005"/>
            <a:ext cx="266084" cy="266084"/>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Donut 31"/>
          <p:cNvSpPr/>
          <p:nvPr/>
        </p:nvSpPr>
        <p:spPr>
          <a:xfrm rot="10800000">
            <a:off x="4294314" y="5477811"/>
            <a:ext cx="138007" cy="13800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p:cNvGrpSpPr/>
          <p:nvPr/>
        </p:nvGrpSpPr>
        <p:grpSpPr>
          <a:xfrm rot="10800000">
            <a:off x="5736069" y="5708965"/>
            <a:ext cx="133081" cy="133081"/>
            <a:chOff x="1502229" y="2731167"/>
            <a:chExt cx="364384" cy="364384"/>
          </a:xfrm>
          <a:solidFill>
            <a:schemeClr val="accent1"/>
          </a:solidFill>
        </p:grpSpPr>
        <p:sp>
          <p:nvSpPr>
            <p:cNvPr id="34" name="Rounded Rectangle 33"/>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a:off x="8165453" y="2052128"/>
            <a:ext cx="3442004" cy="3416320"/>
          </a:xfrm>
          <a:prstGeom prst="rect">
            <a:avLst/>
          </a:prstGeom>
          <a:noFill/>
        </p:spPr>
        <p:txBody>
          <a:bodyPr wrap="square" rtlCol="0">
            <a:spAutoFit/>
          </a:bodyPr>
          <a:lstStyle/>
          <a:p>
            <a:pPr algn="just" rtl="1"/>
            <a:r>
              <a:rPr lang="ar-AE" dirty="0" smtClean="0"/>
              <a:t>ساردونيا </a:t>
            </a:r>
            <a:r>
              <a:rPr lang="ar-AE" dirty="0"/>
              <a:t>صبية ذكية وخلاقة، لكنها تُعاني مشكلة واحدة، أنها تكره اسمها، الذي بسببه يسخر منها تلاميذ صفها، فتصبح الكتب والحكايات أصدقائها الأوفياء.</a:t>
            </a:r>
          </a:p>
          <a:p>
            <a:pPr algn="just" rtl="1"/>
            <a:endParaRPr lang="ar-AE" dirty="0"/>
          </a:p>
          <a:p>
            <a:pPr algn="just" rtl="1"/>
            <a:r>
              <a:rPr lang="ar-AE" dirty="0"/>
              <a:t>ذات يوم، تعثر الفتاة فى المكتبة على مجسم للكرة الأرضية، فتتعرف من خلاله على صديقين غريبى الأطوار، من القارة الثامنة، والقارة الثامنة هذه تستورد الخيال، وتصدر الحكايات، لكنها تصاب بالجفاف بسبب تراجع القراءة، وقلة الخيال، فتتبنى ساردونيا وصديقاتها إنقاذ الخيال والقارة الثامنة</a:t>
            </a:r>
            <a:r>
              <a:rPr lang="ar-AE" dirty="0" smtClean="0"/>
              <a:t>.</a:t>
            </a:r>
            <a:endParaRPr lang="ar-AE" dirty="0"/>
          </a:p>
        </p:txBody>
      </p:sp>
      <p:sp>
        <p:nvSpPr>
          <p:cNvPr id="8" name="Rectangle 7"/>
          <p:cNvSpPr/>
          <p:nvPr/>
        </p:nvSpPr>
        <p:spPr>
          <a:xfrm>
            <a:off x="275199" y="2010008"/>
            <a:ext cx="3679704" cy="461665"/>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ar-AE" sz="2400" b="1" cap="all" dirty="0" smtClean="0">
                <a:ln w="0"/>
                <a:solidFill>
                  <a:srgbClr val="ED11AE"/>
                </a:solidFill>
                <a:effectLst>
                  <a:reflection blurRad="12700" stA="50000" endPos="50000" dist="5000" dir="5400000" sy="-100000" rotWithShape="0"/>
                </a:effectLst>
              </a:rPr>
              <a:t>أليف شافاك</a:t>
            </a:r>
            <a:endParaRPr lang="en-US" sz="2400" b="1" cap="all" dirty="0">
              <a:ln w="0"/>
              <a:solidFill>
                <a:srgbClr val="ED11AE"/>
              </a:solidFill>
              <a:effectLst>
                <a:reflection blurRad="12700" stA="50000" endPos="50000" dist="5000" dir="5400000" sy="-100000" rotWithShape="0"/>
              </a:effectLst>
            </a:endParaRPr>
          </a:p>
        </p:txBody>
      </p:sp>
      <p:pic>
        <p:nvPicPr>
          <p:cNvPr id="9" name="Picture Placeholder 8"/>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20648" r="20648"/>
          <a:stretch>
            <a:fillRect/>
          </a:stretch>
        </p:blipFill>
        <p:spPr>
          <a:xfrm>
            <a:off x="4363317" y="1691077"/>
            <a:ext cx="2617176" cy="2617176"/>
          </a:xfr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1170" y="3417896"/>
            <a:ext cx="1743075" cy="26193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2" name="Rectangle 11"/>
          <p:cNvSpPr/>
          <p:nvPr/>
        </p:nvSpPr>
        <p:spPr>
          <a:xfrm>
            <a:off x="9448451" y="399301"/>
            <a:ext cx="1677061" cy="40011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lvl="0" algn="ctr"/>
            <a:r>
              <a:rPr lang="ar-AE" sz="2000" b="1" cap="all" dirty="0">
                <a:ln w="0"/>
                <a:solidFill>
                  <a:srgbClr val="ED11AE"/>
                </a:solidFill>
                <a:effectLst>
                  <a:reflection blurRad="12700" stA="50000" endPos="50000" dist="5000" dir="5400000" sy="-100000" rotWithShape="0"/>
                </a:effectLst>
              </a:rPr>
              <a:t>لهذا صفق له قلبي</a:t>
            </a:r>
            <a:endParaRPr lang="en-US" sz="2000" b="1" cap="all" dirty="0">
              <a:ln w="0"/>
              <a:solidFill>
                <a:srgbClr val="ED11AE"/>
              </a:solidFill>
              <a:effectLst>
                <a:reflection blurRad="12700" stA="50000" endPos="50000" dist="5000" dir="5400000" sy="-100000" rotWithShape="0"/>
              </a:effectLst>
            </a:endParaRPr>
          </a:p>
        </p:txBody>
      </p:sp>
      <p:sp>
        <p:nvSpPr>
          <p:cNvPr id="14" name="TextBox 13"/>
          <p:cNvSpPr txBox="1"/>
          <p:nvPr/>
        </p:nvSpPr>
        <p:spPr>
          <a:xfrm>
            <a:off x="2611591" y="796778"/>
            <a:ext cx="9029700" cy="400110"/>
          </a:xfrm>
          <a:prstGeom prst="rect">
            <a:avLst/>
          </a:prstGeom>
          <a:noFill/>
        </p:spPr>
        <p:txBody>
          <a:bodyPr wrap="square" rtlCol="0">
            <a:spAutoFit/>
          </a:bodyPr>
          <a:lstStyle/>
          <a:p>
            <a:pPr algn="r"/>
            <a:r>
              <a:rPr lang="ar-AE" sz="2000" dirty="0" smtClean="0">
                <a:solidFill>
                  <a:schemeClr val="accent5">
                    <a:lumMod val="75000"/>
                  </a:schemeClr>
                </a:solidFill>
              </a:rPr>
              <a:t>في صدري حنين لقلم اليف شافاك.. ناهيك عن فكرة الرواية.. فهناك من يكترث لعالم الخيال وسينقذه بالقراءة..</a:t>
            </a:r>
            <a:endParaRPr lang="en-US" sz="2000" dirty="0">
              <a:solidFill>
                <a:schemeClr val="accent5">
                  <a:lumMod val="75000"/>
                </a:schemeClr>
              </a:solidFill>
            </a:endParaRPr>
          </a:p>
        </p:txBody>
      </p:sp>
      <p:sp>
        <p:nvSpPr>
          <p:cNvPr id="15" name="Rectangle 14"/>
          <p:cNvSpPr/>
          <p:nvPr/>
        </p:nvSpPr>
        <p:spPr>
          <a:xfrm>
            <a:off x="8811287" y="1493900"/>
            <a:ext cx="2621231" cy="461665"/>
          </a:xfrm>
          <a:prstGeom prst="rect">
            <a:avLst/>
          </a:prstGeom>
        </p:spPr>
        <p:txBody>
          <a:bodyPr wrap="none">
            <a:spAutoFit/>
          </a:bodyPr>
          <a:lstStyle/>
          <a:p>
            <a:pPr lvl="0" algn="ctr"/>
            <a:r>
              <a:rPr lang="ar-AE" sz="2400" b="1" cap="all" dirty="0" smtClean="0">
                <a:ln w="0"/>
                <a:solidFill>
                  <a:srgbClr val="ED11AE"/>
                </a:solidFill>
                <a:effectLst>
                  <a:reflection blurRad="12700" stA="50000" endPos="50000" dist="5000" dir="5400000" sy="-100000" rotWithShape="0"/>
                </a:effectLst>
              </a:rPr>
              <a:t>البنت التي لا تحب اسمها</a:t>
            </a:r>
            <a:endParaRPr lang="en-US" sz="2400" b="1" cap="all" dirty="0">
              <a:ln w="0"/>
              <a:solidFill>
                <a:srgbClr val="ED11AE"/>
              </a:solidFill>
              <a:effectLst>
                <a:reflection blurRad="12700" stA="50000" endPos="50000" dist="5000" dir="5400000" sy="-100000" rotWithShape="0"/>
              </a:effectLst>
            </a:endParaRPr>
          </a:p>
        </p:txBody>
      </p:sp>
      <p:sp>
        <p:nvSpPr>
          <p:cNvPr id="44" name="Oval 43"/>
          <p:cNvSpPr/>
          <p:nvPr/>
        </p:nvSpPr>
        <p:spPr>
          <a:xfrm>
            <a:off x="1285610" y="671793"/>
            <a:ext cx="625210" cy="650081"/>
          </a:xfrm>
          <a:prstGeom prst="ellipse">
            <a:avLst/>
          </a:prstGeom>
          <a:solidFill>
            <a:srgbClr val="ED11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Donut 44"/>
          <p:cNvSpPr/>
          <p:nvPr/>
        </p:nvSpPr>
        <p:spPr>
          <a:xfrm rot="10800000">
            <a:off x="4294313" y="4042169"/>
            <a:ext cx="266084" cy="266084"/>
          </a:xfrm>
          <a:prstGeom prst="donut">
            <a:avLst>
              <a:gd name="adj" fmla="val 12500"/>
            </a:avLst>
          </a:prstGeom>
          <a:solidFill>
            <a:srgbClr val="ED11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3668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9">
                                            <p:txEl>
                                              <p:pRg st="0" end="0"/>
                                            </p:txEl>
                                          </p:spTgt>
                                        </p:tgtEl>
                                        <p:attrNameLst>
                                          <p:attrName>style.visibility</p:attrName>
                                        </p:attrNameLst>
                                      </p:cBhvr>
                                      <p:to>
                                        <p:strVal val="visible"/>
                                      </p:to>
                                    </p:set>
                                    <p:animEffect transition="in" filter="fade">
                                      <p:cBhvr>
                                        <p:cTn id="14" dur="1000"/>
                                        <p:tgtEl>
                                          <p:spTgt spid="29">
                                            <p:txEl>
                                              <p:pRg st="0" end="0"/>
                                            </p:txEl>
                                          </p:spTgt>
                                        </p:tgtEl>
                                      </p:cBhvr>
                                    </p:animEffect>
                                    <p:anim calcmode="lin" valueType="num">
                                      <p:cBhvr>
                                        <p:cTn id="15" dur="1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9">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9">
                                            <p:txEl>
                                              <p:pRg st="1" end="1"/>
                                            </p:txEl>
                                          </p:spTgt>
                                        </p:tgtEl>
                                        <p:attrNameLst>
                                          <p:attrName>style.visibility</p:attrName>
                                        </p:attrNameLst>
                                      </p:cBhvr>
                                      <p:to>
                                        <p:strVal val="visible"/>
                                      </p:to>
                                    </p:set>
                                    <p:animEffect transition="in" filter="fade">
                                      <p:cBhvr>
                                        <p:cTn id="19" dur="1000"/>
                                        <p:tgtEl>
                                          <p:spTgt spid="29">
                                            <p:txEl>
                                              <p:pRg st="1" end="1"/>
                                            </p:txEl>
                                          </p:spTgt>
                                        </p:tgtEl>
                                      </p:cBhvr>
                                    </p:animEffect>
                                    <p:anim calcmode="lin" valueType="num">
                                      <p:cBhvr>
                                        <p:cTn id="20" dur="1000" fill="hold"/>
                                        <p:tgtEl>
                                          <p:spTgt spid="29">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9">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9">
                                            <p:txEl>
                                              <p:pRg st="2" end="2"/>
                                            </p:txEl>
                                          </p:spTgt>
                                        </p:tgtEl>
                                        <p:attrNameLst>
                                          <p:attrName>style.visibility</p:attrName>
                                        </p:attrNameLst>
                                      </p:cBhvr>
                                      <p:to>
                                        <p:strVal val="visible"/>
                                      </p:to>
                                    </p:set>
                                    <p:animEffect transition="in" filter="fade">
                                      <p:cBhvr>
                                        <p:cTn id="24" dur="1000"/>
                                        <p:tgtEl>
                                          <p:spTgt spid="29">
                                            <p:txEl>
                                              <p:pRg st="2" end="2"/>
                                            </p:txEl>
                                          </p:spTgt>
                                        </p:tgtEl>
                                      </p:cBhvr>
                                    </p:animEffect>
                                    <p:anim calcmode="lin" valueType="num">
                                      <p:cBhvr>
                                        <p:cTn id="25" dur="1000" fill="hold"/>
                                        <p:tgtEl>
                                          <p:spTgt spid="29">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2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1+#ppt_w/2"/>
                                          </p:val>
                                        </p:tav>
                                        <p:tav tm="100000">
                                          <p:val>
                                            <p:strVal val="#ppt_x"/>
                                          </p:val>
                                        </p:tav>
                                      </p:tavLst>
                                    </p:anim>
                                    <p:anim calcmode="lin" valueType="num">
                                      <p:cBhvr additive="base">
                                        <p:cTn id="4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0-#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circle(in)">
                                      <p:cBhvr>
                                        <p:cTn id="6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p:cNvSpPr/>
          <p:nvPr/>
        </p:nvSpPr>
        <p:spPr>
          <a:xfrm>
            <a:off x="1285610" y="664459"/>
            <a:ext cx="1658883" cy="1658883"/>
          </a:xfrm>
          <a:prstGeom prst="ellipse">
            <a:avLst/>
          </a:prstGeom>
          <a:ln>
            <a:noFill/>
          </a:ln>
          <a:effectLst>
            <a:outerShdw blurRad="177800" dist="190500" dir="6420000" algn="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rot="10800000">
            <a:off x="4992332" y="4548513"/>
            <a:ext cx="225057" cy="225057"/>
            <a:chOff x="1502229" y="2731167"/>
            <a:chExt cx="364384" cy="364384"/>
          </a:xfrm>
          <a:solidFill>
            <a:schemeClr val="accent1"/>
          </a:solidFill>
        </p:grpSpPr>
        <p:sp>
          <p:nvSpPr>
            <p:cNvPr id="42" name="Rounded Rectangle 41"/>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onut 21"/>
          <p:cNvSpPr/>
          <p:nvPr/>
        </p:nvSpPr>
        <p:spPr>
          <a:xfrm rot="10800000">
            <a:off x="9279003" y="4313525"/>
            <a:ext cx="138007" cy="13800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nut 22"/>
          <p:cNvSpPr/>
          <p:nvPr/>
        </p:nvSpPr>
        <p:spPr>
          <a:xfrm rot="10800000">
            <a:off x="6464299" y="1227816"/>
            <a:ext cx="266084" cy="266084"/>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rot="10800000">
            <a:off x="7461546" y="4594502"/>
            <a:ext cx="133081" cy="133081"/>
            <a:chOff x="1502229" y="2731167"/>
            <a:chExt cx="364384" cy="364384"/>
          </a:xfrm>
          <a:solidFill>
            <a:schemeClr val="accent1"/>
          </a:solidFill>
        </p:grpSpPr>
        <p:sp>
          <p:nvSpPr>
            <p:cNvPr id="40" name="Rounded Rectangle 39"/>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Donut 24"/>
          <p:cNvSpPr/>
          <p:nvPr/>
        </p:nvSpPr>
        <p:spPr>
          <a:xfrm rot="10800000">
            <a:off x="923245" y="2063635"/>
            <a:ext cx="362365" cy="362365"/>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rot="10800000">
            <a:off x="6973395" y="2073761"/>
            <a:ext cx="249581" cy="249581"/>
            <a:chOff x="1502229" y="2731167"/>
            <a:chExt cx="364384" cy="364384"/>
          </a:xfrm>
          <a:solidFill>
            <a:schemeClr val="accent1"/>
          </a:solidFill>
        </p:grpSpPr>
        <p:sp>
          <p:nvSpPr>
            <p:cNvPr id="38" name="Rounded Rectangle 37"/>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rot="10800000">
            <a:off x="4098468" y="302161"/>
            <a:ext cx="225057" cy="225057"/>
            <a:chOff x="1502229" y="2731167"/>
            <a:chExt cx="364384" cy="364384"/>
          </a:xfrm>
          <a:solidFill>
            <a:srgbClr val="ED11AE"/>
          </a:solidFill>
        </p:grpSpPr>
        <p:sp>
          <p:nvSpPr>
            <p:cNvPr id="36" name="Rounded Rectangle 35"/>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Donut 27"/>
          <p:cNvSpPr/>
          <p:nvPr/>
        </p:nvSpPr>
        <p:spPr>
          <a:xfrm rot="10800000">
            <a:off x="5451472" y="462773"/>
            <a:ext cx="138007" cy="13800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onut 30"/>
          <p:cNvSpPr/>
          <p:nvPr/>
        </p:nvSpPr>
        <p:spPr>
          <a:xfrm rot="10800000">
            <a:off x="8604907" y="2787943"/>
            <a:ext cx="266084" cy="266084"/>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Donut 31"/>
          <p:cNvSpPr/>
          <p:nvPr/>
        </p:nvSpPr>
        <p:spPr>
          <a:xfrm rot="10800000">
            <a:off x="10738703" y="6216054"/>
            <a:ext cx="119795" cy="144507"/>
          </a:xfrm>
          <a:prstGeom prst="donut">
            <a:avLst>
              <a:gd name="adj" fmla="val 12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p:cNvGrpSpPr/>
          <p:nvPr/>
        </p:nvGrpSpPr>
        <p:grpSpPr>
          <a:xfrm rot="10800000">
            <a:off x="5736069" y="5708965"/>
            <a:ext cx="133081" cy="133081"/>
            <a:chOff x="1502229" y="2731167"/>
            <a:chExt cx="364384" cy="364384"/>
          </a:xfrm>
          <a:solidFill>
            <a:schemeClr val="accent1"/>
          </a:solidFill>
        </p:grpSpPr>
        <p:sp>
          <p:nvSpPr>
            <p:cNvPr id="34" name="Rounded Rectangle 33"/>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a:off x="7861840" y="1703350"/>
            <a:ext cx="3733259" cy="5016758"/>
          </a:xfrm>
          <a:prstGeom prst="rect">
            <a:avLst/>
          </a:prstGeom>
          <a:noFill/>
        </p:spPr>
        <p:txBody>
          <a:bodyPr wrap="square" rtlCol="0">
            <a:spAutoFit/>
          </a:bodyPr>
          <a:lstStyle/>
          <a:p>
            <a:pPr algn="just" rtl="1"/>
            <a:r>
              <a:rPr lang="ar-AE" sz="1600" b="1" dirty="0"/>
              <a:t>ي كتابها الجديد، تحكي أحلام مستغانمي قصة رجل لوّعه الفراق، ففقد ثقته في الحب من الأساس. رجل غامض يتقرب من الكاتبة، بطلة القصة، ويخاطبها بكلماتٍ ليست سوى كلماتها. جملٌ سبق وقالتها لكاميليا، ملهمة كتاب نسيان كوم الذي حقق أعلى المبيعات.</a:t>
            </a:r>
          </a:p>
          <a:p>
            <a:pPr algn="just" rtl="1"/>
            <a:r>
              <a:rPr lang="ar-AE" sz="1600" b="1" dirty="0"/>
              <a:t>من هو هذا الرجل وماذا يريد منها؟</a:t>
            </a:r>
          </a:p>
          <a:p>
            <a:pPr algn="just" rtl="1"/>
            <a:r>
              <a:rPr lang="ar-AE" sz="1600" b="1" dirty="0"/>
              <a:t>كالعادة، تحملنا أحلام إلى عوالم العشق المثيرة وألاعيب القدر الخبيثة.</a:t>
            </a:r>
          </a:p>
          <a:p>
            <a:pPr algn="just" rtl="1"/>
            <a:r>
              <a:rPr lang="ar-AE" sz="1600" b="1" dirty="0"/>
              <a:t>في هذا الكتاب أيضًا صفحات من ذكريات أحلام الكاتبة والإنسانة، تسردها لأول مرة على القارئ. ذكريات طريفة عاشتها مع قامات عاصرتهم مثل نزار قباني وغازي القصيبي، وأخرى عائلية خاصة.</a:t>
            </a:r>
          </a:p>
          <a:p>
            <a:pPr algn="just" rtl="1"/>
            <a:r>
              <a:rPr lang="ar-AE" sz="1600" b="1" dirty="0"/>
              <a:t>فيه أيضًا أبطال رواياتها، علاقتها بهم وبالكتابة، فراقها لهم بعد كل كتاب، ولقاؤها المتجدد مع الكتابة بعد كل حين.</a:t>
            </a:r>
          </a:p>
          <a:p>
            <a:pPr algn="just" rtl="1"/>
            <a:r>
              <a:rPr lang="ar-AE" sz="1600" b="1" dirty="0"/>
              <a:t>كل ذلك بالأسلوب الممتع المكثّف سرديًا الذي عوّدتنا عليه، وبالمحتوى الزاخر بقصصها وقصص الآخرين وهمومهم وهواجسهم إن كانت عاطفية أو اجتماعية أو وطني</a:t>
            </a:r>
          </a:p>
        </p:txBody>
      </p:sp>
      <p:sp>
        <p:nvSpPr>
          <p:cNvPr id="8" name="Rectangle 7"/>
          <p:cNvSpPr/>
          <p:nvPr/>
        </p:nvSpPr>
        <p:spPr>
          <a:xfrm>
            <a:off x="759272" y="2545249"/>
            <a:ext cx="2711557" cy="461665"/>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a:r>
              <a:rPr lang="ar-AE" sz="2400" b="1" cap="all" dirty="0" smtClean="0">
                <a:ln w="0"/>
                <a:solidFill>
                  <a:srgbClr val="ED11AE"/>
                </a:solidFill>
                <a:effectLst>
                  <a:reflection blurRad="12700" stA="50000" endPos="50000" dist="5000" dir="5400000" sy="-100000" rotWithShape="0"/>
                </a:effectLst>
              </a:rPr>
              <a:t>أحلام مستغانمي</a:t>
            </a:r>
            <a:endParaRPr lang="en-US" sz="2400" b="1" cap="all" spc="0" dirty="0">
              <a:ln w="0"/>
              <a:solidFill>
                <a:srgbClr val="ED11AE"/>
              </a:solidFill>
              <a:effectLst>
                <a:reflection blurRad="12700" stA="50000" endPos="50000" dist="5000" dir="5400000" sy="-100000" rotWithShape="0"/>
              </a:effectLst>
            </a:endParaRPr>
          </a:p>
        </p:txBody>
      </p:sp>
      <p:pic>
        <p:nvPicPr>
          <p:cNvPr id="4" name="Picture Placeholder 3"/>
          <p:cNvPicPr>
            <a:picLocks noGrp="1" noChangeAspect="1"/>
          </p:cNvPicPr>
          <p:nvPr>
            <p:ph type="pic" sz="quarter" idx="17"/>
          </p:nvPr>
        </p:nvPicPr>
        <p:blipFill rotWithShape="1">
          <a:blip r:embed="rId2">
            <a:extLst>
              <a:ext uri="{28A0092B-C50C-407E-A947-70E740481C1C}">
                <a14:useLocalDpi xmlns:a14="http://schemas.microsoft.com/office/drawing/2010/main" val="0"/>
              </a:ext>
            </a:extLst>
          </a:blip>
          <a:srcRect l="14672" t="-2563" r="31375"/>
          <a:stretch/>
        </p:blipFill>
        <p:spPr>
          <a:xfrm>
            <a:off x="3708400" y="1227815"/>
            <a:ext cx="2888941" cy="3085710"/>
          </a:xfrm>
        </p:spPr>
      </p:pic>
      <p:sp>
        <p:nvSpPr>
          <p:cNvPr id="3" name="TextBox 2"/>
          <p:cNvSpPr txBox="1"/>
          <p:nvPr/>
        </p:nvSpPr>
        <p:spPr>
          <a:xfrm>
            <a:off x="439170" y="3041280"/>
            <a:ext cx="3039501" cy="3046988"/>
          </a:xfrm>
          <a:prstGeom prst="rect">
            <a:avLst/>
          </a:prstGeom>
          <a:noFill/>
        </p:spPr>
        <p:txBody>
          <a:bodyPr wrap="square" rtlCol="0">
            <a:spAutoFit/>
          </a:bodyPr>
          <a:lstStyle/>
          <a:p>
            <a:pPr algn="just" rtl="1"/>
            <a:r>
              <a:rPr lang="ar-AE" sz="1600" b="1" dirty="0" smtClean="0"/>
              <a:t> </a:t>
            </a:r>
            <a:r>
              <a:rPr lang="ar-AE" sz="1600" b="1" dirty="0"/>
              <a:t>كاتبة وروائية جزائرية، كان والدها محمد الشريف مشاركا في الثورة الجزائرية. </a:t>
            </a:r>
            <a:r>
              <a:rPr lang="ar-AE" sz="1600" b="1" dirty="0" smtClean="0"/>
              <a:t> </a:t>
            </a:r>
            <a:r>
              <a:rPr lang="en-US" sz="1600" b="1" dirty="0"/>
              <a:t>FLN. </a:t>
            </a:r>
            <a:r>
              <a:rPr lang="ar-AE" sz="1600" b="1" dirty="0"/>
              <a:t>عملت أحلام في الإذاعة الوطنية مما خلق لها شهرة كشاعرة </a:t>
            </a:r>
            <a:r>
              <a:rPr lang="ar-AE" sz="1600" b="1" dirty="0" smtClean="0"/>
              <a:t>،إذ </a:t>
            </a:r>
            <a:r>
              <a:rPr lang="ar-AE" sz="1600" b="1" dirty="0"/>
              <a:t>لاقى برنامجها "همسات" استحسانًا كبيرًا من طرف المستمعين، انتقلت أحلام مستغانمي إلى فرنسا في سبعينيات القرن الماضي، حيث تزوجت من صحفي لبناني، وفي الثمانينيات نالت شهادة الدكتوراة من جامعة السوربون. تقطن حاليا في بيروت، وهي حائزة على جائزة نجيب محفوظ للعام 1998 عن روايتها ذاكرة الجسد.</a:t>
            </a:r>
            <a:endParaRPr lang="en-US" sz="1600"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543" y="3558560"/>
            <a:ext cx="1541327" cy="243002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extBox 5"/>
          <p:cNvSpPr txBox="1"/>
          <p:nvPr/>
        </p:nvSpPr>
        <p:spPr>
          <a:xfrm>
            <a:off x="2539998" y="664459"/>
            <a:ext cx="9220201" cy="400110"/>
          </a:xfrm>
          <a:prstGeom prst="rect">
            <a:avLst/>
          </a:prstGeom>
          <a:noFill/>
        </p:spPr>
        <p:txBody>
          <a:bodyPr wrap="square" rtlCol="0">
            <a:spAutoFit/>
          </a:bodyPr>
          <a:lstStyle/>
          <a:p>
            <a:pPr algn="r" rtl="1"/>
            <a:r>
              <a:rPr lang="ar-AE" sz="2000" dirty="0">
                <a:solidFill>
                  <a:schemeClr val="accent5">
                    <a:lumMod val="75000"/>
                  </a:schemeClr>
                </a:solidFill>
              </a:rPr>
              <a:t>اشتغقت لأحلام مستغانمي ..اشتقت لوقع كلماتها على نفسي وقوة اسلوبها وجماله.. اريد الاقتراب من أحلام أكثر.</a:t>
            </a:r>
          </a:p>
        </p:txBody>
      </p:sp>
      <p:sp>
        <p:nvSpPr>
          <p:cNvPr id="11" name="Rectangle 10"/>
          <p:cNvSpPr/>
          <p:nvPr/>
        </p:nvSpPr>
        <p:spPr>
          <a:xfrm>
            <a:off x="9708792" y="214635"/>
            <a:ext cx="1677062" cy="40011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AE" sz="2000" b="1" cap="all" spc="0" dirty="0" smtClean="0">
                <a:ln w="0"/>
                <a:solidFill>
                  <a:srgbClr val="ED11AE"/>
                </a:solidFill>
                <a:effectLst>
                  <a:reflection blurRad="12700" stA="50000" endPos="50000" dist="5000" dir="5400000" sy="-100000" rotWithShape="0"/>
                </a:effectLst>
              </a:rPr>
              <a:t>لهذا صفق له قلبي</a:t>
            </a:r>
            <a:endParaRPr lang="en-US" sz="2000" b="1" cap="all" spc="0" dirty="0">
              <a:ln w="0"/>
              <a:solidFill>
                <a:srgbClr val="ED11AE"/>
              </a:solidFill>
              <a:effectLst>
                <a:reflection blurRad="12700" stA="50000" endPos="50000" dist="5000" dir="5400000" sy="-100000" rotWithShape="0"/>
              </a:effectLst>
            </a:endParaRPr>
          </a:p>
        </p:txBody>
      </p:sp>
      <p:sp>
        <p:nvSpPr>
          <p:cNvPr id="12" name="Rectangle 11"/>
          <p:cNvSpPr/>
          <p:nvPr/>
        </p:nvSpPr>
        <p:spPr>
          <a:xfrm>
            <a:off x="9990742" y="1227815"/>
            <a:ext cx="1495922" cy="461665"/>
          </a:xfrm>
          <a:prstGeom prst="rect">
            <a:avLst/>
          </a:prstGeom>
        </p:spPr>
        <p:txBody>
          <a:bodyPr wrap="none">
            <a:spAutoFit/>
          </a:bodyPr>
          <a:lstStyle/>
          <a:p>
            <a:pPr lvl="0" algn="ctr"/>
            <a:r>
              <a:rPr lang="ar-AE" sz="2400" b="1" cap="all" dirty="0" smtClean="0">
                <a:ln w="0"/>
                <a:solidFill>
                  <a:srgbClr val="ED11AE"/>
                </a:solidFill>
                <a:effectLst>
                  <a:reflection blurRad="12700" stA="50000" endPos="50000" dist="5000" dir="5400000" sy="-100000" rotWithShape="0"/>
                </a:effectLst>
              </a:rPr>
              <a:t>شهيا كالفراق</a:t>
            </a:r>
            <a:endParaRPr lang="en-US" sz="2400" b="1" cap="all" dirty="0">
              <a:ln w="0"/>
              <a:solidFill>
                <a:srgbClr val="ED11AE"/>
              </a:solidFill>
              <a:effectLst>
                <a:reflection blurRad="12700" stA="50000" endPos="50000" dist="5000" dir="5400000" sy="-100000" rotWithShape="0"/>
              </a:effectLst>
            </a:endParaRPr>
          </a:p>
        </p:txBody>
      </p:sp>
      <p:sp>
        <p:nvSpPr>
          <p:cNvPr id="14" name="Oval 13"/>
          <p:cNvSpPr/>
          <p:nvPr/>
        </p:nvSpPr>
        <p:spPr>
          <a:xfrm>
            <a:off x="1285610" y="671793"/>
            <a:ext cx="625210" cy="650081"/>
          </a:xfrm>
          <a:prstGeom prst="ellipse">
            <a:avLst/>
          </a:prstGeom>
          <a:solidFill>
            <a:srgbClr val="ED11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Donut 43"/>
          <p:cNvSpPr/>
          <p:nvPr/>
        </p:nvSpPr>
        <p:spPr>
          <a:xfrm rot="10800000">
            <a:off x="2539999" y="1946170"/>
            <a:ext cx="266084" cy="266084"/>
          </a:xfrm>
          <a:prstGeom prst="donut">
            <a:avLst>
              <a:gd name="adj" fmla="val 12500"/>
            </a:avLst>
          </a:prstGeom>
          <a:solidFill>
            <a:srgbClr val="ED11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Donut 44"/>
          <p:cNvSpPr/>
          <p:nvPr/>
        </p:nvSpPr>
        <p:spPr>
          <a:xfrm rot="10800000">
            <a:off x="7328870" y="5866043"/>
            <a:ext cx="266084" cy="266084"/>
          </a:xfrm>
          <a:prstGeom prst="donut">
            <a:avLst>
              <a:gd name="adj" fmla="val 12500"/>
            </a:avLst>
          </a:prstGeom>
          <a:solidFill>
            <a:srgbClr val="ED11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74726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0-#ppt_w/2"/>
                                          </p:val>
                                        </p:tav>
                                        <p:tav tm="100000">
                                          <p:val>
                                            <p:strVal val="#ppt_x"/>
                                          </p:val>
                                        </p:tav>
                                      </p:tavLst>
                                    </p:anim>
                                    <p:anim calcmode="lin" valueType="num">
                                      <p:cBhvr additive="base">
                                        <p:cTn id="4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circle(in)">
                                      <p:cBhvr>
                                        <p:cTn id="5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3" grpId="0"/>
      <p:bldP spid="6"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0" name="TextBox 29"/>
          <p:cNvSpPr txBox="1"/>
          <p:nvPr/>
        </p:nvSpPr>
        <p:spPr>
          <a:xfrm>
            <a:off x="1151841" y="3618674"/>
            <a:ext cx="9135884" cy="1200329"/>
          </a:xfrm>
          <a:prstGeom prst="rect">
            <a:avLst/>
          </a:prstGeom>
          <a:noFill/>
        </p:spPr>
        <p:txBody>
          <a:bodyPr wrap="square" rtlCol="0">
            <a:spAutoFit/>
          </a:bodyPr>
          <a:lstStyle/>
          <a:p>
            <a:pPr algn="r"/>
            <a:r>
              <a:rPr lang="ar-AE" sz="7200" kern="0" dirty="0" smtClean="0">
                <a:solidFill>
                  <a:schemeClr val="bg1"/>
                </a:solidFill>
                <a:latin typeface="+mj-lt"/>
              </a:rPr>
              <a:t>على أحر من اللهفة نصوت</a:t>
            </a:r>
            <a:endParaRPr lang="en-US" sz="7200" kern="0" dirty="0">
              <a:solidFill>
                <a:schemeClr val="bg1"/>
              </a:solidFill>
              <a:latin typeface="+mj-lt"/>
            </a:endParaRPr>
          </a:p>
        </p:txBody>
      </p:sp>
      <p:sp>
        <p:nvSpPr>
          <p:cNvPr id="17" name="Rectangle 16"/>
          <p:cNvSpPr/>
          <p:nvPr/>
        </p:nvSpPr>
        <p:spPr>
          <a:xfrm>
            <a:off x="4323444" y="4744124"/>
            <a:ext cx="5964280" cy="658835"/>
          </a:xfrm>
          <a:prstGeom prst="rect">
            <a:avLst/>
          </a:prstGeom>
        </p:spPr>
        <p:txBody>
          <a:bodyPr wrap="square">
            <a:spAutoFit/>
          </a:bodyPr>
          <a:lstStyle/>
          <a:p>
            <a:pPr algn="r">
              <a:lnSpc>
                <a:spcPct val="150000"/>
              </a:lnSpc>
            </a:pPr>
            <a:r>
              <a:rPr lang="ar-AE" sz="2800" dirty="0" smtClean="0">
                <a:solidFill>
                  <a:srgbClr val="ED11AE"/>
                </a:solidFill>
              </a:rPr>
              <a:t>اقرأ لتغ</a:t>
            </a:r>
            <a:r>
              <a:rPr lang="ar-AE" sz="2800" dirty="0" smtClean="0">
                <a:solidFill>
                  <a:srgbClr val="ED11AE"/>
                </a:solidFill>
              </a:rPr>
              <a:t>دو نسانا أجمل،،،</a:t>
            </a:r>
            <a:endParaRPr lang="ar-AE" sz="2800" dirty="0" smtClean="0">
              <a:solidFill>
                <a:srgbClr val="ED11AE"/>
              </a:solidFill>
            </a:endParaRPr>
          </a:p>
        </p:txBody>
      </p:sp>
      <p:sp>
        <p:nvSpPr>
          <p:cNvPr id="10" name="Oval 9"/>
          <p:cNvSpPr/>
          <p:nvPr/>
        </p:nvSpPr>
        <p:spPr>
          <a:xfrm>
            <a:off x="4173130" y="1188354"/>
            <a:ext cx="1952078" cy="1952078"/>
          </a:xfrm>
          <a:prstGeom prst="ellipse">
            <a:avLst/>
          </a:prstGeom>
          <a:ln>
            <a:noFill/>
          </a:ln>
          <a:effectLst>
            <a:outerShdw blurRad="177800" dist="190500" dir="642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2527469" y="2004900"/>
            <a:ext cx="292195" cy="292195"/>
            <a:chOff x="1502229" y="2731167"/>
            <a:chExt cx="364384" cy="364384"/>
          </a:xfrm>
        </p:grpSpPr>
        <p:sp>
          <p:nvSpPr>
            <p:cNvPr id="19" name="Rounded Rectangle 18"/>
            <p:cNvSpPr/>
            <p:nvPr/>
          </p:nvSpPr>
          <p:spPr>
            <a:xfrm>
              <a:off x="1643169" y="2731167"/>
              <a:ext cx="82503" cy="3643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rot="16200000">
              <a:off x="1643169" y="2731167"/>
              <a:ext cx="82503" cy="3643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Donut 20"/>
          <p:cNvSpPr/>
          <p:nvPr/>
        </p:nvSpPr>
        <p:spPr>
          <a:xfrm>
            <a:off x="3289929" y="1141496"/>
            <a:ext cx="179177" cy="179177"/>
          </a:xfrm>
          <a:prstGeom prst="donut">
            <a:avLst>
              <a:gd name="adj" fmla="val 12500"/>
            </a:avLst>
          </a:prstGeom>
          <a:solidFill>
            <a:srgbClr val="ED11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D11AE"/>
              </a:solidFill>
            </a:endParaRPr>
          </a:p>
        </p:txBody>
      </p:sp>
      <p:sp>
        <p:nvSpPr>
          <p:cNvPr id="22" name="Donut 21"/>
          <p:cNvSpPr/>
          <p:nvPr/>
        </p:nvSpPr>
        <p:spPr>
          <a:xfrm>
            <a:off x="3798098" y="2727561"/>
            <a:ext cx="345461" cy="345461"/>
          </a:xfrm>
          <a:prstGeom prst="donut">
            <a:avLst>
              <a:gd name="adj" fmla="val 125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p:nvPr/>
        </p:nvGrpSpPr>
        <p:grpSpPr>
          <a:xfrm>
            <a:off x="5112312" y="866915"/>
            <a:ext cx="172781" cy="172781"/>
            <a:chOff x="1502229" y="2731167"/>
            <a:chExt cx="364384" cy="364384"/>
          </a:xfrm>
        </p:grpSpPr>
        <p:sp>
          <p:nvSpPr>
            <p:cNvPr id="24" name="Rounded Rectangle 23"/>
            <p:cNvSpPr/>
            <p:nvPr/>
          </p:nvSpPr>
          <p:spPr>
            <a:xfrm>
              <a:off x="1643169" y="2731167"/>
              <a:ext cx="82503" cy="3643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p:cNvSpPr/>
            <p:nvPr/>
          </p:nvSpPr>
          <p:spPr>
            <a:xfrm rot="16200000">
              <a:off x="1643169" y="2731167"/>
              <a:ext cx="82503" cy="3643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Donut 25"/>
          <p:cNvSpPr/>
          <p:nvPr/>
        </p:nvSpPr>
        <p:spPr>
          <a:xfrm>
            <a:off x="6125208" y="1148597"/>
            <a:ext cx="470464" cy="470464"/>
          </a:xfrm>
          <a:prstGeom prst="donut">
            <a:avLst>
              <a:gd name="adj" fmla="val 12500"/>
            </a:avLst>
          </a:prstGeom>
          <a:solidFill>
            <a:srgbClr val="ED11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5483963" y="3236402"/>
            <a:ext cx="324035" cy="324035"/>
            <a:chOff x="1502229" y="2731167"/>
            <a:chExt cx="364384" cy="364384"/>
          </a:xfrm>
        </p:grpSpPr>
        <p:sp>
          <p:nvSpPr>
            <p:cNvPr id="28" name="Rounded Rectangle 27"/>
            <p:cNvSpPr/>
            <p:nvPr/>
          </p:nvSpPr>
          <p:spPr>
            <a:xfrm>
              <a:off x="1643169" y="2731167"/>
              <a:ext cx="82503" cy="3643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p:cNvSpPr/>
            <p:nvPr/>
          </p:nvSpPr>
          <p:spPr>
            <a:xfrm rot="16200000">
              <a:off x="1643169" y="2731167"/>
              <a:ext cx="82503" cy="3643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p:cNvGrpSpPr/>
          <p:nvPr/>
        </p:nvGrpSpPr>
        <p:grpSpPr>
          <a:xfrm>
            <a:off x="1038822" y="2665045"/>
            <a:ext cx="292195" cy="292195"/>
            <a:chOff x="1502229" y="2731167"/>
            <a:chExt cx="364384" cy="364384"/>
          </a:xfrm>
          <a:solidFill>
            <a:srgbClr val="ED11AE"/>
          </a:solidFill>
        </p:grpSpPr>
        <p:sp>
          <p:nvSpPr>
            <p:cNvPr id="32" name="Rounded Rectangle 31"/>
            <p:cNvSpPr/>
            <p:nvPr/>
          </p:nvSpPr>
          <p:spPr>
            <a:xfrm>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rot="16200000">
              <a:off x="1643169" y="2731167"/>
              <a:ext cx="82503" cy="3643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Donut 33"/>
          <p:cNvSpPr/>
          <p:nvPr/>
        </p:nvSpPr>
        <p:spPr>
          <a:xfrm>
            <a:off x="2348291" y="2963501"/>
            <a:ext cx="179177" cy="179177"/>
          </a:xfrm>
          <a:prstGeom prst="donut">
            <a:avLst>
              <a:gd name="adj" fmla="val 125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Donut 34"/>
          <p:cNvSpPr/>
          <p:nvPr/>
        </p:nvSpPr>
        <p:spPr>
          <a:xfrm>
            <a:off x="1616774" y="1531124"/>
            <a:ext cx="345461" cy="345461"/>
          </a:xfrm>
          <a:prstGeom prst="donut">
            <a:avLst>
              <a:gd name="adj" fmla="val 125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Donut 35"/>
          <p:cNvSpPr/>
          <p:nvPr/>
        </p:nvSpPr>
        <p:spPr>
          <a:xfrm>
            <a:off x="6875737" y="2810456"/>
            <a:ext cx="179177" cy="179177"/>
          </a:xfrm>
          <a:prstGeom prst="donut">
            <a:avLst>
              <a:gd name="adj" fmla="val 125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p:nvPr/>
        </p:nvGrpSpPr>
        <p:grpSpPr>
          <a:xfrm>
            <a:off x="7299009" y="2671441"/>
            <a:ext cx="172781" cy="172781"/>
            <a:chOff x="1502229" y="2731167"/>
            <a:chExt cx="364384" cy="364384"/>
          </a:xfrm>
        </p:grpSpPr>
        <p:sp>
          <p:nvSpPr>
            <p:cNvPr id="38" name="Rounded Rectangle 37"/>
            <p:cNvSpPr/>
            <p:nvPr/>
          </p:nvSpPr>
          <p:spPr>
            <a:xfrm>
              <a:off x="1643169" y="2731167"/>
              <a:ext cx="82503" cy="3643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p:cNvSpPr/>
            <p:nvPr/>
          </p:nvSpPr>
          <p:spPr>
            <a:xfrm rot="16200000">
              <a:off x="1643169" y="2731167"/>
              <a:ext cx="82503" cy="3643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44234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26"/>
                                        </p:tgtEl>
                                        <p:attrNameLst>
                                          <p:attrName>style.color</p:attrName>
                                        </p:attrNameLst>
                                      </p:cBhvr>
                                      <p:to>
                                        <a:schemeClr val="bg1"/>
                                      </p:to>
                                    </p:animClr>
                                    <p:animClr clrSpc="rgb" dir="cw">
                                      <p:cBhvr>
                                        <p:cTn id="7" dur="250" autoRev="1" fill="remove"/>
                                        <p:tgtEl>
                                          <p:spTgt spid="26"/>
                                        </p:tgtEl>
                                        <p:attrNameLst>
                                          <p:attrName>fillcolor</p:attrName>
                                        </p:attrNameLst>
                                      </p:cBhvr>
                                      <p:to>
                                        <a:schemeClr val="bg1"/>
                                      </p:to>
                                    </p:animClr>
                                    <p:set>
                                      <p:cBhvr>
                                        <p:cTn id="8" dur="250" autoRev="1" fill="remove"/>
                                        <p:tgtEl>
                                          <p:spTgt spid="26"/>
                                        </p:tgtEl>
                                        <p:attrNameLst>
                                          <p:attrName>fill.type</p:attrName>
                                        </p:attrNameLst>
                                      </p:cBhvr>
                                      <p:to>
                                        <p:strVal val="solid"/>
                                      </p:to>
                                    </p:set>
                                    <p:set>
                                      <p:cBhvr>
                                        <p:cTn id="9" dur="250" autoRev="1" fill="remove"/>
                                        <p:tgtEl>
                                          <p:spTgt spid="26"/>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nodeType="clickEffect">
                                  <p:stCondLst>
                                    <p:cond delay="0"/>
                                  </p:stCondLst>
                                  <p:childTnLst>
                                    <p:animScale>
                                      <p:cBhvr>
                                        <p:cTn id="13" dur="2000" fill="hold"/>
                                        <p:tgtEl>
                                          <p:spTgt spid="31"/>
                                        </p:tgtEl>
                                      </p:cBhvr>
                                      <p:by x="150000" y="150000"/>
                                    </p:animScale>
                                  </p:childTnLst>
                                </p:cTn>
                              </p:par>
                            </p:childTnLst>
                          </p:cTn>
                        </p:par>
                      </p:childTnLst>
                    </p:cTn>
                  </p:par>
                  <p:par>
                    <p:cTn id="14" fill="hold">
                      <p:stCondLst>
                        <p:cond delay="indefinite"/>
                      </p:stCondLst>
                      <p:childTnLst>
                        <p:par>
                          <p:cTn id="15" fill="hold">
                            <p:stCondLst>
                              <p:cond delay="0"/>
                            </p:stCondLst>
                            <p:childTnLst>
                              <p:par>
                                <p:cTn id="16" presetID="27" presetClass="emph" presetSubtype="0" fill="remove" grpId="0" nodeType="clickEffect">
                                  <p:stCondLst>
                                    <p:cond delay="0"/>
                                  </p:stCondLst>
                                  <p:childTnLst>
                                    <p:animClr clrSpc="rgb" dir="cw">
                                      <p:cBhvr override="childStyle">
                                        <p:cTn id="17" dur="250" autoRev="1" fill="remove"/>
                                        <p:tgtEl>
                                          <p:spTgt spid="22"/>
                                        </p:tgtEl>
                                        <p:attrNameLst>
                                          <p:attrName>style.color</p:attrName>
                                        </p:attrNameLst>
                                      </p:cBhvr>
                                      <p:to>
                                        <a:schemeClr val="bg1"/>
                                      </p:to>
                                    </p:animClr>
                                    <p:animClr clrSpc="rgb" dir="cw">
                                      <p:cBhvr>
                                        <p:cTn id="18" dur="250" autoRev="1" fill="remove"/>
                                        <p:tgtEl>
                                          <p:spTgt spid="22"/>
                                        </p:tgtEl>
                                        <p:attrNameLst>
                                          <p:attrName>fillcolor</p:attrName>
                                        </p:attrNameLst>
                                      </p:cBhvr>
                                      <p:to>
                                        <a:schemeClr val="bg1"/>
                                      </p:to>
                                    </p:animClr>
                                    <p:set>
                                      <p:cBhvr>
                                        <p:cTn id="19" dur="250" autoRev="1" fill="remove"/>
                                        <p:tgtEl>
                                          <p:spTgt spid="22"/>
                                        </p:tgtEl>
                                        <p:attrNameLst>
                                          <p:attrName>fill.type</p:attrName>
                                        </p:attrNameLst>
                                      </p:cBhvr>
                                      <p:to>
                                        <p:strVal val="solid"/>
                                      </p:to>
                                    </p:set>
                                    <p:set>
                                      <p:cBhvr>
                                        <p:cTn id="20" dur="250" autoRev="1" fill="remove"/>
                                        <p:tgtEl>
                                          <p:spTgt spid="22"/>
                                        </p:tgtEl>
                                        <p:attrNameLst>
                                          <p:attrName>fill.on</p:attrName>
                                        </p:attrNameLst>
                                      </p:cBhvr>
                                      <p:to>
                                        <p:strVal val="true"/>
                                      </p:to>
                                    </p:set>
                                  </p:childTnLst>
                                </p:cTn>
                              </p:par>
                            </p:childTnLst>
                          </p:cTn>
                        </p:par>
                      </p:childTnLst>
                    </p:cTn>
                  </p:par>
                  <p:par>
                    <p:cTn id="21" fill="hold">
                      <p:stCondLst>
                        <p:cond delay="indefinite"/>
                      </p:stCondLst>
                      <p:childTnLst>
                        <p:par>
                          <p:cTn id="22" fill="hold">
                            <p:stCondLst>
                              <p:cond delay="0"/>
                            </p:stCondLst>
                            <p:childTnLst>
                              <p:par>
                                <p:cTn id="23" presetID="8" presetClass="emph" presetSubtype="0" fill="hold" nodeType="clickEffect">
                                  <p:stCondLst>
                                    <p:cond delay="0"/>
                                  </p:stCondLst>
                                  <p:childTnLst>
                                    <p:animRot by="21600000">
                                      <p:cBhvr>
                                        <p:cTn id="24" dur="2000" fill="hold"/>
                                        <p:tgtEl>
                                          <p:spTgt spid="27"/>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7" presetClass="emph" presetSubtype="0" fill="remove" grpId="0" nodeType="clickEffect">
                                  <p:stCondLst>
                                    <p:cond delay="0"/>
                                  </p:stCondLst>
                                  <p:childTnLst>
                                    <p:animClr clrSpc="rgb" dir="cw">
                                      <p:cBhvr override="childStyle">
                                        <p:cTn id="28" dur="250" autoRev="1" fill="remove"/>
                                        <p:tgtEl>
                                          <p:spTgt spid="21"/>
                                        </p:tgtEl>
                                        <p:attrNameLst>
                                          <p:attrName>style.color</p:attrName>
                                        </p:attrNameLst>
                                      </p:cBhvr>
                                      <p:to>
                                        <a:schemeClr val="bg1"/>
                                      </p:to>
                                    </p:animClr>
                                    <p:animClr clrSpc="rgb" dir="cw">
                                      <p:cBhvr>
                                        <p:cTn id="29" dur="250" autoRev="1" fill="remove"/>
                                        <p:tgtEl>
                                          <p:spTgt spid="21"/>
                                        </p:tgtEl>
                                        <p:attrNameLst>
                                          <p:attrName>fillcolor</p:attrName>
                                        </p:attrNameLst>
                                      </p:cBhvr>
                                      <p:to>
                                        <a:schemeClr val="bg1"/>
                                      </p:to>
                                    </p:animClr>
                                    <p:set>
                                      <p:cBhvr>
                                        <p:cTn id="30" dur="250" autoRev="1" fill="remove"/>
                                        <p:tgtEl>
                                          <p:spTgt spid="21"/>
                                        </p:tgtEl>
                                        <p:attrNameLst>
                                          <p:attrName>fill.type</p:attrName>
                                        </p:attrNameLst>
                                      </p:cBhvr>
                                      <p:to>
                                        <p:strVal val="solid"/>
                                      </p:to>
                                    </p:set>
                                    <p:set>
                                      <p:cBhvr>
                                        <p:cTn id="31" dur="250" autoRev="1" fill="remove"/>
                                        <p:tgtEl>
                                          <p:spTgt spid="21"/>
                                        </p:tgtEl>
                                        <p:attrNameLst>
                                          <p:attrName>fill.on</p:attrName>
                                        </p:attrNameLst>
                                      </p:cBhvr>
                                      <p:to>
                                        <p:strVal val="true"/>
                                      </p:to>
                                    </p:set>
                                  </p:childTnLst>
                                </p:cTn>
                              </p:par>
                            </p:childTnLst>
                          </p:cTn>
                        </p:par>
                      </p:childTnLst>
                    </p:cTn>
                  </p:par>
                  <p:par>
                    <p:cTn id="32" fill="hold">
                      <p:stCondLst>
                        <p:cond delay="indefinite"/>
                      </p:stCondLst>
                      <p:childTnLst>
                        <p:par>
                          <p:cTn id="33" fill="hold">
                            <p:stCondLst>
                              <p:cond delay="0"/>
                            </p:stCondLst>
                            <p:childTnLst>
                              <p:par>
                                <p:cTn id="34" presetID="8" presetClass="emph" presetSubtype="0" fill="hold" nodeType="clickEffect">
                                  <p:stCondLst>
                                    <p:cond delay="0"/>
                                  </p:stCondLst>
                                  <p:childTnLst>
                                    <p:animRot by="21600000">
                                      <p:cBhvr>
                                        <p:cTn id="35" dur="2000" fill="hold"/>
                                        <p:tgtEl>
                                          <p:spTgt spid="18"/>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1000"/>
                                        <p:tgtEl>
                                          <p:spTgt spid="30"/>
                                        </p:tgtEl>
                                      </p:cBhvr>
                                    </p:animEffect>
                                    <p:anim calcmode="lin" valueType="num">
                                      <p:cBhvr>
                                        <p:cTn id="41" dur="1000" fill="hold"/>
                                        <p:tgtEl>
                                          <p:spTgt spid="30"/>
                                        </p:tgtEl>
                                        <p:attrNameLst>
                                          <p:attrName>ppt_x</p:attrName>
                                        </p:attrNameLst>
                                      </p:cBhvr>
                                      <p:tavLst>
                                        <p:tav tm="0">
                                          <p:val>
                                            <p:strVal val="#ppt_x"/>
                                          </p:val>
                                        </p:tav>
                                        <p:tav tm="100000">
                                          <p:val>
                                            <p:strVal val="#ppt_x"/>
                                          </p:val>
                                        </p:tav>
                                      </p:tavLst>
                                    </p:anim>
                                    <p:anim calcmode="lin" valueType="num">
                                      <p:cBhvr>
                                        <p:cTn id="4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nodeType="clickEffect">
                                  <p:stCondLst>
                                    <p:cond delay="0"/>
                                  </p:stCondLst>
                                  <p:childTnLst>
                                    <p:set>
                                      <p:cBhvr>
                                        <p:cTn id="46" dur="1" fill="hold">
                                          <p:stCondLst>
                                            <p:cond delay="0"/>
                                          </p:stCondLst>
                                        </p:cTn>
                                        <p:tgtEl>
                                          <p:spTgt spid="17">
                                            <p:txEl>
                                              <p:pRg st="0" end="0"/>
                                            </p:txEl>
                                          </p:spTgt>
                                        </p:tgtEl>
                                        <p:attrNameLst>
                                          <p:attrName>style.visibility</p:attrName>
                                        </p:attrNameLst>
                                      </p:cBhvr>
                                      <p:to>
                                        <p:strVal val="visible"/>
                                      </p:to>
                                    </p:set>
                                    <p:anim calcmode="lin" valueType="num">
                                      <p:cBhvr additive="base">
                                        <p:cTn id="47"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1" grpId="0" animBg="1"/>
      <p:bldP spid="22" grpId="0" animBg="1"/>
      <p:bldP spid="26" grpId="0" animBg="1"/>
    </p:bldLst>
  </p:timing>
</p:sld>
</file>

<file path=ppt/theme/theme1.xml><?xml version="1.0" encoding="utf-8"?>
<a:theme xmlns:a="http://schemas.openxmlformats.org/drawingml/2006/main" name="Office Theme">
  <a:themeElements>
    <a:clrScheme name="Hexon-Green">
      <a:dk1>
        <a:sysClr val="windowText" lastClr="000000"/>
      </a:dk1>
      <a:lt1>
        <a:sysClr val="window" lastClr="FFFFFF"/>
      </a:lt1>
      <a:dk2>
        <a:srgbClr val="44546A"/>
      </a:dk2>
      <a:lt2>
        <a:srgbClr val="E7E6E6"/>
      </a:lt2>
      <a:accent1>
        <a:srgbClr val="AEC539"/>
      </a:accent1>
      <a:accent2>
        <a:srgbClr val="3F434D"/>
      </a:accent2>
      <a:accent3>
        <a:srgbClr val="AEC539"/>
      </a:accent3>
      <a:accent4>
        <a:srgbClr val="3F434D"/>
      </a:accent4>
      <a:accent5>
        <a:srgbClr val="AEC539"/>
      </a:accent5>
      <a:accent6>
        <a:srgbClr val="3F434D"/>
      </a:accent6>
      <a:hlink>
        <a:srgbClr val="0563C1"/>
      </a:hlink>
      <a:folHlink>
        <a:srgbClr val="954F72"/>
      </a:folHlink>
    </a:clrScheme>
    <a:fontScheme name="Business">
      <a:majorFont>
        <a:latin typeface="Montserrat Semi Bold"/>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2276</TotalTime>
  <Words>1035</Words>
  <Application>Microsoft Office PowerPoint</Application>
  <PresentationFormat>Custom</PresentationFormat>
  <Paragraphs>56</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ilhamsyahvutra@outlook.com</dc:creator>
  <cp:lastModifiedBy>TOSH</cp:lastModifiedBy>
  <cp:revision>165</cp:revision>
  <dcterms:created xsi:type="dcterms:W3CDTF">2018-05-05T03:43:01Z</dcterms:created>
  <dcterms:modified xsi:type="dcterms:W3CDTF">2020-01-25T08:08:56Z</dcterms:modified>
</cp:coreProperties>
</file>