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12" r:id="rId1"/>
  </p:sldMasterIdLst>
  <p:notesMasterIdLst>
    <p:notesMasterId r:id="rId13"/>
  </p:notesMasterIdLst>
  <p:sldIdLst>
    <p:sldId id="256" r:id="rId2"/>
    <p:sldId id="257" r:id="rId3"/>
    <p:sldId id="258" r:id="rId4"/>
    <p:sldId id="259" r:id="rId5"/>
    <p:sldId id="260" r:id="rId6"/>
    <p:sldId id="261" r:id="rId7"/>
    <p:sldId id="262" r:id="rId8"/>
    <p:sldId id="263" r:id="rId9"/>
    <p:sldId id="267" r:id="rId10"/>
    <p:sldId id="264"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3" autoAdjust="0"/>
    <p:restoredTop sz="94660"/>
  </p:normalViewPr>
  <p:slideViewPr>
    <p:cSldViewPr snapToGrid="0">
      <p:cViewPr varScale="1">
        <p:scale>
          <a:sx n="89" d="100"/>
          <a:sy n="89" d="100"/>
        </p:scale>
        <p:origin x="68" y="2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امل جميع" userId="48d2dacfd601c028" providerId="LiveId" clId="{C2F4E41B-4AE4-49D6-835C-87B35DE3B5E0}"/>
    <pc:docChg chg="undo custSel addSld delSld modSld sldOrd">
      <pc:chgData name="امل جميع" userId="48d2dacfd601c028" providerId="LiveId" clId="{C2F4E41B-4AE4-49D6-835C-87B35DE3B5E0}" dt="2020-12-25T18:16:39.628" v="1010"/>
      <pc:docMkLst>
        <pc:docMk/>
      </pc:docMkLst>
      <pc:sldChg chg="delSp modSp mod ord">
        <pc:chgData name="امل جميع" userId="48d2dacfd601c028" providerId="LiveId" clId="{C2F4E41B-4AE4-49D6-835C-87B35DE3B5E0}" dt="2020-12-25T14:34:22.249" v="877" actId="948"/>
        <pc:sldMkLst>
          <pc:docMk/>
          <pc:sldMk cId="941922550" sldId="256"/>
        </pc:sldMkLst>
        <pc:spChg chg="mod">
          <ac:chgData name="امل جميع" userId="48d2dacfd601c028" providerId="LiveId" clId="{C2F4E41B-4AE4-49D6-835C-87B35DE3B5E0}" dt="2020-12-25T14:34:22.249" v="877" actId="948"/>
          <ac:spMkLst>
            <pc:docMk/>
            <pc:sldMk cId="941922550" sldId="256"/>
            <ac:spMk id="2" creationId="{79A46071-AD26-4AC4-9202-3A413DDF2CB0}"/>
          </ac:spMkLst>
        </pc:spChg>
        <pc:spChg chg="del mod">
          <ac:chgData name="امل جميع" userId="48d2dacfd601c028" providerId="LiveId" clId="{C2F4E41B-4AE4-49D6-835C-87B35DE3B5E0}" dt="2020-12-25T14:31:08.917" v="848" actId="478"/>
          <ac:spMkLst>
            <pc:docMk/>
            <pc:sldMk cId="941922550" sldId="256"/>
            <ac:spMk id="3" creationId="{34DF056A-581B-4A58-AFCD-DB7D5D6C9F2C}"/>
          </ac:spMkLst>
        </pc:spChg>
        <pc:spChg chg="mod">
          <ac:chgData name="امل جميع" userId="48d2dacfd601c028" providerId="LiveId" clId="{C2F4E41B-4AE4-49D6-835C-87B35DE3B5E0}" dt="2020-12-25T14:31:59.108" v="864" actId="14100"/>
          <ac:spMkLst>
            <pc:docMk/>
            <pc:sldMk cId="941922550" sldId="256"/>
            <ac:spMk id="4" creationId="{5867B3E0-53F1-40F8-A9F6-165645516415}"/>
          </ac:spMkLst>
        </pc:spChg>
      </pc:sldChg>
      <pc:sldChg chg="addSp delSp modSp mod">
        <pc:chgData name="امل جميع" userId="48d2dacfd601c028" providerId="LiveId" clId="{C2F4E41B-4AE4-49D6-835C-87B35DE3B5E0}" dt="2020-12-25T13:24:14.110" v="115" actId="1440"/>
        <pc:sldMkLst>
          <pc:docMk/>
          <pc:sldMk cId="3895123118" sldId="257"/>
        </pc:sldMkLst>
        <pc:spChg chg="mod">
          <ac:chgData name="امل جميع" userId="48d2dacfd601c028" providerId="LiveId" clId="{C2F4E41B-4AE4-49D6-835C-87B35DE3B5E0}" dt="2020-12-25T13:23:39.683" v="110" actId="14100"/>
          <ac:spMkLst>
            <pc:docMk/>
            <pc:sldMk cId="3895123118" sldId="257"/>
            <ac:spMk id="3" creationId="{CF9E66D3-E269-4C42-A801-833AEA942072}"/>
          </ac:spMkLst>
        </pc:spChg>
        <pc:picChg chg="add del mod">
          <ac:chgData name="امل جميع" userId="48d2dacfd601c028" providerId="LiveId" clId="{C2F4E41B-4AE4-49D6-835C-87B35DE3B5E0}" dt="2020-12-25T13:06:29.548" v="77" actId="478"/>
          <ac:picMkLst>
            <pc:docMk/>
            <pc:sldMk cId="3895123118" sldId="257"/>
            <ac:picMk id="5" creationId="{4524AB03-73A1-4A04-9F7D-4B83BC55DFC9}"/>
          </ac:picMkLst>
        </pc:picChg>
        <pc:picChg chg="add mod">
          <ac:chgData name="امل جميع" userId="48d2dacfd601c028" providerId="LiveId" clId="{C2F4E41B-4AE4-49D6-835C-87B35DE3B5E0}" dt="2020-12-25T13:24:14.110" v="115" actId="1440"/>
          <ac:picMkLst>
            <pc:docMk/>
            <pc:sldMk cId="3895123118" sldId="257"/>
            <ac:picMk id="7" creationId="{8106DB4E-7CBE-4228-893B-8D2850AEE05C}"/>
          </ac:picMkLst>
        </pc:picChg>
      </pc:sldChg>
      <pc:sldChg chg="addSp modSp mod">
        <pc:chgData name="امل جميع" userId="48d2dacfd601c028" providerId="LiveId" clId="{C2F4E41B-4AE4-49D6-835C-87B35DE3B5E0}" dt="2020-12-25T17:20:04.675" v="1008" actId="14100"/>
        <pc:sldMkLst>
          <pc:docMk/>
          <pc:sldMk cId="266834843" sldId="258"/>
        </pc:sldMkLst>
        <pc:spChg chg="mod">
          <ac:chgData name="امل جميع" userId="48d2dacfd601c028" providerId="LiveId" clId="{C2F4E41B-4AE4-49D6-835C-87B35DE3B5E0}" dt="2020-12-25T13:04:30.680" v="75" actId="403"/>
          <ac:spMkLst>
            <pc:docMk/>
            <pc:sldMk cId="266834843" sldId="258"/>
            <ac:spMk id="2" creationId="{9BD1E18A-BFFB-4E80-BF46-0FC49D85BAA7}"/>
          </ac:spMkLst>
        </pc:spChg>
        <pc:spChg chg="mod">
          <ac:chgData name="امل جميع" userId="48d2dacfd601c028" providerId="LiveId" clId="{C2F4E41B-4AE4-49D6-835C-87B35DE3B5E0}" dt="2020-12-25T12:56:33.070" v="38" actId="14100"/>
          <ac:spMkLst>
            <pc:docMk/>
            <pc:sldMk cId="266834843" sldId="258"/>
            <ac:spMk id="3" creationId="{D6429BB1-AB7F-49E5-8981-D877DA4F69DE}"/>
          </ac:spMkLst>
        </pc:spChg>
        <pc:picChg chg="add mod modCrop">
          <ac:chgData name="امل جميع" userId="48d2dacfd601c028" providerId="LiveId" clId="{C2F4E41B-4AE4-49D6-835C-87B35DE3B5E0}" dt="2020-12-25T17:20:04.675" v="1008" actId="14100"/>
          <ac:picMkLst>
            <pc:docMk/>
            <pc:sldMk cId="266834843" sldId="258"/>
            <ac:picMk id="5" creationId="{CA953364-D310-4909-9A24-8453E07AAA6B}"/>
          </ac:picMkLst>
        </pc:picChg>
      </pc:sldChg>
      <pc:sldChg chg="addSp modSp mod">
        <pc:chgData name="امل جميع" userId="48d2dacfd601c028" providerId="LiveId" clId="{C2F4E41B-4AE4-49D6-835C-87B35DE3B5E0}" dt="2020-12-25T17:19:55.026" v="1005" actId="1076"/>
        <pc:sldMkLst>
          <pc:docMk/>
          <pc:sldMk cId="3009259221" sldId="259"/>
        </pc:sldMkLst>
        <pc:spChg chg="mod">
          <ac:chgData name="امل جميع" userId="48d2dacfd601c028" providerId="LiveId" clId="{C2F4E41B-4AE4-49D6-835C-87B35DE3B5E0}" dt="2020-12-25T13:04:17.768" v="71" actId="27636"/>
          <ac:spMkLst>
            <pc:docMk/>
            <pc:sldMk cId="3009259221" sldId="259"/>
            <ac:spMk id="2" creationId="{713F4EB2-52C2-4E91-8EA3-59CB6FBC7556}"/>
          </ac:spMkLst>
        </pc:spChg>
        <pc:spChg chg="mod">
          <ac:chgData name="امل جميع" userId="48d2dacfd601c028" providerId="LiveId" clId="{C2F4E41B-4AE4-49D6-835C-87B35DE3B5E0}" dt="2020-12-25T17:19:51.745" v="1004" actId="1076"/>
          <ac:spMkLst>
            <pc:docMk/>
            <pc:sldMk cId="3009259221" sldId="259"/>
            <ac:spMk id="3" creationId="{7E6CF943-38F7-4F60-93E8-9B482FEBEDBB}"/>
          </ac:spMkLst>
        </pc:spChg>
        <pc:picChg chg="add mod">
          <ac:chgData name="امل جميع" userId="48d2dacfd601c028" providerId="LiveId" clId="{C2F4E41B-4AE4-49D6-835C-87B35DE3B5E0}" dt="2020-12-25T17:19:55.026" v="1005" actId="1076"/>
          <ac:picMkLst>
            <pc:docMk/>
            <pc:sldMk cId="3009259221" sldId="259"/>
            <ac:picMk id="5" creationId="{047F42EA-65FA-4AFF-9D18-B8BDA1D63F0F}"/>
          </ac:picMkLst>
        </pc:picChg>
      </pc:sldChg>
      <pc:sldChg chg="addSp modSp new mod">
        <pc:chgData name="امل جميع" userId="48d2dacfd601c028" providerId="LiveId" clId="{C2F4E41B-4AE4-49D6-835C-87B35DE3B5E0}" dt="2020-12-25T17:19:33.027" v="999" actId="14100"/>
        <pc:sldMkLst>
          <pc:docMk/>
          <pc:sldMk cId="610964097" sldId="260"/>
        </pc:sldMkLst>
        <pc:spChg chg="mod">
          <ac:chgData name="امل جميع" userId="48d2dacfd601c028" providerId="LiveId" clId="{C2F4E41B-4AE4-49D6-835C-87B35DE3B5E0}" dt="2020-12-25T13:16:19.808" v="102" actId="14100"/>
          <ac:spMkLst>
            <pc:docMk/>
            <pc:sldMk cId="610964097" sldId="260"/>
            <ac:spMk id="2" creationId="{90ADD30D-9857-47F2-BA64-65C70423EBB3}"/>
          </ac:spMkLst>
        </pc:spChg>
        <pc:spChg chg="mod">
          <ac:chgData name="امل جميع" userId="48d2dacfd601c028" providerId="LiveId" clId="{C2F4E41B-4AE4-49D6-835C-87B35DE3B5E0}" dt="2020-12-25T13:16:31.783" v="104" actId="13900"/>
          <ac:spMkLst>
            <pc:docMk/>
            <pc:sldMk cId="610964097" sldId="260"/>
            <ac:spMk id="3" creationId="{C39353B3-0E9D-4C02-A9F7-6C071DA95A44}"/>
          </ac:spMkLst>
        </pc:spChg>
        <pc:picChg chg="add mod">
          <ac:chgData name="امل جميع" userId="48d2dacfd601c028" providerId="LiveId" clId="{C2F4E41B-4AE4-49D6-835C-87B35DE3B5E0}" dt="2020-12-25T17:19:33.027" v="999" actId="14100"/>
          <ac:picMkLst>
            <pc:docMk/>
            <pc:sldMk cId="610964097" sldId="260"/>
            <ac:picMk id="5" creationId="{23427015-40E3-422A-B6E6-7E066D5E6166}"/>
          </ac:picMkLst>
        </pc:picChg>
      </pc:sldChg>
      <pc:sldChg chg="addSp modSp new mod">
        <pc:chgData name="امل جميع" userId="48d2dacfd601c028" providerId="LiveId" clId="{C2F4E41B-4AE4-49D6-835C-87B35DE3B5E0}" dt="2020-12-25T17:19:16.162" v="995" actId="14100"/>
        <pc:sldMkLst>
          <pc:docMk/>
          <pc:sldMk cId="609521280" sldId="261"/>
        </pc:sldMkLst>
        <pc:spChg chg="mod">
          <ac:chgData name="امل جميع" userId="48d2dacfd601c028" providerId="LiveId" clId="{C2F4E41B-4AE4-49D6-835C-87B35DE3B5E0}" dt="2020-12-25T13:49:28.550" v="231" actId="404"/>
          <ac:spMkLst>
            <pc:docMk/>
            <pc:sldMk cId="609521280" sldId="261"/>
            <ac:spMk id="2" creationId="{BDFE790D-2DED-459C-A747-E00FEC717365}"/>
          </ac:spMkLst>
        </pc:spChg>
        <pc:spChg chg="mod">
          <ac:chgData name="امل جميع" userId="48d2dacfd601c028" providerId="LiveId" clId="{C2F4E41B-4AE4-49D6-835C-87B35DE3B5E0}" dt="2020-12-25T13:49:15.329" v="228" actId="14100"/>
          <ac:spMkLst>
            <pc:docMk/>
            <pc:sldMk cId="609521280" sldId="261"/>
            <ac:spMk id="3" creationId="{C71907F1-8BF5-4291-8CD2-ECBACE295418}"/>
          </ac:spMkLst>
        </pc:spChg>
        <pc:picChg chg="add mod">
          <ac:chgData name="امل جميع" userId="48d2dacfd601c028" providerId="LiveId" clId="{C2F4E41B-4AE4-49D6-835C-87B35DE3B5E0}" dt="2020-12-25T17:19:16.162" v="995" actId="14100"/>
          <ac:picMkLst>
            <pc:docMk/>
            <pc:sldMk cId="609521280" sldId="261"/>
            <ac:picMk id="5" creationId="{6CDFACAA-3667-4659-9346-29E82B8DA239}"/>
          </ac:picMkLst>
        </pc:picChg>
      </pc:sldChg>
      <pc:sldChg chg="addSp modSp new mod">
        <pc:chgData name="امل جميع" userId="48d2dacfd601c028" providerId="LiveId" clId="{C2F4E41B-4AE4-49D6-835C-87B35DE3B5E0}" dt="2020-12-25T13:44:35.950" v="177" actId="1440"/>
        <pc:sldMkLst>
          <pc:docMk/>
          <pc:sldMk cId="1320596092" sldId="262"/>
        </pc:sldMkLst>
        <pc:spChg chg="mod">
          <ac:chgData name="امل جميع" userId="48d2dacfd601c028" providerId="LiveId" clId="{C2F4E41B-4AE4-49D6-835C-87B35DE3B5E0}" dt="2020-12-25T13:40:56.436" v="170" actId="404"/>
          <ac:spMkLst>
            <pc:docMk/>
            <pc:sldMk cId="1320596092" sldId="262"/>
            <ac:spMk id="2" creationId="{1A61F633-8ADB-4FD2-8F5A-137EC99E0B5D}"/>
          </ac:spMkLst>
        </pc:spChg>
        <pc:spChg chg="mod">
          <ac:chgData name="امل جميع" userId="48d2dacfd601c028" providerId="LiveId" clId="{C2F4E41B-4AE4-49D6-835C-87B35DE3B5E0}" dt="2020-12-25T13:40:31.201" v="157" actId="1076"/>
          <ac:spMkLst>
            <pc:docMk/>
            <pc:sldMk cId="1320596092" sldId="262"/>
            <ac:spMk id="3" creationId="{FFEEFE6E-4753-45F0-827D-37E21FD19436}"/>
          </ac:spMkLst>
        </pc:spChg>
        <pc:picChg chg="add mod">
          <ac:chgData name="امل جميع" userId="48d2dacfd601c028" providerId="LiveId" clId="{C2F4E41B-4AE4-49D6-835C-87B35DE3B5E0}" dt="2020-12-25T13:44:35.950" v="177" actId="1440"/>
          <ac:picMkLst>
            <pc:docMk/>
            <pc:sldMk cId="1320596092" sldId="262"/>
            <ac:picMk id="5" creationId="{690F40D3-6D4B-4B7B-802B-D440D32ECABE}"/>
          </ac:picMkLst>
        </pc:picChg>
      </pc:sldChg>
      <pc:sldChg chg="addSp modSp new mod">
        <pc:chgData name="امل جميع" userId="48d2dacfd601c028" providerId="LiveId" clId="{C2F4E41B-4AE4-49D6-835C-87B35DE3B5E0}" dt="2020-12-25T17:19:22.603" v="997" actId="14100"/>
        <pc:sldMkLst>
          <pc:docMk/>
          <pc:sldMk cId="1542328012" sldId="263"/>
        </pc:sldMkLst>
        <pc:spChg chg="mod">
          <ac:chgData name="امل جميع" userId="48d2dacfd601c028" providerId="LiveId" clId="{C2F4E41B-4AE4-49D6-835C-87B35DE3B5E0}" dt="2020-12-25T16:52:27.425" v="908" actId="403"/>
          <ac:spMkLst>
            <pc:docMk/>
            <pc:sldMk cId="1542328012" sldId="263"/>
            <ac:spMk id="2" creationId="{CFABF95F-7A29-4444-A183-ADF474F08CAF}"/>
          </ac:spMkLst>
        </pc:spChg>
        <pc:spChg chg="mod">
          <ac:chgData name="امل جميع" userId="48d2dacfd601c028" providerId="LiveId" clId="{C2F4E41B-4AE4-49D6-835C-87B35DE3B5E0}" dt="2020-12-25T17:04:39.446" v="929" actId="20577"/>
          <ac:spMkLst>
            <pc:docMk/>
            <pc:sldMk cId="1542328012" sldId="263"/>
            <ac:spMk id="3" creationId="{36EDB495-6FFA-45AD-9011-8ABE1766C6C0}"/>
          </ac:spMkLst>
        </pc:spChg>
        <pc:picChg chg="add mod">
          <ac:chgData name="امل جميع" userId="48d2dacfd601c028" providerId="LiveId" clId="{C2F4E41B-4AE4-49D6-835C-87B35DE3B5E0}" dt="2020-12-25T17:19:22.603" v="997" actId="14100"/>
          <ac:picMkLst>
            <pc:docMk/>
            <pc:sldMk cId="1542328012" sldId="263"/>
            <ac:picMk id="5" creationId="{8A3DFF36-34F7-4273-AFA7-1713F2CA31BB}"/>
          </ac:picMkLst>
        </pc:picChg>
      </pc:sldChg>
      <pc:sldChg chg="addSp delSp modSp new mod">
        <pc:chgData name="امل جميع" userId="48d2dacfd601c028" providerId="LiveId" clId="{C2F4E41B-4AE4-49D6-835C-87B35DE3B5E0}" dt="2020-12-25T17:18:43.730" v="994" actId="1440"/>
        <pc:sldMkLst>
          <pc:docMk/>
          <pc:sldMk cId="3569779156" sldId="264"/>
        </pc:sldMkLst>
        <pc:spChg chg="mod">
          <ac:chgData name="امل جميع" userId="48d2dacfd601c028" providerId="LiveId" clId="{C2F4E41B-4AE4-49D6-835C-87B35DE3B5E0}" dt="2020-12-25T17:09:07.872" v="965" actId="403"/>
          <ac:spMkLst>
            <pc:docMk/>
            <pc:sldMk cId="3569779156" sldId="264"/>
            <ac:spMk id="2" creationId="{24259B49-D9D7-4435-91B9-D095273DDBCC}"/>
          </ac:spMkLst>
        </pc:spChg>
        <pc:spChg chg="add del mod">
          <ac:chgData name="امل جميع" userId="48d2dacfd601c028" providerId="LiveId" clId="{C2F4E41B-4AE4-49D6-835C-87B35DE3B5E0}" dt="2020-12-25T17:18:30.107" v="992" actId="20577"/>
          <ac:spMkLst>
            <pc:docMk/>
            <pc:sldMk cId="3569779156" sldId="264"/>
            <ac:spMk id="3" creationId="{4B424D65-D09F-4A31-BF9E-44EF84D52EA4}"/>
          </ac:spMkLst>
        </pc:spChg>
        <pc:picChg chg="add del mod">
          <ac:chgData name="امل جميع" userId="48d2dacfd601c028" providerId="LiveId" clId="{C2F4E41B-4AE4-49D6-835C-87B35DE3B5E0}" dt="2020-12-25T17:11:33.684" v="969" actId="931"/>
          <ac:picMkLst>
            <pc:docMk/>
            <pc:sldMk cId="3569779156" sldId="264"/>
            <ac:picMk id="5" creationId="{4471BDC3-A43B-4737-AD8E-AA96CFCE3CAD}"/>
          </ac:picMkLst>
        </pc:picChg>
        <pc:picChg chg="add mod modCrop">
          <ac:chgData name="امل جميع" userId="48d2dacfd601c028" providerId="LiveId" clId="{C2F4E41B-4AE4-49D6-835C-87B35DE3B5E0}" dt="2020-12-25T17:18:43.730" v="994" actId="1440"/>
          <ac:picMkLst>
            <pc:docMk/>
            <pc:sldMk cId="3569779156" sldId="264"/>
            <ac:picMk id="7" creationId="{5330AB48-85EF-4446-A19D-155B33293092}"/>
          </ac:picMkLst>
        </pc:picChg>
      </pc:sldChg>
      <pc:sldChg chg="new del">
        <pc:chgData name="امل جميع" userId="48d2dacfd601c028" providerId="LiveId" clId="{C2F4E41B-4AE4-49D6-835C-87B35DE3B5E0}" dt="2020-12-25T14:22:26.791" v="238" actId="2696"/>
        <pc:sldMkLst>
          <pc:docMk/>
          <pc:sldMk cId="2562979867" sldId="265"/>
        </pc:sldMkLst>
      </pc:sldChg>
      <pc:sldChg chg="modSp add mod ord">
        <pc:chgData name="امل جميع" userId="48d2dacfd601c028" providerId="LiveId" clId="{C2F4E41B-4AE4-49D6-835C-87B35DE3B5E0}" dt="2020-12-25T14:22:46.795" v="279" actId="20577"/>
        <pc:sldMkLst>
          <pc:docMk/>
          <pc:sldMk cId="1548172777" sldId="266"/>
        </pc:sldMkLst>
        <pc:spChg chg="mod">
          <ac:chgData name="امل جميع" userId="48d2dacfd601c028" providerId="LiveId" clId="{C2F4E41B-4AE4-49D6-835C-87B35DE3B5E0}" dt="2020-12-25T14:22:46.795" v="279" actId="20577"/>
          <ac:spMkLst>
            <pc:docMk/>
            <pc:sldMk cId="1548172777" sldId="266"/>
            <ac:spMk id="2" creationId="{79A46071-AD26-4AC4-9202-3A413DDF2CB0}"/>
          </ac:spMkLst>
        </pc:spChg>
      </pc:sldChg>
      <pc:sldChg chg="modSp new mod">
        <pc:chgData name="امل جميع" userId="48d2dacfd601c028" providerId="LiveId" clId="{C2F4E41B-4AE4-49D6-835C-87B35DE3B5E0}" dt="2020-12-25T18:16:39.628" v="1010"/>
        <pc:sldMkLst>
          <pc:docMk/>
          <pc:sldMk cId="496267817" sldId="267"/>
        </pc:sldMkLst>
        <pc:spChg chg="mod">
          <ac:chgData name="امل جميع" userId="48d2dacfd601c028" providerId="LiveId" clId="{C2F4E41B-4AE4-49D6-835C-87B35DE3B5E0}" dt="2020-12-25T18:16:39.628" v="1010"/>
          <ac:spMkLst>
            <pc:docMk/>
            <pc:sldMk cId="496267817" sldId="267"/>
            <ac:spMk id="3" creationId="{E910E105-B1DE-452B-894C-51A61FB6C48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478724-538A-482D-977B-78350E3614B8}" type="datetimeFigureOut">
              <a:rPr lang="en-US" smtClean="0"/>
              <a:t>12/25/2020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74DAB7-24C6-45AB-9A79-1E9CAF108A66}" type="slidenum">
              <a:rPr lang="en-US" smtClean="0"/>
              <a:t>‹#›</a:t>
            </a:fld>
            <a:endParaRPr lang="en-US"/>
          </a:p>
        </p:txBody>
      </p:sp>
    </p:spTree>
    <p:extLst>
      <p:ext uri="{BB962C8B-B14F-4D97-AF65-F5344CB8AC3E}">
        <p14:creationId xmlns:p14="http://schemas.microsoft.com/office/powerpoint/2010/main" val="3949484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8B4AF60A-713C-41BA-9788-4C493DDC0A9C}" type="datetimeFigureOut">
              <a:rPr lang="en-US" smtClean="0"/>
              <a:t>12/25/2020</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0661629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4C08AF-84E6-4329-8E67-FEA434B47075}" type="datetimeFigureOut">
              <a:rPr lang="en-US" smtClean="0"/>
              <a:t>12/25/2020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29175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4F6EE328-6AFF-436B-881F-213D56084544}" type="datetimeFigureOut">
              <a:rPr lang="en-US" smtClean="0"/>
              <a:t>12/25/2020</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4638305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02069A-09EE-4C7C-86A4-2314A404921D}" type="datetimeFigureOut">
              <a:rPr lang="en-US" smtClean="0"/>
              <a:t>12/25/2020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04869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56EE7F1-171E-411F-96CA-A251A21496E7}" type="datetimeFigureOut">
              <a:rPr lang="en-US" smtClean="0"/>
              <a:t>12/25/2020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33781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872C98D-A273-4547-9B92-97D7769F71A6}" type="datetimeFigureOut">
              <a:rPr lang="en-US" smtClean="0"/>
              <a:t>12/25/2020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76525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7CD67-0644-446C-B2AD-1C09BF34F286}" type="datetimeFigureOut">
              <a:rPr lang="en-US" smtClean="0"/>
              <a:t>12/25/2020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81816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81480828-6983-48AD-9E27-CBD3696F837E}" type="datetimeFigureOut">
              <a:rPr lang="en-US" smtClean="0"/>
              <a:t>12/25/2020</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smtClean="0"/>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15179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2C5EFB91-0324-450E-B17F-36DC0ECCE413}" type="datetimeFigureOut">
              <a:rPr lang="en-US" smtClean="0"/>
              <a:t>12/25/2020</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smtClean="0"/>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57465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5E0FA7-C445-42F7-AF66-A4F5A6FC8A9C}" type="datetimeFigureOut">
              <a:rPr lang="en-US" smtClean="0"/>
              <a:t>12/25/2020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97111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5AC5C5-1A57-4420-8AFB-CE41693A794B}" type="datetimeFigureOut">
              <a:rPr lang="en-US" smtClean="0"/>
              <a:t>12/25/2020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23832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52E37674-C1BA-4107-9B06-6D4CAC3A3DF5}" type="datetimeFigureOut">
              <a:rPr lang="en-US" smtClean="0"/>
              <a:t>12/25/2020</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26659114"/>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46071-AD26-4AC4-9202-3A413DDF2CB0}"/>
              </a:ext>
            </a:extLst>
          </p:cNvPr>
          <p:cNvSpPr>
            <a:spLocks noGrp="1"/>
          </p:cNvSpPr>
          <p:nvPr>
            <p:ph type="ctrTitle"/>
          </p:nvPr>
        </p:nvSpPr>
        <p:spPr/>
        <p:txBody>
          <a:bodyPr/>
          <a:lstStyle/>
          <a:p>
            <a:pPr>
              <a:lnSpc>
                <a:spcPct val="150000"/>
              </a:lnSpc>
            </a:pPr>
            <a:r>
              <a:rPr lang="ar-AE" dirty="0">
                <a:solidFill>
                  <a:schemeClr val="tx2">
                    <a:lumMod val="75000"/>
                  </a:schemeClr>
                </a:solidFill>
                <a:latin typeface="Andalus" panose="02020603050405020304" pitchFamily="18" charset="-78"/>
                <a:cs typeface="Andalus" panose="02020603050405020304" pitchFamily="18" charset="-78"/>
              </a:rPr>
              <a:t>فرسان ديسمبر </a:t>
            </a:r>
            <a:r>
              <a:rPr lang="en-US" dirty="0">
                <a:solidFill>
                  <a:schemeClr val="tx2">
                    <a:lumMod val="75000"/>
                  </a:schemeClr>
                </a:solidFill>
                <a:latin typeface="Andalus" panose="02020603050405020304" pitchFamily="18" charset="-78"/>
                <a:cs typeface="Andalus" panose="02020603050405020304" pitchFamily="18" charset="-78"/>
              </a:rPr>
              <a:t> </a:t>
            </a:r>
            <a:br>
              <a:rPr lang="en-US" dirty="0">
                <a:solidFill>
                  <a:schemeClr val="tx2">
                    <a:lumMod val="75000"/>
                  </a:schemeClr>
                </a:solidFill>
                <a:latin typeface="Andalus" panose="02020603050405020304" pitchFamily="18" charset="-78"/>
                <a:cs typeface="Andalus" panose="02020603050405020304" pitchFamily="18" charset="-78"/>
              </a:rPr>
            </a:br>
            <a:r>
              <a:rPr lang="en-US" dirty="0">
                <a:solidFill>
                  <a:schemeClr val="accent2">
                    <a:lumMod val="60000"/>
                    <a:lumOff val="40000"/>
                  </a:schemeClr>
                </a:solidFill>
              </a:rPr>
              <a:t>2020</a:t>
            </a:r>
          </a:p>
        </p:txBody>
      </p:sp>
      <p:sp>
        <p:nvSpPr>
          <p:cNvPr id="4" name="Footer Placeholder 3">
            <a:extLst>
              <a:ext uri="{FF2B5EF4-FFF2-40B4-BE49-F238E27FC236}">
                <a16:creationId xmlns:a16="http://schemas.microsoft.com/office/drawing/2014/main" id="{5867B3E0-53F1-40F8-A9F6-165645516415}"/>
              </a:ext>
            </a:extLst>
          </p:cNvPr>
          <p:cNvSpPr>
            <a:spLocks noGrp="1"/>
          </p:cNvSpPr>
          <p:nvPr>
            <p:ph type="ftr" sz="quarter" idx="11"/>
          </p:nvPr>
        </p:nvSpPr>
        <p:spPr>
          <a:xfrm>
            <a:off x="1561708" y="5089256"/>
            <a:ext cx="9068586" cy="311418"/>
          </a:xfrm>
        </p:spPr>
        <p:txBody>
          <a:bodyPr/>
          <a:lstStyle/>
          <a:p>
            <a:pPr algn="r" rtl="1"/>
            <a:r>
              <a:rPr lang="en-US" dirty="0"/>
              <a:t>  </a:t>
            </a:r>
            <a:r>
              <a:rPr lang="ar-AE" dirty="0"/>
              <a:t>اقرأ لتغدو إنسان أجمل        </a:t>
            </a:r>
            <a:r>
              <a:rPr lang="en-US" dirty="0"/>
              <a:t>                                                                                                                                                 </a:t>
            </a:r>
            <a:r>
              <a:rPr lang="ar-AE" dirty="0"/>
              <a:t>  </a:t>
            </a:r>
            <a:r>
              <a:rPr lang="en-US" dirty="0"/>
              <a:t>                                seejaalbookclub </a:t>
            </a:r>
          </a:p>
        </p:txBody>
      </p:sp>
    </p:spTree>
    <p:extLst>
      <p:ext uri="{BB962C8B-B14F-4D97-AF65-F5344CB8AC3E}">
        <p14:creationId xmlns:p14="http://schemas.microsoft.com/office/powerpoint/2010/main" val="9419225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6E07D-6C24-499C-AA41-438FF59D35FC}"/>
              </a:ext>
            </a:extLst>
          </p:cNvPr>
          <p:cNvSpPr>
            <a:spLocks noGrp="1"/>
          </p:cNvSpPr>
          <p:nvPr>
            <p:ph type="title"/>
          </p:nvPr>
        </p:nvSpPr>
        <p:spPr/>
        <p:txBody>
          <a:bodyPr>
            <a:normAutofit/>
          </a:bodyPr>
          <a:lstStyle/>
          <a:p>
            <a:pPr algn="r"/>
            <a:r>
              <a:rPr lang="ar-AE" sz="6000" dirty="0">
                <a:latin typeface="Arial" panose="020B0604020202020204" pitchFamily="34" charset="0"/>
                <a:cs typeface="Arial" panose="020B0604020202020204" pitchFamily="34" charset="0"/>
              </a:rPr>
              <a:t>فوزية الدريع</a:t>
            </a:r>
            <a:endParaRPr lang="en-US" sz="60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F9E66D3-E269-4C42-A801-833AEA942072}"/>
              </a:ext>
            </a:extLst>
          </p:cNvPr>
          <p:cNvSpPr>
            <a:spLocks noGrp="1"/>
          </p:cNvSpPr>
          <p:nvPr>
            <p:ph idx="1"/>
          </p:nvPr>
        </p:nvSpPr>
        <p:spPr>
          <a:xfrm>
            <a:off x="3271838" y="2103120"/>
            <a:ext cx="7853362" cy="3931920"/>
          </a:xfrm>
        </p:spPr>
        <p:txBody>
          <a:bodyPr/>
          <a:lstStyle/>
          <a:p>
            <a:pPr algn="just" rtl="1">
              <a:lnSpc>
                <a:spcPct val="150000"/>
              </a:lnSpc>
            </a:pPr>
            <a:r>
              <a:rPr lang="ar-AE" dirty="0">
                <a:latin typeface="Arial" panose="020B0604020202020204" pitchFamily="34" charset="0"/>
                <a:cs typeface="Arial" panose="020B0604020202020204" pitchFamily="34" charset="0"/>
              </a:rPr>
              <a:t>دكتورة وإعلامية ومذيعة وكاتبة كويتية عرفها الوطن العربي ببرمجة الشهير سيرة الحب على قناة الراي الذي سمي لاحقا بدكتور فوز، وأيضا اشتهرت بعطفها على وحبها في مساعدتهم في ما يختص امور الحياة النفسية والجنسية مع المحافظة على الطابع الإسلامي في حواراتها، وتطمح دائما في ايجاد حلول لمشاكل الناس وترشيدهم للطريق الصحيح. لذلك كثير من الناس يلقبونها بمسميات تليق بمقام الام، لعطفها وفتح صدرها الرحب لهمومهم.</a:t>
            </a:r>
          </a:p>
          <a:p>
            <a:pPr algn="just" rtl="1">
              <a:lnSpc>
                <a:spcPct val="150000"/>
              </a:lnSpc>
            </a:pPr>
            <a:r>
              <a:rPr lang="ar-AE" dirty="0">
                <a:latin typeface="Arial" panose="020B0604020202020204" pitchFamily="34" charset="0"/>
                <a:cs typeface="Arial" panose="020B0604020202020204" pitchFamily="34" charset="0"/>
              </a:rPr>
              <a:t>وهي متزوجة من الدكتور فرج يوسف وهو استاذ فيزياء. حاصلة على الماجستير من جامعة باسفيك لوثر حول الثقافة الجنسية والدكتوراه من جامعة يورك البريطانية في ثقافة وعلاج المشاكل الجنسية.</a:t>
            </a:r>
            <a:endParaRPr lang="en-US"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8106DB4E-7CBE-4228-893B-8D2850AEE05C}"/>
              </a:ext>
            </a:extLst>
          </p:cNvPr>
          <p:cNvPicPr>
            <a:picLocks noChangeAspect="1"/>
          </p:cNvPicPr>
          <p:nvPr/>
        </p:nvPicPr>
        <p:blipFill>
          <a:blip r:embed="rId2"/>
          <a:stretch>
            <a:fillRect/>
          </a:stretch>
        </p:blipFill>
        <p:spPr>
          <a:xfrm>
            <a:off x="828674" y="1895475"/>
            <a:ext cx="2078831" cy="31194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95123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1E18A-BFFB-4E80-BF46-0FC49D85BAA7}"/>
              </a:ext>
            </a:extLst>
          </p:cNvPr>
          <p:cNvSpPr>
            <a:spLocks noGrp="1"/>
          </p:cNvSpPr>
          <p:nvPr>
            <p:ph type="title"/>
          </p:nvPr>
        </p:nvSpPr>
        <p:spPr>
          <a:xfrm>
            <a:off x="7379494" y="642594"/>
            <a:ext cx="3745706" cy="1371600"/>
          </a:xfrm>
        </p:spPr>
        <p:txBody>
          <a:bodyPr>
            <a:normAutofit fontScale="90000"/>
          </a:bodyPr>
          <a:lstStyle/>
          <a:p>
            <a:pPr algn="r"/>
            <a:r>
              <a:rPr lang="ar-AE" sz="6000" dirty="0">
                <a:latin typeface="Andalus" panose="02020603050405020304" pitchFamily="18" charset="-78"/>
                <a:cs typeface="Andalus" panose="02020603050405020304" pitchFamily="18" charset="-78"/>
              </a:rPr>
              <a:t>مذكرات الغضب</a:t>
            </a:r>
            <a:endParaRPr lang="en-US" sz="6000" dirty="0">
              <a:latin typeface="Andalus" panose="02020603050405020304" pitchFamily="18" charset="-78"/>
              <a:cs typeface="Andalus" panose="02020603050405020304" pitchFamily="18" charset="-78"/>
            </a:endParaRPr>
          </a:p>
        </p:txBody>
      </p:sp>
      <p:sp>
        <p:nvSpPr>
          <p:cNvPr id="3" name="Content Placeholder 2">
            <a:extLst>
              <a:ext uri="{FF2B5EF4-FFF2-40B4-BE49-F238E27FC236}">
                <a16:creationId xmlns:a16="http://schemas.microsoft.com/office/drawing/2014/main" id="{D6429BB1-AB7F-49E5-8981-D877DA4F69DE}"/>
              </a:ext>
            </a:extLst>
          </p:cNvPr>
          <p:cNvSpPr>
            <a:spLocks noGrp="1"/>
          </p:cNvSpPr>
          <p:nvPr>
            <p:ph idx="1"/>
          </p:nvPr>
        </p:nvSpPr>
        <p:spPr>
          <a:xfrm>
            <a:off x="3200400" y="2103120"/>
            <a:ext cx="7924799" cy="3931920"/>
          </a:xfrm>
        </p:spPr>
        <p:txBody>
          <a:bodyPr/>
          <a:lstStyle/>
          <a:p>
            <a:pPr algn="just" rtl="1"/>
            <a:endParaRPr lang="ar-AE" dirty="0">
              <a:latin typeface="Arial" panose="020B0604020202020204" pitchFamily="34" charset="0"/>
              <a:cs typeface="Arial" panose="020B0604020202020204" pitchFamily="34" charset="0"/>
            </a:endParaRPr>
          </a:p>
          <a:p>
            <a:pPr algn="just" rtl="1">
              <a:lnSpc>
                <a:spcPct val="150000"/>
              </a:lnSpc>
            </a:pPr>
            <a:r>
              <a:rPr lang="ar-AE" dirty="0">
                <a:latin typeface="Arial" panose="020B0604020202020204" pitchFamily="34" charset="0"/>
                <a:cs typeface="Arial" panose="020B0604020202020204" pitchFamily="34" charset="0"/>
              </a:rPr>
              <a:t>نحن المخلصون في نادي (الغضب) الافتراضي تمر علينا محطات كثيرة. نعرف أن الاشتراك في (نادي الغضب) يكلفنا خسارات عديدة في حياتنا و يجب أن ننسحب منه .</a:t>
            </a:r>
          </a:p>
          <a:p>
            <a:pPr algn="just" rtl="1">
              <a:lnSpc>
                <a:spcPct val="150000"/>
              </a:lnSpc>
            </a:pPr>
            <a:r>
              <a:rPr lang="ar-AE" dirty="0">
                <a:latin typeface="Arial" panose="020B0604020202020204" pitchFamily="34" charset="0"/>
                <a:cs typeface="Arial" panose="020B0604020202020204" pitchFamily="34" charset="0"/>
              </a:rPr>
              <a:t>لكل واحد فينا لديه محطة جادة أو حدث معين يجعله يقرر (هنا و يكفي). و هذه كانت محطتي الجادة. فبالطبع كان قبلها محطات صغيرة كثيرة في حياتي لطالما وقفت فيها لحظات و قلت لنفسي (توقفي ..عالجي) لكنها كانت حالات أشبه بحالة وضع قطرات ماء في صهريج قد تخرج صوت وجودها لكنها لا تؤثر على قوة و سعير النار .</a:t>
            </a:r>
          </a:p>
        </p:txBody>
      </p:sp>
      <p:pic>
        <p:nvPicPr>
          <p:cNvPr id="5" name="Picture 4">
            <a:extLst>
              <a:ext uri="{FF2B5EF4-FFF2-40B4-BE49-F238E27FC236}">
                <a16:creationId xmlns:a16="http://schemas.microsoft.com/office/drawing/2014/main" id="{CA953364-D310-4909-9A24-8453E07AAA6B}"/>
              </a:ext>
            </a:extLst>
          </p:cNvPr>
          <p:cNvPicPr>
            <a:picLocks noChangeAspect="1"/>
          </p:cNvPicPr>
          <p:nvPr/>
        </p:nvPicPr>
        <p:blipFill rotWithShape="1">
          <a:blip r:embed="rId2"/>
          <a:srcRect l="7888" t="8722" r="8021" b="11277"/>
          <a:stretch/>
        </p:blipFill>
        <p:spPr>
          <a:xfrm>
            <a:off x="923926" y="2539602"/>
            <a:ext cx="1763042" cy="25610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6834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F4EB2-52C2-4E91-8EA3-59CB6FBC7556}"/>
              </a:ext>
            </a:extLst>
          </p:cNvPr>
          <p:cNvSpPr>
            <a:spLocks noGrp="1"/>
          </p:cNvSpPr>
          <p:nvPr>
            <p:ph type="title"/>
          </p:nvPr>
        </p:nvSpPr>
        <p:spPr>
          <a:xfrm>
            <a:off x="4186238" y="642594"/>
            <a:ext cx="6938962" cy="1371600"/>
          </a:xfrm>
        </p:spPr>
        <p:txBody>
          <a:bodyPr>
            <a:normAutofit fontScale="90000"/>
          </a:bodyPr>
          <a:lstStyle/>
          <a:p>
            <a:pPr algn="r"/>
            <a:r>
              <a:rPr lang="ar-AE" sz="9600" dirty="0">
                <a:latin typeface="Andalus" panose="02020603050405020304" pitchFamily="18" charset="-78"/>
                <a:cs typeface="Andalus" panose="02020603050405020304" pitchFamily="18" charset="-78"/>
              </a:rPr>
              <a:t>دم وخمر</a:t>
            </a:r>
            <a:endParaRPr lang="en-US" sz="9600" dirty="0">
              <a:latin typeface="Andalus" panose="02020603050405020304" pitchFamily="18" charset="-78"/>
              <a:cs typeface="Andalus" panose="02020603050405020304" pitchFamily="18" charset="-78"/>
            </a:endParaRPr>
          </a:p>
        </p:txBody>
      </p:sp>
      <p:sp>
        <p:nvSpPr>
          <p:cNvPr id="3" name="Content Placeholder 2">
            <a:extLst>
              <a:ext uri="{FF2B5EF4-FFF2-40B4-BE49-F238E27FC236}">
                <a16:creationId xmlns:a16="http://schemas.microsoft.com/office/drawing/2014/main" id="{7E6CF943-38F7-4F60-93E8-9B482FEBEDBB}"/>
              </a:ext>
            </a:extLst>
          </p:cNvPr>
          <p:cNvSpPr>
            <a:spLocks noGrp="1"/>
          </p:cNvSpPr>
          <p:nvPr>
            <p:ph idx="1"/>
          </p:nvPr>
        </p:nvSpPr>
        <p:spPr>
          <a:xfrm>
            <a:off x="3693319" y="2681763"/>
            <a:ext cx="7353300" cy="2697481"/>
          </a:xfrm>
        </p:spPr>
        <p:txBody>
          <a:bodyPr/>
          <a:lstStyle/>
          <a:p>
            <a:pPr algn="just" rtl="1">
              <a:lnSpc>
                <a:spcPct val="150000"/>
              </a:lnSpc>
            </a:pPr>
            <a:r>
              <a:rPr lang="ar-AE" dirty="0">
                <a:latin typeface="Arial" panose="020B0604020202020204" pitchFamily="34" charset="0"/>
                <a:cs typeface="Arial" panose="020B0604020202020204" pitchFamily="34" charset="0"/>
              </a:rPr>
              <a:t>القصتان الطويلتان اللتان يحتويهما هذا الكتاب ، هما بإجماع النقاد ، خير ما كتب تولستوي من قصص ، وقد صور في إحداهما حياة رقيق الأرض ، في روسيا القيصرية ، محللا نفوس تلك الطبقة ، كاشفا عن أنبل ما فيها ، وصور في الثانية حياة الطبقة الراقية ، في عهد القياصرة ، بما فيها من تفاهة وانحلال . وفي كليهما ، كان تولستوي يخدم رسالة واحدة ، هي إصلاح المجتمع ، ورفع قيمة الكرامة الإنساني.</a:t>
            </a:r>
            <a:endParaRPr lang="en-US"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47F42EA-65FA-4AFF-9D18-B8BDA1D63F0F}"/>
              </a:ext>
            </a:extLst>
          </p:cNvPr>
          <p:cNvPicPr>
            <a:picLocks noChangeAspect="1"/>
          </p:cNvPicPr>
          <p:nvPr/>
        </p:nvPicPr>
        <p:blipFill>
          <a:blip r:embed="rId2"/>
          <a:stretch>
            <a:fillRect/>
          </a:stretch>
        </p:blipFill>
        <p:spPr>
          <a:xfrm>
            <a:off x="1145381" y="2149926"/>
            <a:ext cx="1912911" cy="27864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09259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DD30D-9857-47F2-BA64-65C70423EBB3}"/>
              </a:ext>
            </a:extLst>
          </p:cNvPr>
          <p:cNvSpPr>
            <a:spLocks noGrp="1"/>
          </p:cNvSpPr>
          <p:nvPr>
            <p:ph type="title"/>
          </p:nvPr>
        </p:nvSpPr>
        <p:spPr>
          <a:xfrm>
            <a:off x="4300538" y="642594"/>
            <a:ext cx="6824662" cy="1371600"/>
          </a:xfrm>
        </p:spPr>
        <p:txBody>
          <a:bodyPr/>
          <a:lstStyle/>
          <a:p>
            <a:pPr algn="r"/>
            <a:r>
              <a:rPr lang="ar-AE" dirty="0">
                <a:latin typeface="Andalus" panose="02020603050405020304" pitchFamily="18" charset="-78"/>
                <a:cs typeface="Andalus" panose="02020603050405020304" pitchFamily="18" charset="-78"/>
              </a:rPr>
              <a:t>الكونت ليف </a:t>
            </a:r>
            <a:r>
              <a:rPr lang="ar-AE" dirty="0" err="1">
                <a:latin typeface="Andalus" panose="02020603050405020304" pitchFamily="18" charset="-78"/>
                <a:cs typeface="Andalus" panose="02020603050405020304" pitchFamily="18" charset="-78"/>
              </a:rPr>
              <a:t>نيكولايافيتش</a:t>
            </a:r>
            <a:r>
              <a:rPr lang="ar-AE" dirty="0">
                <a:latin typeface="Andalus" panose="02020603050405020304" pitchFamily="18" charset="-78"/>
                <a:cs typeface="Andalus" panose="02020603050405020304" pitchFamily="18" charset="-78"/>
              </a:rPr>
              <a:t> تولستوي</a:t>
            </a:r>
            <a:endParaRPr lang="en-US" dirty="0">
              <a:latin typeface="Andalus" panose="02020603050405020304" pitchFamily="18" charset="-78"/>
              <a:cs typeface="Andalus" panose="02020603050405020304" pitchFamily="18" charset="-78"/>
            </a:endParaRPr>
          </a:p>
        </p:txBody>
      </p:sp>
      <p:sp>
        <p:nvSpPr>
          <p:cNvPr id="3" name="Content Placeholder 2">
            <a:extLst>
              <a:ext uri="{FF2B5EF4-FFF2-40B4-BE49-F238E27FC236}">
                <a16:creationId xmlns:a16="http://schemas.microsoft.com/office/drawing/2014/main" id="{C39353B3-0E9D-4C02-A9F7-6C071DA95A44}"/>
              </a:ext>
            </a:extLst>
          </p:cNvPr>
          <p:cNvSpPr>
            <a:spLocks noGrp="1"/>
          </p:cNvSpPr>
          <p:nvPr>
            <p:ph idx="1"/>
          </p:nvPr>
        </p:nvSpPr>
        <p:spPr>
          <a:xfrm>
            <a:off x="3321844" y="2103120"/>
            <a:ext cx="7803356" cy="3931920"/>
          </a:xfrm>
        </p:spPr>
        <p:txBody>
          <a:bodyPr/>
          <a:lstStyle/>
          <a:p>
            <a:pPr algn="just" rtl="1">
              <a:lnSpc>
                <a:spcPct val="150000"/>
              </a:lnSpc>
            </a:pPr>
            <a:r>
              <a:rPr lang="ar-AE" dirty="0">
                <a:latin typeface="Arial" panose="020B0604020202020204" pitchFamily="34" charset="0"/>
                <a:cs typeface="Arial" panose="020B0604020202020204" pitchFamily="34" charset="0"/>
              </a:rPr>
              <a:t>من عمالقة الروائيين الروس ومصلح اجتماعي وداعية سلام و مفكر أخلاقي وعضو مؤثر في أسرة تولستوي ، يعد من أعمدة الأدب الروسي في القرن التاسع عشر والبعض يعده من أعظم الروائيين على الإطلاق.</a:t>
            </a:r>
          </a:p>
          <a:p>
            <a:pPr algn="just" rtl="1">
              <a:lnSpc>
                <a:spcPct val="150000"/>
              </a:lnSpc>
            </a:pPr>
            <a:r>
              <a:rPr lang="ar-AE" dirty="0">
                <a:latin typeface="Arial" panose="020B0604020202020204" pitchFamily="34" charset="0"/>
                <a:cs typeface="Arial" panose="020B0604020202020204" pitchFamily="34" charset="0"/>
              </a:rPr>
              <a:t>أشهر أعماله روايتي (الحرب والسلام) و(أنا </a:t>
            </a:r>
            <a:r>
              <a:rPr lang="ar-AE" dirty="0" err="1">
                <a:latin typeface="Arial" panose="020B0604020202020204" pitchFamily="34" charset="0"/>
                <a:cs typeface="Arial" panose="020B0604020202020204" pitchFamily="34" charset="0"/>
              </a:rPr>
              <a:t>كارنينا</a:t>
            </a:r>
            <a:r>
              <a:rPr lang="ar-AE" dirty="0">
                <a:latin typeface="Arial" panose="020B0604020202020204" pitchFamily="34" charset="0"/>
                <a:cs typeface="Arial" panose="020B0604020202020204" pitchFamily="34" charset="0"/>
              </a:rPr>
              <a:t>) وهما يتربعان على قمة الأدب الواقعي، فهما يعطيان صورة واقعية للحياة الروسية في تلك الحقبة الزمنية.</a:t>
            </a:r>
          </a:p>
          <a:p>
            <a:pPr algn="just" rtl="1">
              <a:lnSpc>
                <a:spcPct val="150000"/>
              </a:lnSpc>
            </a:pPr>
            <a:r>
              <a:rPr lang="ar-AE" dirty="0">
                <a:latin typeface="Arial" panose="020B0604020202020204" pitchFamily="34" charset="0"/>
                <a:cs typeface="Arial" panose="020B0604020202020204" pitchFamily="34" charset="0"/>
              </a:rPr>
              <a:t>كفيلسوف أخلاقي اعتنق أفكار المقاومة السلمية النابذة للعنف وتبلور ذلك في كتاب (مملكة الرب داخلك) وهو العمل الذي أثر على مشاهير القرن العشرين مثل مهاتما غاندي و مارتن لوثر كينغ في جهادهما الذي اتسم بسياسة المقاومة السلمية النابذة للعنف.</a:t>
            </a:r>
            <a:endParaRPr lang="en-US"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23427015-40E3-422A-B6E6-7E066D5E6166}"/>
              </a:ext>
            </a:extLst>
          </p:cNvPr>
          <p:cNvPicPr>
            <a:picLocks noChangeAspect="1"/>
          </p:cNvPicPr>
          <p:nvPr/>
        </p:nvPicPr>
        <p:blipFill>
          <a:blip r:embed="rId2"/>
          <a:stretch>
            <a:fillRect/>
          </a:stretch>
        </p:blipFill>
        <p:spPr>
          <a:xfrm>
            <a:off x="959644" y="2359819"/>
            <a:ext cx="1838325" cy="282654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10964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E790D-2DED-459C-A747-E00FEC717365}"/>
              </a:ext>
            </a:extLst>
          </p:cNvPr>
          <p:cNvSpPr>
            <a:spLocks noGrp="1"/>
          </p:cNvSpPr>
          <p:nvPr>
            <p:ph type="title"/>
          </p:nvPr>
        </p:nvSpPr>
        <p:spPr>
          <a:xfrm>
            <a:off x="4722017" y="1414118"/>
            <a:ext cx="6231731" cy="1371600"/>
          </a:xfrm>
        </p:spPr>
        <p:txBody>
          <a:bodyPr>
            <a:normAutofit/>
          </a:bodyPr>
          <a:lstStyle/>
          <a:p>
            <a:pPr algn="r" rtl="1"/>
            <a:r>
              <a:rPr lang="ar-AE" sz="7200" dirty="0">
                <a:latin typeface="Andalus" panose="02020603050405020304" pitchFamily="18" charset="-78"/>
                <a:cs typeface="Andalus" panose="02020603050405020304" pitchFamily="18" charset="-78"/>
              </a:rPr>
              <a:t>تقنيات </a:t>
            </a:r>
            <a:r>
              <a:rPr lang="ar-AE" sz="6600" dirty="0">
                <a:latin typeface="Andalus" panose="02020603050405020304" pitchFamily="18" charset="-78"/>
                <a:cs typeface="Andalus" panose="02020603050405020304" pitchFamily="18" charset="-78"/>
              </a:rPr>
              <a:t>السعادة</a:t>
            </a:r>
            <a:endParaRPr lang="en-US" sz="7200" dirty="0">
              <a:latin typeface="Andalus" panose="02020603050405020304" pitchFamily="18" charset="-78"/>
              <a:cs typeface="Andalus" panose="02020603050405020304" pitchFamily="18" charset="-78"/>
            </a:endParaRPr>
          </a:p>
        </p:txBody>
      </p:sp>
      <p:sp>
        <p:nvSpPr>
          <p:cNvPr id="3" name="Content Placeholder 2">
            <a:extLst>
              <a:ext uri="{FF2B5EF4-FFF2-40B4-BE49-F238E27FC236}">
                <a16:creationId xmlns:a16="http://schemas.microsoft.com/office/drawing/2014/main" id="{C71907F1-8BF5-4291-8CD2-ECBACE295418}"/>
              </a:ext>
            </a:extLst>
          </p:cNvPr>
          <p:cNvSpPr>
            <a:spLocks noGrp="1"/>
          </p:cNvSpPr>
          <p:nvPr>
            <p:ph idx="1"/>
          </p:nvPr>
        </p:nvSpPr>
        <p:spPr>
          <a:xfrm>
            <a:off x="4393407" y="3046095"/>
            <a:ext cx="6765132" cy="1954530"/>
          </a:xfrm>
        </p:spPr>
        <p:txBody>
          <a:bodyPr/>
          <a:lstStyle/>
          <a:p>
            <a:pPr algn="just" rtl="1">
              <a:lnSpc>
                <a:spcPct val="150000"/>
              </a:lnSpc>
            </a:pPr>
            <a:r>
              <a:rPr lang="ar-AE" dirty="0">
                <a:latin typeface="Arial" panose="020B0604020202020204" pitchFamily="34" charset="0"/>
                <a:cs typeface="Arial" panose="020B0604020202020204" pitchFamily="34" charset="0"/>
              </a:rPr>
              <a:t>مدربة وخبيرة دولية معتمدة ومدربة مدربين واستاذة في علم الريادة وادارة الاعمال (</a:t>
            </a:r>
            <a:r>
              <a:rPr lang="en-US" dirty="0">
                <a:latin typeface="Arial" panose="020B0604020202020204" pitchFamily="34" charset="0"/>
                <a:cs typeface="Arial" panose="020B0604020202020204" pitchFamily="34" charset="0"/>
              </a:rPr>
              <a:t>live </a:t>
            </a:r>
            <a:r>
              <a:rPr lang="ar-AE"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coach</a:t>
            </a:r>
            <a:r>
              <a:rPr lang="ar-AE"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 </a:t>
            </a:r>
            <a:r>
              <a:rPr lang="ar-AE" dirty="0">
                <a:latin typeface="Arial" panose="020B0604020202020204" pitchFamily="34" charset="0"/>
                <a:cs typeface="Arial" panose="020B0604020202020204" pitchFamily="34" charset="0"/>
              </a:rPr>
              <a:t>،تقدم دورات وجلسات تهدف من خلالها لمساعدة الناس لمعرفة ذاتهم وتطوير ادائهم ومساعدتهم على تطور وعيهم وشخصياتهم .</a:t>
            </a:r>
            <a:endParaRPr lang="en-US"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6CDFACAA-3667-4659-9346-29E82B8DA239}"/>
              </a:ext>
            </a:extLst>
          </p:cNvPr>
          <p:cNvPicPr>
            <a:picLocks noChangeAspect="1"/>
          </p:cNvPicPr>
          <p:nvPr/>
        </p:nvPicPr>
        <p:blipFill>
          <a:blip r:embed="rId2"/>
          <a:stretch>
            <a:fillRect/>
          </a:stretch>
        </p:blipFill>
        <p:spPr>
          <a:xfrm>
            <a:off x="1869281" y="2364580"/>
            <a:ext cx="2038456" cy="29432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09521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1F633-8ADB-4FD2-8F5A-137EC99E0B5D}"/>
              </a:ext>
            </a:extLst>
          </p:cNvPr>
          <p:cNvSpPr>
            <a:spLocks noGrp="1"/>
          </p:cNvSpPr>
          <p:nvPr>
            <p:ph type="title"/>
          </p:nvPr>
        </p:nvSpPr>
        <p:spPr>
          <a:xfrm>
            <a:off x="4057650" y="642594"/>
            <a:ext cx="7067550" cy="1371600"/>
          </a:xfrm>
        </p:spPr>
        <p:txBody>
          <a:bodyPr>
            <a:normAutofit/>
          </a:bodyPr>
          <a:lstStyle/>
          <a:p>
            <a:pPr algn="r"/>
            <a:r>
              <a:rPr lang="ar-AE" sz="6600" dirty="0">
                <a:latin typeface="Andalus" panose="02020603050405020304" pitchFamily="18" charset="-78"/>
                <a:cs typeface="Andalus" panose="02020603050405020304" pitchFamily="18" charset="-78"/>
              </a:rPr>
              <a:t>رياحين الشيخ عيسى</a:t>
            </a:r>
            <a:endParaRPr lang="en-US" sz="6600" dirty="0">
              <a:latin typeface="Andalus" panose="02020603050405020304" pitchFamily="18" charset="-78"/>
              <a:cs typeface="Andalus" panose="02020603050405020304" pitchFamily="18" charset="-78"/>
            </a:endParaRPr>
          </a:p>
        </p:txBody>
      </p:sp>
      <p:sp>
        <p:nvSpPr>
          <p:cNvPr id="3" name="Content Placeholder 2">
            <a:extLst>
              <a:ext uri="{FF2B5EF4-FFF2-40B4-BE49-F238E27FC236}">
                <a16:creationId xmlns:a16="http://schemas.microsoft.com/office/drawing/2014/main" id="{FFEEFE6E-4753-45F0-827D-37E21FD19436}"/>
              </a:ext>
            </a:extLst>
          </p:cNvPr>
          <p:cNvSpPr>
            <a:spLocks noGrp="1"/>
          </p:cNvSpPr>
          <p:nvPr>
            <p:ph idx="1"/>
          </p:nvPr>
        </p:nvSpPr>
        <p:spPr>
          <a:xfrm>
            <a:off x="4004072" y="2446020"/>
            <a:ext cx="7174706" cy="3931920"/>
          </a:xfrm>
        </p:spPr>
        <p:txBody>
          <a:bodyPr/>
          <a:lstStyle/>
          <a:p>
            <a:pPr algn="just" rtl="1">
              <a:lnSpc>
                <a:spcPct val="150000"/>
              </a:lnSpc>
            </a:pPr>
            <a:r>
              <a:rPr lang="ar-AE" dirty="0">
                <a:latin typeface="Arial" panose="020B0604020202020204" pitchFamily="34" charset="0"/>
                <a:cs typeface="Arial" panose="020B0604020202020204" pitchFamily="34" charset="0"/>
              </a:rPr>
              <a:t>مثلما تتقن الابتسامة الجميلة، وترتيب غرفتك، والتعامل مع شخص هجرك، عليك أن تتقن السعادة؛ لأنها فن تصنعه الروح وتبرزه للقلب؛ ليظهر لك الحياة بمظهر الإشراق، فتشعر أن لا ليل سيمر عليك أو ظلام، وكأن العمر كله صبح، فتعال معي لتتعلم تقنيات السعادة لك، ولمن قال لك يوما: «إني أرى الدنيا من خلال عينيك.»</a:t>
            </a:r>
            <a:endParaRPr lang="en-US"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690F40D3-6D4B-4B7B-802B-D440D32ECABE}"/>
              </a:ext>
            </a:extLst>
          </p:cNvPr>
          <p:cNvPicPr>
            <a:picLocks noChangeAspect="1"/>
          </p:cNvPicPr>
          <p:nvPr/>
        </p:nvPicPr>
        <p:blipFill>
          <a:blip r:embed="rId2"/>
          <a:stretch>
            <a:fillRect/>
          </a:stretch>
        </p:blipFill>
        <p:spPr>
          <a:xfrm>
            <a:off x="1419225" y="2014194"/>
            <a:ext cx="1759744" cy="252839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20596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BF95F-7A29-4444-A183-ADF474F08CAF}"/>
              </a:ext>
            </a:extLst>
          </p:cNvPr>
          <p:cNvSpPr>
            <a:spLocks noGrp="1"/>
          </p:cNvSpPr>
          <p:nvPr>
            <p:ph type="title"/>
          </p:nvPr>
        </p:nvSpPr>
        <p:spPr>
          <a:xfrm>
            <a:off x="4772024" y="642594"/>
            <a:ext cx="6353175" cy="1371600"/>
          </a:xfrm>
        </p:spPr>
        <p:txBody>
          <a:bodyPr>
            <a:normAutofit/>
          </a:bodyPr>
          <a:lstStyle/>
          <a:p>
            <a:pPr algn="r" rtl="1"/>
            <a:r>
              <a:rPr lang="ar-AE" sz="6000" dirty="0">
                <a:latin typeface="Andalus" panose="02020603050405020304" pitchFamily="18" charset="-78"/>
                <a:cs typeface="Andalus" panose="02020603050405020304" pitchFamily="18" charset="-78"/>
              </a:rPr>
              <a:t>غازي القصيبي</a:t>
            </a:r>
            <a:endParaRPr lang="en-US" sz="6000" dirty="0">
              <a:latin typeface="Andalus" panose="02020603050405020304" pitchFamily="18" charset="-78"/>
              <a:cs typeface="Andalus" panose="02020603050405020304" pitchFamily="18" charset="-78"/>
            </a:endParaRPr>
          </a:p>
        </p:txBody>
      </p:sp>
      <p:sp>
        <p:nvSpPr>
          <p:cNvPr id="3" name="Content Placeholder 2">
            <a:extLst>
              <a:ext uri="{FF2B5EF4-FFF2-40B4-BE49-F238E27FC236}">
                <a16:creationId xmlns:a16="http://schemas.microsoft.com/office/drawing/2014/main" id="{36EDB495-6FFA-45AD-9011-8ABE1766C6C0}"/>
              </a:ext>
            </a:extLst>
          </p:cNvPr>
          <p:cNvSpPr>
            <a:spLocks noGrp="1"/>
          </p:cNvSpPr>
          <p:nvPr>
            <p:ph idx="1"/>
          </p:nvPr>
        </p:nvSpPr>
        <p:spPr>
          <a:xfrm>
            <a:off x="3200400" y="2103120"/>
            <a:ext cx="7924800" cy="3931920"/>
          </a:xfrm>
        </p:spPr>
        <p:txBody>
          <a:bodyPr>
            <a:normAutofit/>
          </a:bodyPr>
          <a:lstStyle/>
          <a:p>
            <a:pPr algn="just" rtl="1">
              <a:lnSpc>
                <a:spcPct val="150000"/>
              </a:lnSpc>
            </a:pPr>
            <a:r>
              <a:rPr lang="ar-AE" dirty="0">
                <a:latin typeface="Arial" panose="020B0604020202020204" pitchFamily="34" charset="0"/>
                <a:cs typeface="Arial" panose="020B0604020202020204" pitchFamily="34" charset="0"/>
              </a:rPr>
              <a:t>شاعر وأديب وسفير دبلوماسي ووزير سعودي، قضى سنوات عمره الأولى في" الأحساء " ثم انتقل بعدها إلى المنامة بالبحرين ليدرس فيها مراحل التعليم، حصل على درجة البكالوريوس من كلية الحقوق في جامعة القاهرة، ثم حصل على درجة الماجستير في العلاقات الدولية من جامعة جنوب كاليفورنيا التي لم يكن يريد الدراسة بها، بل كان يريد دراسة القانون الدولي في جامعات أخرى من جامعات أمريكا، وبالفعل حصل على قبول في جامعات عدة ولكن لمرض أخيه نبيل اضطر إلى الانتقال إلى جواره والدراسة في جنوب كاليفورنيا وبالتحديد في لوس أنجلوس ولم يجد التخصص المطلوب فيها فاضطر إلى دراسة العلاقات الدولية أما الدكتوراه ففي العلاقات الدولية من جامعة لندن والتي كانت رسالتها فيها حول اليمن كما أوضح ذلك في كتابه</a:t>
            </a:r>
            <a:endParaRPr lang="en-US"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8A3DFF36-34F7-4273-AFA7-1713F2CA31BB}"/>
              </a:ext>
            </a:extLst>
          </p:cNvPr>
          <p:cNvPicPr>
            <a:picLocks noChangeAspect="1"/>
          </p:cNvPicPr>
          <p:nvPr/>
        </p:nvPicPr>
        <p:blipFill>
          <a:blip r:embed="rId2"/>
          <a:stretch>
            <a:fillRect/>
          </a:stretch>
        </p:blipFill>
        <p:spPr>
          <a:xfrm>
            <a:off x="742951" y="1957387"/>
            <a:ext cx="2107406" cy="309324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42328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54119-AAA8-4900-ACE6-AA849F0BD18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910E105-B1DE-452B-894C-51A61FB6C48C}"/>
              </a:ext>
            </a:extLst>
          </p:cNvPr>
          <p:cNvSpPr>
            <a:spLocks noGrp="1"/>
          </p:cNvSpPr>
          <p:nvPr>
            <p:ph idx="1"/>
          </p:nvPr>
        </p:nvSpPr>
        <p:spPr/>
        <p:txBody>
          <a:bodyPr/>
          <a:lstStyle/>
          <a:p>
            <a:endParaRPr lang="en-US" dirty="0"/>
          </a:p>
          <a:p>
            <a:endParaRPr lang="en-US" dirty="0"/>
          </a:p>
          <a:p>
            <a:r>
              <a:rPr lang="en-US" dirty="0"/>
              <a:t>He was a Saudi Arabian politician, diplomat, technocrat, poet, and novelist. He was an intellectual and a member of the Al </a:t>
            </a:r>
            <a:r>
              <a:rPr lang="en-US" dirty="0" err="1"/>
              <a:t>Gosaibi</a:t>
            </a:r>
            <a:r>
              <a:rPr lang="en-US" dirty="0"/>
              <a:t> family that is one of the oldest and richest trading families of Saudi Arabia and Bahrain. Al </a:t>
            </a:r>
            <a:r>
              <a:rPr lang="en-US" dirty="0" err="1"/>
              <a:t>Gosaibi</a:t>
            </a:r>
            <a:r>
              <a:rPr lang="en-US" dirty="0"/>
              <a:t> was considered among Saudi Arabia's topmost technocrats since the mid-1970s. The </a:t>
            </a:r>
            <a:r>
              <a:rPr lang="en-US" dirty="0" err="1"/>
              <a:t>Majalla</a:t>
            </a:r>
            <a:r>
              <a:rPr lang="en-US"/>
              <a:t> called him the "Godfather of Renovation". </a:t>
            </a:r>
          </a:p>
        </p:txBody>
      </p:sp>
    </p:spTree>
    <p:extLst>
      <p:ext uri="{BB962C8B-B14F-4D97-AF65-F5344CB8AC3E}">
        <p14:creationId xmlns:p14="http://schemas.microsoft.com/office/powerpoint/2010/main" val="496267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59B49-D9D7-4435-91B9-D095273DDBCC}"/>
              </a:ext>
            </a:extLst>
          </p:cNvPr>
          <p:cNvSpPr>
            <a:spLocks noGrp="1"/>
          </p:cNvSpPr>
          <p:nvPr>
            <p:ph type="title"/>
          </p:nvPr>
        </p:nvSpPr>
        <p:spPr>
          <a:xfrm>
            <a:off x="4793456" y="642594"/>
            <a:ext cx="6331744" cy="1371600"/>
          </a:xfrm>
        </p:spPr>
        <p:txBody>
          <a:bodyPr>
            <a:normAutofit/>
          </a:bodyPr>
          <a:lstStyle/>
          <a:p>
            <a:pPr algn="r" rtl="1"/>
            <a:r>
              <a:rPr lang="ar-AE" sz="6000" dirty="0">
                <a:latin typeface="Andalus" panose="02020603050405020304" pitchFamily="18" charset="-78"/>
                <a:cs typeface="Andalus" panose="02020603050405020304" pitchFamily="18" charset="-78"/>
              </a:rPr>
              <a:t>أبو شلاخ البرمائي</a:t>
            </a:r>
            <a:endParaRPr lang="en-US" sz="6000" dirty="0">
              <a:latin typeface="Andalus" panose="02020603050405020304" pitchFamily="18" charset="-78"/>
              <a:cs typeface="Andalus" panose="02020603050405020304" pitchFamily="18" charset="-78"/>
            </a:endParaRPr>
          </a:p>
        </p:txBody>
      </p:sp>
      <p:sp>
        <p:nvSpPr>
          <p:cNvPr id="3" name="Content Placeholder 2">
            <a:extLst>
              <a:ext uri="{FF2B5EF4-FFF2-40B4-BE49-F238E27FC236}">
                <a16:creationId xmlns:a16="http://schemas.microsoft.com/office/drawing/2014/main" id="{4B424D65-D09F-4A31-BF9E-44EF84D52EA4}"/>
              </a:ext>
            </a:extLst>
          </p:cNvPr>
          <p:cNvSpPr>
            <a:spLocks noGrp="1"/>
          </p:cNvSpPr>
          <p:nvPr>
            <p:ph idx="1"/>
          </p:nvPr>
        </p:nvSpPr>
        <p:spPr>
          <a:xfrm>
            <a:off x="3157538" y="2103119"/>
            <a:ext cx="7967662" cy="4261961"/>
          </a:xfrm>
        </p:spPr>
        <p:txBody>
          <a:bodyPr>
            <a:normAutofit/>
          </a:bodyPr>
          <a:lstStyle/>
          <a:p>
            <a:pPr algn="just" rtl="1">
              <a:lnSpc>
                <a:spcPct val="150000"/>
              </a:lnSpc>
            </a:pPr>
            <a:r>
              <a:rPr lang="ar-AE" dirty="0">
                <a:latin typeface="Arial" panose="020B0604020202020204" pitchFamily="34" charset="0"/>
                <a:cs typeface="Arial" panose="020B0604020202020204" pitchFamily="34" charset="0"/>
              </a:rPr>
              <a:t>أبو شلاخ البرمائي هي رواية لغازي القصيبي، اصدرتها المؤسسة العربية للدراسات والنشر عام 2002. تمزج الرواية بين الخيال والواقع مع مزيج من السخرية السوداء. يدور محورها حول شخص عربي صميم يتلو الأكاذيب، وفيها إسقاطات على الواقع العربي. الرواية شبيهة بسابقتها العصفورية من حيث الأسلوب الحواري واختراق الازمنة والامكنة الذي ظهر جليا في كلا الروايتين</a:t>
            </a:r>
          </a:p>
          <a:p>
            <a:pPr algn="just" rtl="1">
              <a:lnSpc>
                <a:spcPct val="150000"/>
              </a:lnSpc>
            </a:pPr>
            <a:r>
              <a:rPr lang="ar-AE" dirty="0">
                <a:latin typeface="Arial" panose="020B0604020202020204" pitchFamily="34" charset="0"/>
                <a:cs typeface="Arial" panose="020B0604020202020204" pitchFamily="34" charset="0"/>
              </a:rPr>
              <a:t>الرواية عبارة عن حوار طويل بين شخصية أبو شلاخ والصحفي توفيق، الذي يحاور أبو شلاخ طوال الرواية ويسأله عن جوانب حياته كلها. ولعل من الاسم يتبين لنا أن شخصية أبو شلاخ شخص كثير الكذب و "التشليخ". حيث يقول بطل الرواية:</a:t>
            </a:r>
          </a:p>
          <a:p>
            <a:pPr algn="just" rtl="1">
              <a:lnSpc>
                <a:spcPct val="150000"/>
              </a:lnSpc>
            </a:pPr>
            <a:r>
              <a:rPr lang="ar-AE" dirty="0">
                <a:latin typeface="Arial" panose="020B0604020202020204" pitchFamily="34" charset="0"/>
                <a:cs typeface="Arial" panose="020B0604020202020204" pitchFamily="34" charset="0"/>
              </a:rPr>
              <a:t>«يقول أبو شلاخ: "الشلحة تعني المبالغة العظيمة وأبو شلاخ هو صاحب الشلخات الدائمة المتكررة"</a:t>
            </a:r>
            <a:endParaRPr lang="en-US"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5330AB48-85EF-4446-A19D-155B33293092}"/>
              </a:ext>
            </a:extLst>
          </p:cNvPr>
          <p:cNvPicPr>
            <a:picLocks noChangeAspect="1"/>
          </p:cNvPicPr>
          <p:nvPr/>
        </p:nvPicPr>
        <p:blipFill rotWithShape="1">
          <a:blip r:embed="rId2"/>
          <a:srcRect l="18222" r="19444"/>
          <a:stretch/>
        </p:blipFill>
        <p:spPr>
          <a:xfrm>
            <a:off x="871538" y="2171700"/>
            <a:ext cx="1865781" cy="299323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69779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46071-AD26-4AC4-9202-3A413DDF2CB0}"/>
              </a:ext>
            </a:extLst>
          </p:cNvPr>
          <p:cNvSpPr>
            <a:spLocks noGrp="1"/>
          </p:cNvSpPr>
          <p:nvPr>
            <p:ph type="ctrTitle"/>
          </p:nvPr>
        </p:nvSpPr>
        <p:spPr/>
        <p:txBody>
          <a:bodyPr/>
          <a:lstStyle/>
          <a:p>
            <a:r>
              <a:rPr lang="ar-AE" dirty="0">
                <a:latin typeface="Andalus" panose="02020603050405020304" pitchFamily="18" charset="-78"/>
                <a:cs typeface="Andalus" panose="02020603050405020304" pitchFamily="18" charset="-78"/>
              </a:rPr>
              <a:t>وعلى أحر من اللهفة نصوت</a:t>
            </a:r>
            <a:endParaRPr lang="en-US" dirty="0"/>
          </a:p>
        </p:txBody>
      </p:sp>
      <p:sp>
        <p:nvSpPr>
          <p:cNvPr id="3" name="Subtitle 2">
            <a:extLst>
              <a:ext uri="{FF2B5EF4-FFF2-40B4-BE49-F238E27FC236}">
                <a16:creationId xmlns:a16="http://schemas.microsoft.com/office/drawing/2014/main" id="{34DF056A-581B-4A58-AFCD-DB7D5D6C9F2C}"/>
              </a:ext>
            </a:extLst>
          </p:cNvPr>
          <p:cNvSpPr>
            <a:spLocks noGrp="1"/>
          </p:cNvSpPr>
          <p:nvPr>
            <p:ph type="subTitle" idx="1"/>
          </p:nvPr>
        </p:nvSpPr>
        <p:spPr/>
        <p:txBody>
          <a:bodyPr/>
          <a:lstStyle/>
          <a:p>
            <a:pPr algn="l"/>
            <a:r>
              <a:rPr lang="en-US" dirty="0"/>
              <a:t>seejaalbookclub</a:t>
            </a:r>
          </a:p>
        </p:txBody>
      </p:sp>
    </p:spTree>
    <p:extLst>
      <p:ext uri="{BB962C8B-B14F-4D97-AF65-F5344CB8AC3E}">
        <p14:creationId xmlns:p14="http://schemas.microsoft.com/office/powerpoint/2010/main" val="15481727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TM03457510[[fn=Savon]]</Template>
  <TotalTime>196</TotalTime>
  <Words>826</Words>
  <Application>Microsoft Office PowerPoint</Application>
  <PresentationFormat>Widescreen</PresentationFormat>
  <Paragraphs>30</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Andalus</vt:lpstr>
      <vt:lpstr>Arial</vt:lpstr>
      <vt:lpstr>Calibri</vt:lpstr>
      <vt:lpstr>Century Gothic</vt:lpstr>
      <vt:lpstr>Garamond</vt:lpstr>
      <vt:lpstr>Savon</vt:lpstr>
      <vt:lpstr>فرسان ديسمبر   2020</vt:lpstr>
      <vt:lpstr>فوزية الدريع</vt:lpstr>
      <vt:lpstr>مذكرات الغضب</vt:lpstr>
      <vt:lpstr>دم وخمر</vt:lpstr>
      <vt:lpstr>الكونت ليف نيكولايافيتش تولستوي</vt:lpstr>
      <vt:lpstr>تقنيات السعادة</vt:lpstr>
      <vt:lpstr>رياحين الشيخ عيسى</vt:lpstr>
      <vt:lpstr>غازي القصيبي</vt:lpstr>
      <vt:lpstr>PowerPoint Presentation</vt:lpstr>
      <vt:lpstr>أبو شلاخ البرمائي</vt:lpstr>
      <vt:lpstr>وعلى أحر من اللهفة نصوت</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فرسان ديسمبر 2020</dc:title>
  <dc:creator>امل جميع</dc:creator>
  <cp:lastModifiedBy>امل جميع</cp:lastModifiedBy>
  <cp:revision>9</cp:revision>
  <dcterms:created xsi:type="dcterms:W3CDTF">2020-12-25T12:15:10Z</dcterms:created>
  <dcterms:modified xsi:type="dcterms:W3CDTF">2020-12-25T18:16:41Z</dcterms:modified>
</cp:coreProperties>
</file>