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9" r:id="rId6"/>
    <p:sldId id="260"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5026" autoAdjust="0"/>
  </p:normalViewPr>
  <p:slideViewPr>
    <p:cSldViewPr snapToGrid="0" snapToObjects="1">
      <p:cViewPr>
        <p:scale>
          <a:sx n="89" d="100"/>
          <a:sy n="89" d="100"/>
        </p:scale>
        <p:origin x="68" y="2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81436A46-8E0C-43E0-9CF0-8C61D28CD2F2}"/>
    <pc:docChg chg="custSel addSld delSld modSld">
      <pc:chgData name="امل جميع" userId="48d2dacfd601c028" providerId="LiveId" clId="{81436A46-8E0C-43E0-9CF0-8C61D28CD2F2}" dt="2021-03-22T15:45:14.270" v="541" actId="14100"/>
      <pc:docMkLst>
        <pc:docMk/>
      </pc:docMkLst>
      <pc:sldChg chg="del">
        <pc:chgData name="امل جميع" userId="48d2dacfd601c028" providerId="LiveId" clId="{81436A46-8E0C-43E0-9CF0-8C61D28CD2F2}" dt="2021-03-22T15:16:29.856" v="61" actId="47"/>
        <pc:sldMkLst>
          <pc:docMk/>
          <pc:sldMk cId="26073140" sldId="258"/>
        </pc:sldMkLst>
      </pc:sldChg>
      <pc:sldChg chg="addSp delSp modSp mod">
        <pc:chgData name="امل جميع" userId="48d2dacfd601c028" providerId="LiveId" clId="{81436A46-8E0C-43E0-9CF0-8C61D28CD2F2}" dt="2021-03-22T15:27:35.434" v="436" actId="1076"/>
        <pc:sldMkLst>
          <pc:docMk/>
          <pc:sldMk cId="907608740" sldId="259"/>
        </pc:sldMkLst>
        <pc:spChg chg="del mod">
          <ac:chgData name="امل جميع" userId="48d2dacfd601c028" providerId="LiveId" clId="{81436A46-8E0C-43E0-9CF0-8C61D28CD2F2}" dt="2021-03-22T15:14:39.228" v="47" actId="478"/>
          <ac:spMkLst>
            <pc:docMk/>
            <pc:sldMk cId="907608740" sldId="259"/>
            <ac:spMk id="3" creationId="{DA861958-6A33-884F-A346-8B8A3C9F4DF2}"/>
          </ac:spMkLst>
        </pc:spChg>
        <pc:spChg chg="add del mod">
          <ac:chgData name="امل جميع" userId="48d2dacfd601c028" providerId="LiveId" clId="{81436A46-8E0C-43E0-9CF0-8C61D28CD2F2}" dt="2021-03-22T15:17:22.500" v="76"/>
          <ac:spMkLst>
            <pc:docMk/>
            <pc:sldMk cId="907608740" sldId="259"/>
            <ac:spMk id="8" creationId="{B99C5FE9-99FD-4FE7-9E4B-58CD2C7B85D8}"/>
          </ac:spMkLst>
        </pc:spChg>
        <pc:spChg chg="add mod">
          <ac:chgData name="امل جميع" userId="48d2dacfd601c028" providerId="LiveId" clId="{81436A46-8E0C-43E0-9CF0-8C61D28CD2F2}" dt="2021-03-22T15:27:35.434" v="436" actId="1076"/>
          <ac:spMkLst>
            <pc:docMk/>
            <pc:sldMk cId="907608740" sldId="259"/>
            <ac:spMk id="9" creationId="{B87AA22A-349A-443D-9016-C7DC0553E3F0}"/>
          </ac:spMkLst>
        </pc:spChg>
        <pc:picChg chg="mod">
          <ac:chgData name="امل جميع" userId="48d2dacfd601c028" providerId="LiveId" clId="{81436A46-8E0C-43E0-9CF0-8C61D28CD2F2}" dt="2021-03-22T15:13:51.471" v="40" actId="1076"/>
          <ac:picMkLst>
            <pc:docMk/>
            <pc:sldMk cId="907608740" sldId="259"/>
            <ac:picMk id="4" creationId="{D56C805E-FA0F-4817-830E-08FDA3B6659F}"/>
          </ac:picMkLst>
        </pc:picChg>
      </pc:sldChg>
      <pc:sldChg chg="addSp delSp modSp new mod">
        <pc:chgData name="امل جميع" userId="48d2dacfd601c028" providerId="LiveId" clId="{81436A46-8E0C-43E0-9CF0-8C61D28CD2F2}" dt="2021-03-22T15:32:35.096" v="459"/>
        <pc:sldMkLst>
          <pc:docMk/>
          <pc:sldMk cId="799868963" sldId="260"/>
        </pc:sldMkLst>
        <pc:spChg chg="del">
          <ac:chgData name="امل جميع" userId="48d2dacfd601c028" providerId="LiveId" clId="{81436A46-8E0C-43E0-9CF0-8C61D28CD2F2}" dt="2021-03-22T15:27:52.672" v="437" actId="478"/>
          <ac:spMkLst>
            <pc:docMk/>
            <pc:sldMk cId="799868963" sldId="260"/>
            <ac:spMk id="2" creationId="{BD1B8384-6005-41C7-9850-035D39C08F01}"/>
          </ac:spMkLst>
        </pc:spChg>
        <pc:spChg chg="del">
          <ac:chgData name="امل جميع" userId="48d2dacfd601c028" providerId="LiveId" clId="{81436A46-8E0C-43E0-9CF0-8C61D28CD2F2}" dt="2021-03-22T15:16:50.115" v="67" actId="478"/>
          <ac:spMkLst>
            <pc:docMk/>
            <pc:sldMk cId="799868963" sldId="260"/>
            <ac:spMk id="3" creationId="{DEB5E3F6-210B-45E8-A1CC-952C991186A8}"/>
          </ac:spMkLst>
        </pc:spChg>
        <pc:spChg chg="add mod">
          <ac:chgData name="امل جميع" userId="48d2dacfd601c028" providerId="LiveId" clId="{81436A46-8E0C-43E0-9CF0-8C61D28CD2F2}" dt="2021-03-22T15:32:35.096" v="459"/>
          <ac:spMkLst>
            <pc:docMk/>
            <pc:sldMk cId="799868963" sldId="260"/>
            <ac:spMk id="4" creationId="{9BF963A7-E0FA-4280-B712-AD22FB733050}"/>
          </ac:spMkLst>
        </pc:spChg>
        <pc:picChg chg="add mod modCrop">
          <ac:chgData name="امل جميع" userId="48d2dacfd601c028" providerId="LiveId" clId="{81436A46-8E0C-43E0-9CF0-8C61D28CD2F2}" dt="2021-03-22T15:32:20.988" v="457" actId="1076"/>
          <ac:picMkLst>
            <pc:docMk/>
            <pc:sldMk cId="799868963" sldId="260"/>
            <ac:picMk id="6" creationId="{02CB0752-C91B-4F25-BD2A-BDABBF9E4572}"/>
          </ac:picMkLst>
        </pc:picChg>
      </pc:sldChg>
      <pc:sldChg chg="addSp delSp modSp new mod">
        <pc:chgData name="امل جميع" userId="48d2dacfd601c028" providerId="LiveId" clId="{81436A46-8E0C-43E0-9CF0-8C61D28CD2F2}" dt="2021-03-22T15:22:02.326" v="107" actId="1076"/>
        <pc:sldMkLst>
          <pc:docMk/>
          <pc:sldMk cId="2900401362" sldId="261"/>
        </pc:sldMkLst>
        <pc:spChg chg="del">
          <ac:chgData name="امل جميع" userId="48d2dacfd601c028" providerId="LiveId" clId="{81436A46-8E0C-43E0-9CF0-8C61D28CD2F2}" dt="2021-03-22T15:18:28.879" v="89" actId="931"/>
          <ac:spMkLst>
            <pc:docMk/>
            <pc:sldMk cId="2900401362" sldId="261"/>
            <ac:spMk id="2" creationId="{5A69EE8F-51CE-4AC0-94A0-B6C81774A017}"/>
          </ac:spMkLst>
        </pc:spChg>
        <pc:spChg chg="del">
          <ac:chgData name="امل جميع" userId="48d2dacfd601c028" providerId="LiveId" clId="{81436A46-8E0C-43E0-9CF0-8C61D28CD2F2}" dt="2021-03-22T15:17:07.773" v="69" actId="478"/>
          <ac:spMkLst>
            <pc:docMk/>
            <pc:sldMk cId="2900401362" sldId="261"/>
            <ac:spMk id="3" creationId="{7DDFDA24-BCC0-4C84-BD15-7B25AEFBDB69}"/>
          </ac:spMkLst>
        </pc:spChg>
        <pc:spChg chg="add del mod">
          <ac:chgData name="امل جميع" userId="48d2dacfd601c028" providerId="LiveId" clId="{81436A46-8E0C-43E0-9CF0-8C61D28CD2F2}" dt="2021-03-22T15:17:16.693" v="73"/>
          <ac:spMkLst>
            <pc:docMk/>
            <pc:sldMk cId="2900401362" sldId="261"/>
            <ac:spMk id="4" creationId="{3EF5A9F6-5B7D-428F-8653-D8A1F57C3395}"/>
          </ac:spMkLst>
        </pc:spChg>
        <pc:spChg chg="add mod">
          <ac:chgData name="امل جميع" userId="48d2dacfd601c028" providerId="LiveId" clId="{81436A46-8E0C-43E0-9CF0-8C61D28CD2F2}" dt="2021-03-22T15:18:15.814" v="88" actId="20577"/>
          <ac:spMkLst>
            <pc:docMk/>
            <pc:sldMk cId="2900401362" sldId="261"/>
            <ac:spMk id="5" creationId="{B1072A5E-4703-4B11-971A-28E185AC23F9}"/>
          </ac:spMkLst>
        </pc:spChg>
        <pc:spChg chg="add del mod">
          <ac:chgData name="امل جميع" userId="48d2dacfd601c028" providerId="LiveId" clId="{81436A46-8E0C-43E0-9CF0-8C61D28CD2F2}" dt="2021-03-22T15:19:36.824" v="99" actId="931"/>
          <ac:spMkLst>
            <pc:docMk/>
            <pc:sldMk cId="2900401362" sldId="261"/>
            <ac:spMk id="9" creationId="{F7614DFD-99A8-425B-89E7-67FA6BEC8974}"/>
          </ac:spMkLst>
        </pc:spChg>
        <pc:spChg chg="add del mod">
          <ac:chgData name="امل جميع" userId="48d2dacfd601c028" providerId="LiveId" clId="{81436A46-8E0C-43E0-9CF0-8C61D28CD2F2}" dt="2021-03-22T15:21:31.229" v="102" actId="931"/>
          <ac:spMkLst>
            <pc:docMk/>
            <pc:sldMk cId="2900401362" sldId="261"/>
            <ac:spMk id="13" creationId="{78FF856F-1223-41BE-9096-15407541C53D}"/>
          </ac:spMkLst>
        </pc:spChg>
        <pc:picChg chg="add del mod">
          <ac:chgData name="امل جميع" userId="48d2dacfd601c028" providerId="LiveId" clId="{81436A46-8E0C-43E0-9CF0-8C61D28CD2F2}" dt="2021-03-22T15:19:18.711" v="98" actId="478"/>
          <ac:picMkLst>
            <pc:docMk/>
            <pc:sldMk cId="2900401362" sldId="261"/>
            <ac:picMk id="7" creationId="{0B942FFC-AE12-4441-89EE-5708BF1E16D9}"/>
          </ac:picMkLst>
        </pc:picChg>
        <pc:picChg chg="add del mod">
          <ac:chgData name="امل جميع" userId="48d2dacfd601c028" providerId="LiveId" clId="{81436A46-8E0C-43E0-9CF0-8C61D28CD2F2}" dt="2021-03-22T15:19:47.550" v="101" actId="478"/>
          <ac:picMkLst>
            <pc:docMk/>
            <pc:sldMk cId="2900401362" sldId="261"/>
            <ac:picMk id="11" creationId="{0E1CA48D-D3D9-4CD0-8A6A-EDF3052ABA09}"/>
          </ac:picMkLst>
        </pc:picChg>
        <pc:picChg chg="add mod modCrop">
          <ac:chgData name="امل جميع" userId="48d2dacfd601c028" providerId="LiveId" clId="{81436A46-8E0C-43E0-9CF0-8C61D28CD2F2}" dt="2021-03-22T15:22:02.326" v="107" actId="1076"/>
          <ac:picMkLst>
            <pc:docMk/>
            <pc:sldMk cId="2900401362" sldId="261"/>
            <ac:picMk id="15" creationId="{CABAD30E-80F4-4D1A-9348-EB6549BB531D}"/>
          </ac:picMkLst>
        </pc:picChg>
      </pc:sldChg>
      <pc:sldChg chg="del">
        <pc:chgData name="امل جميع" userId="48d2dacfd601c028" providerId="LiveId" clId="{81436A46-8E0C-43E0-9CF0-8C61D28CD2F2}" dt="2021-03-22T15:16:32.840" v="62" actId="47"/>
        <pc:sldMkLst>
          <pc:docMk/>
          <pc:sldMk cId="1606516207" sldId="262"/>
        </pc:sldMkLst>
      </pc:sldChg>
      <pc:sldChg chg="addSp delSp modSp new mod">
        <pc:chgData name="امل جميع" userId="48d2dacfd601c028" providerId="LiveId" clId="{81436A46-8E0C-43E0-9CF0-8C61D28CD2F2}" dt="2021-03-22T15:45:14.270" v="541" actId="14100"/>
        <pc:sldMkLst>
          <pc:docMk/>
          <pc:sldMk cId="2052008727" sldId="262"/>
        </pc:sldMkLst>
        <pc:spChg chg="del">
          <ac:chgData name="امل جميع" userId="48d2dacfd601c028" providerId="LiveId" clId="{81436A46-8E0C-43E0-9CF0-8C61D28CD2F2}" dt="2021-03-22T15:33:01.764" v="461" actId="478"/>
          <ac:spMkLst>
            <pc:docMk/>
            <pc:sldMk cId="2052008727" sldId="262"/>
            <ac:spMk id="2" creationId="{B5005986-6C2E-4D47-B672-2741D9597054}"/>
          </ac:spMkLst>
        </pc:spChg>
        <pc:spChg chg="del">
          <ac:chgData name="امل جميع" userId="48d2dacfd601c028" providerId="LiveId" clId="{81436A46-8E0C-43E0-9CF0-8C61D28CD2F2}" dt="2021-03-22T15:33:06.919" v="462" actId="478"/>
          <ac:spMkLst>
            <pc:docMk/>
            <pc:sldMk cId="2052008727" sldId="262"/>
            <ac:spMk id="3" creationId="{CE768914-BBDD-45E2-A85B-5FDE83C3F1C0}"/>
          </ac:spMkLst>
        </pc:spChg>
        <pc:spChg chg="add mod">
          <ac:chgData name="امل جميع" userId="48d2dacfd601c028" providerId="LiveId" clId="{81436A46-8E0C-43E0-9CF0-8C61D28CD2F2}" dt="2021-03-22T15:36:31.194" v="540" actId="20577"/>
          <ac:spMkLst>
            <pc:docMk/>
            <pc:sldMk cId="2052008727" sldId="262"/>
            <ac:spMk id="4" creationId="{0313FE2F-6431-41EA-8009-88245ED7108E}"/>
          </ac:spMkLst>
        </pc:spChg>
        <pc:picChg chg="add mod">
          <ac:chgData name="امل جميع" userId="48d2dacfd601c028" providerId="LiveId" clId="{81436A46-8E0C-43E0-9CF0-8C61D28CD2F2}" dt="2021-03-22T15:45:14.270" v="541" actId="14100"/>
          <ac:picMkLst>
            <pc:docMk/>
            <pc:sldMk cId="2052008727" sldId="262"/>
            <ac:picMk id="6" creationId="{195780DB-13AB-4E0E-A584-087C832DA164}"/>
          </ac:picMkLst>
        </pc:picChg>
      </pc:sldChg>
      <pc:sldChg chg="del">
        <pc:chgData name="امل جميع" userId="48d2dacfd601c028" providerId="LiveId" clId="{81436A46-8E0C-43E0-9CF0-8C61D28CD2F2}" dt="2021-03-22T15:16:33.609" v="63" actId="47"/>
        <pc:sldMkLst>
          <pc:docMk/>
          <pc:sldMk cId="428846443" sldId="263"/>
        </pc:sldMkLst>
      </pc:sldChg>
      <pc:sldChg chg="del">
        <pc:chgData name="امل جميع" userId="48d2dacfd601c028" providerId="LiveId" clId="{81436A46-8E0C-43E0-9CF0-8C61D28CD2F2}" dt="2021-03-22T15:16:34.906" v="64" actId="47"/>
        <pc:sldMkLst>
          <pc:docMk/>
          <pc:sldMk cId="2595361916" sldId="264"/>
        </pc:sldMkLst>
      </pc:sldChg>
      <pc:sldChg chg="del">
        <pc:chgData name="امل جميع" userId="48d2dacfd601c028" providerId="LiveId" clId="{81436A46-8E0C-43E0-9CF0-8C61D28CD2F2}" dt="2021-03-22T15:16:35.950" v="65" actId="47"/>
        <pc:sldMkLst>
          <pc:docMk/>
          <pc:sldMk cId="236044094" sldId="265"/>
        </pc:sldMkLst>
      </pc:sldChg>
      <pc:sldChg chg="del">
        <pc:chgData name="امل جميع" userId="48d2dacfd601c028" providerId="LiveId" clId="{81436A46-8E0C-43E0-9CF0-8C61D28CD2F2}" dt="2021-03-22T15:16:19.640" v="60" actId="2696"/>
        <pc:sldMkLst>
          <pc:docMk/>
          <pc:sldMk cId="1206124506" sldId="266"/>
        </pc:sldMkLst>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 Image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DEA8D-11BC-2743-A9F4-23667D3E1378}"/>
              </a:ext>
            </a:extLst>
          </p:cNvPr>
          <p:cNvSpPr>
            <a:spLocks noGrp="1"/>
          </p:cNvSpPr>
          <p:nvPr>
            <p:ph type="dt" sz="half" idx="10"/>
          </p:nvPr>
        </p:nvSpPr>
        <p:spPr/>
        <p:txBody>
          <a:bodyPr/>
          <a:lstStyle/>
          <a:p>
            <a:fld id="{5A92BB8C-5597-644A-9D35-2B2E493CFF0D}" type="datetimeFigureOut">
              <a:rPr lang="en-US" smtClean="0"/>
              <a:t>3/22/2021</a:t>
            </a:fld>
            <a:endParaRPr lang="en-US" dirty="0"/>
          </a:p>
        </p:txBody>
      </p:sp>
      <p:sp>
        <p:nvSpPr>
          <p:cNvPr id="3" name="Footer Placeholder 2">
            <a:extLst>
              <a:ext uri="{FF2B5EF4-FFF2-40B4-BE49-F238E27FC236}">
                <a16:creationId xmlns:a16="http://schemas.microsoft.com/office/drawing/2014/main" id="{606A9038-8BF1-C841-8760-AEEDF65853C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F2D2106-98B1-324A-BDBC-59EB943EC7DB}"/>
              </a:ext>
            </a:extLst>
          </p:cNvPr>
          <p:cNvSpPr>
            <a:spLocks noGrp="1"/>
          </p:cNvSpPr>
          <p:nvPr>
            <p:ph type="sldNum" sz="quarter" idx="12"/>
          </p:nvPr>
        </p:nvSpPr>
        <p:spPr/>
        <p:txBody>
          <a:bodyPr/>
          <a:lstStyle/>
          <a:p>
            <a:fld id="{427D9196-6C56-7544-BAE5-8B7AE4F4CC09}" type="slidenum">
              <a:rPr lang="en-US" smtClean="0"/>
              <a:t>‹#›</a:t>
            </a:fld>
            <a:endParaRPr lang="en-US" dirty="0"/>
          </a:p>
        </p:txBody>
      </p:sp>
      <p:pic>
        <p:nvPicPr>
          <p:cNvPr id="5" name="Picture 4" descr="Abstract dark light trails">
            <a:extLst>
              <a:ext uri="{FF2B5EF4-FFF2-40B4-BE49-F238E27FC236}">
                <a16:creationId xmlns:a16="http://schemas.microsoft.com/office/drawing/2014/main" id="{0F75E1D5-71F2-0E46-A357-77F0DDC11C8B}"/>
              </a:ext>
            </a:extLst>
          </p:cNvPr>
          <p:cNvPicPr>
            <a:picLocks noChangeAspect="1"/>
          </p:cNvPicPr>
          <p:nvPr userDrawn="1"/>
        </p:nvPicPr>
        <p:blipFill rotWithShape="1">
          <a:blip r:embed="rId2" cstate="hqprint">
            <a:alphaModFix amt="5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a:solidFill>
            <a:schemeClr val="tx1"/>
          </a:solidFill>
        </p:spPr>
      </p:pic>
      <p:sp>
        <p:nvSpPr>
          <p:cNvPr id="9" name="Title 8">
            <a:extLst>
              <a:ext uri="{FF2B5EF4-FFF2-40B4-BE49-F238E27FC236}">
                <a16:creationId xmlns:a16="http://schemas.microsoft.com/office/drawing/2014/main" id="{5C5A2F19-7808-4055-99CC-F67099F196AB}"/>
              </a:ext>
            </a:extLst>
          </p:cNvPr>
          <p:cNvSpPr>
            <a:spLocks noGrp="1"/>
          </p:cNvSpPr>
          <p:nvPr>
            <p:ph type="title"/>
          </p:nvPr>
        </p:nvSpPr>
        <p:spPr>
          <a:xfrm>
            <a:off x="4175040" y="499145"/>
            <a:ext cx="8016960" cy="1060704"/>
          </a:xfrm>
          <a:solidFill>
            <a:schemeClr val="tx1">
              <a:alpha val="50000"/>
            </a:schemeClr>
          </a:solidFill>
        </p:spPr>
        <p:txBody>
          <a:bodyPr vert="horz" lIns="91440" tIns="45720" rIns="91440" bIns="45720" rtlCol="0" anchor="ctr">
            <a:normAutofit/>
          </a:bodyPr>
          <a:lstStyle>
            <a:lvl1pPr algn="ctr">
              <a:defRPr lang="en-US" sz="5400">
                <a:ea typeface="+mn-ea"/>
                <a:cs typeface="+mn-cs"/>
              </a:defRPr>
            </a:lvl1pPr>
          </a:lstStyle>
          <a:p>
            <a:pPr marL="0" lvl="0" indent="0" algn="ctr">
              <a:spcBef>
                <a:spcPts val="1000"/>
              </a:spcBef>
              <a:buFont typeface="Arial" panose="020B0604020202020204" pitchFamily="34" charset="0"/>
            </a:pPr>
            <a:r>
              <a:rPr lang="en-US"/>
              <a:t>Click to edit Master title style</a:t>
            </a:r>
            <a:endParaRPr lang="en-US" dirty="0"/>
          </a:p>
        </p:txBody>
      </p:sp>
      <p:grpSp>
        <p:nvGrpSpPr>
          <p:cNvPr id="6" name="Group 5">
            <a:extLst>
              <a:ext uri="{FF2B5EF4-FFF2-40B4-BE49-F238E27FC236}">
                <a16:creationId xmlns:a16="http://schemas.microsoft.com/office/drawing/2014/main" id="{756B7EF9-E614-8549-B97F-9B6794DDE30C}"/>
              </a:ext>
            </a:extLst>
          </p:cNvPr>
          <p:cNvGrpSpPr/>
          <p:nvPr userDrawn="1"/>
        </p:nvGrpSpPr>
        <p:grpSpPr>
          <a:xfrm>
            <a:off x="494168" y="458686"/>
            <a:ext cx="3657600" cy="3657600"/>
            <a:chOff x="2709241" y="-374048"/>
            <a:chExt cx="7084273" cy="7048817"/>
          </a:xfrm>
        </p:grpSpPr>
        <p:sp>
          <p:nvSpPr>
            <p:cNvPr id="7" name="Rectangle 6">
              <a:extLst>
                <a:ext uri="{FF2B5EF4-FFF2-40B4-BE49-F238E27FC236}">
                  <a16:creationId xmlns:a16="http://schemas.microsoft.com/office/drawing/2014/main" id="{D2D4ECAF-34B6-0945-86C7-E1EE66C30904}"/>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91395E7-0CDD-3F49-A32D-0DDE9B66616B}"/>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a:extLst>
              <a:ext uri="{FF2B5EF4-FFF2-40B4-BE49-F238E27FC236}">
                <a16:creationId xmlns:a16="http://schemas.microsoft.com/office/drawing/2014/main" id="{EB67C307-BFD1-334D-A95A-E3D944AF5B02}"/>
              </a:ext>
            </a:extLst>
          </p:cNvPr>
          <p:cNvGrpSpPr/>
          <p:nvPr userDrawn="1"/>
        </p:nvGrpSpPr>
        <p:grpSpPr>
          <a:xfrm rot="10800000">
            <a:off x="8040232" y="2701579"/>
            <a:ext cx="3657600" cy="3657600"/>
            <a:chOff x="2709241" y="-374048"/>
            <a:chExt cx="7084273" cy="7048817"/>
          </a:xfrm>
        </p:grpSpPr>
        <p:sp>
          <p:nvSpPr>
            <p:cNvPr id="11" name="Rectangle 10">
              <a:extLst>
                <a:ext uri="{FF2B5EF4-FFF2-40B4-BE49-F238E27FC236}">
                  <a16:creationId xmlns:a16="http://schemas.microsoft.com/office/drawing/2014/main" id="{F39ED18D-168A-904C-91A0-7F1D59640AE1}"/>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3AE80BC-D028-BA41-8302-00764B1C57CF}"/>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Picture Placeholder 10">
            <a:extLst>
              <a:ext uri="{FF2B5EF4-FFF2-40B4-BE49-F238E27FC236}">
                <a16:creationId xmlns:a16="http://schemas.microsoft.com/office/drawing/2014/main" id="{22962C3A-1F90-3F4C-A47E-FBB1BC9C3A28}"/>
              </a:ext>
            </a:extLst>
          </p:cNvPr>
          <p:cNvSpPr>
            <a:spLocks noGrp="1"/>
          </p:cNvSpPr>
          <p:nvPr>
            <p:ph type="pic" sz="quarter" idx="13"/>
          </p:nvPr>
        </p:nvSpPr>
        <p:spPr>
          <a:xfrm>
            <a:off x="714717" y="656216"/>
            <a:ext cx="3239774" cy="3256070"/>
          </a:xfrm>
          <a:solidFill>
            <a:schemeClr val="tx2"/>
          </a:solidFill>
        </p:spPr>
        <p:txBody>
          <a:bodyPr/>
          <a:lstStyle/>
          <a:p>
            <a:r>
              <a:rPr lang="en-US"/>
              <a:t>Click icon to add picture</a:t>
            </a:r>
            <a:endParaRPr lang="en-US" dirty="0"/>
          </a:p>
        </p:txBody>
      </p:sp>
      <p:sp>
        <p:nvSpPr>
          <p:cNvPr id="17" name="Picture Placeholder 10">
            <a:extLst>
              <a:ext uri="{FF2B5EF4-FFF2-40B4-BE49-F238E27FC236}">
                <a16:creationId xmlns:a16="http://schemas.microsoft.com/office/drawing/2014/main" id="{029D7360-E8C0-B64F-9388-455CFEDD186B}"/>
              </a:ext>
            </a:extLst>
          </p:cNvPr>
          <p:cNvSpPr>
            <a:spLocks noGrp="1"/>
          </p:cNvSpPr>
          <p:nvPr>
            <p:ph type="pic" sz="quarter" idx="14"/>
          </p:nvPr>
        </p:nvSpPr>
        <p:spPr>
          <a:xfrm>
            <a:off x="8221303" y="2931583"/>
            <a:ext cx="3239774" cy="3256070"/>
          </a:xfrm>
          <a:solidFill>
            <a:schemeClr val="tx2"/>
          </a:solidFill>
        </p:spPr>
        <p:txBody>
          <a:bodyPr/>
          <a:lstStyle/>
          <a:p>
            <a:r>
              <a:rPr lang="en-US"/>
              <a:t>Click icon to add picture</a:t>
            </a:r>
            <a:endParaRPr lang="en-US" dirty="0"/>
          </a:p>
        </p:txBody>
      </p:sp>
      <p:sp>
        <p:nvSpPr>
          <p:cNvPr id="21" name="Text Placeholder 19">
            <a:extLst>
              <a:ext uri="{FF2B5EF4-FFF2-40B4-BE49-F238E27FC236}">
                <a16:creationId xmlns:a16="http://schemas.microsoft.com/office/drawing/2014/main" id="{E803B797-A0DE-9B46-BC4E-71E8258318AD}"/>
              </a:ext>
            </a:extLst>
          </p:cNvPr>
          <p:cNvSpPr>
            <a:spLocks noGrp="1"/>
          </p:cNvSpPr>
          <p:nvPr>
            <p:ph type="body" sz="quarter" idx="16" hasCustomPrompt="1"/>
          </p:nvPr>
        </p:nvSpPr>
        <p:spPr>
          <a:xfrm>
            <a:off x="-16650" y="5304737"/>
            <a:ext cx="8040687" cy="1063625"/>
          </a:xfrm>
          <a:solidFill>
            <a:schemeClr val="tx1">
              <a:alpha val="50000"/>
            </a:schemeClr>
          </a:solidFill>
        </p:spPr>
        <p:txBody>
          <a:bodyPr anchor="ctr">
            <a:normAutofit/>
          </a:bodyPr>
          <a:lstStyle>
            <a:lvl1pPr marL="0" indent="0" algn="ctr">
              <a:buNone/>
              <a:defRPr sz="5400">
                <a:solidFill>
                  <a:schemeClr val="bg1"/>
                </a:solidFill>
                <a:latin typeface="The Serif Hand" panose="03070502030502020204" pitchFamily="66" charset="0"/>
              </a:defRPr>
            </a:lvl1pPr>
          </a:lstStyle>
          <a:p>
            <a:pPr lvl="0"/>
            <a:r>
              <a:rPr lang="en-US" dirty="0"/>
              <a:t>TITLE GOES HERE</a:t>
            </a:r>
          </a:p>
        </p:txBody>
      </p:sp>
    </p:spTree>
    <p:extLst>
      <p:ext uri="{BB962C8B-B14F-4D97-AF65-F5344CB8AC3E}">
        <p14:creationId xmlns:p14="http://schemas.microsoft.com/office/powerpoint/2010/main" val="2285961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DEA8D-11BC-2743-A9F4-23667D3E1378}"/>
              </a:ext>
            </a:extLst>
          </p:cNvPr>
          <p:cNvSpPr>
            <a:spLocks noGrp="1"/>
          </p:cNvSpPr>
          <p:nvPr>
            <p:ph type="dt" sz="half" idx="10"/>
          </p:nvPr>
        </p:nvSpPr>
        <p:spPr/>
        <p:txBody>
          <a:bodyPr/>
          <a:lstStyle/>
          <a:p>
            <a:fld id="{5A92BB8C-5597-644A-9D35-2B2E493CFF0D}" type="datetimeFigureOut">
              <a:rPr lang="en-US" smtClean="0"/>
              <a:t>3/22/2021</a:t>
            </a:fld>
            <a:endParaRPr lang="en-US" dirty="0"/>
          </a:p>
        </p:txBody>
      </p:sp>
      <p:sp>
        <p:nvSpPr>
          <p:cNvPr id="3" name="Footer Placeholder 2">
            <a:extLst>
              <a:ext uri="{FF2B5EF4-FFF2-40B4-BE49-F238E27FC236}">
                <a16:creationId xmlns:a16="http://schemas.microsoft.com/office/drawing/2014/main" id="{606A9038-8BF1-C841-8760-AEEDF65853C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F2D2106-98B1-324A-BDBC-59EB943EC7DB}"/>
              </a:ext>
            </a:extLst>
          </p:cNvPr>
          <p:cNvSpPr>
            <a:spLocks noGrp="1"/>
          </p:cNvSpPr>
          <p:nvPr>
            <p:ph type="sldNum" sz="quarter" idx="12"/>
          </p:nvPr>
        </p:nvSpPr>
        <p:spPr/>
        <p:txBody>
          <a:bodyPr/>
          <a:lstStyle/>
          <a:p>
            <a:fld id="{427D9196-6C56-7544-BAE5-8B7AE4F4CC09}" type="slidenum">
              <a:rPr lang="en-US" smtClean="0"/>
              <a:t>‹#›</a:t>
            </a:fld>
            <a:endParaRPr lang="en-US" dirty="0"/>
          </a:p>
        </p:txBody>
      </p:sp>
      <p:pic>
        <p:nvPicPr>
          <p:cNvPr id="5" name="Picture 4" descr="Abstract dark light trails">
            <a:extLst>
              <a:ext uri="{FF2B5EF4-FFF2-40B4-BE49-F238E27FC236}">
                <a16:creationId xmlns:a16="http://schemas.microsoft.com/office/drawing/2014/main" id="{0F75E1D5-71F2-0E46-A357-77F0DDC11C8B}"/>
              </a:ext>
            </a:extLst>
          </p:cNvPr>
          <p:cNvPicPr>
            <a:picLocks noChangeAspect="1"/>
          </p:cNvPicPr>
          <p:nvPr userDrawn="1"/>
        </p:nvPicPr>
        <p:blipFill rotWithShape="1">
          <a:blip r:embed="rId2" cstate="hqprint">
            <a:alphaModFix amt="5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a:solidFill>
            <a:schemeClr val="tx1"/>
          </a:solidFill>
        </p:spPr>
      </p:pic>
      <p:grpSp>
        <p:nvGrpSpPr>
          <p:cNvPr id="6" name="Group 5">
            <a:extLst>
              <a:ext uri="{FF2B5EF4-FFF2-40B4-BE49-F238E27FC236}">
                <a16:creationId xmlns:a16="http://schemas.microsoft.com/office/drawing/2014/main" id="{756B7EF9-E614-8549-B97F-9B6794DDE30C}"/>
              </a:ext>
            </a:extLst>
          </p:cNvPr>
          <p:cNvGrpSpPr/>
          <p:nvPr userDrawn="1"/>
        </p:nvGrpSpPr>
        <p:grpSpPr>
          <a:xfrm>
            <a:off x="494166" y="458685"/>
            <a:ext cx="11140115" cy="5008260"/>
            <a:chOff x="2709240" y="-374048"/>
            <a:chExt cx="7084274" cy="7048817"/>
          </a:xfrm>
        </p:grpSpPr>
        <p:sp>
          <p:nvSpPr>
            <p:cNvPr id="7" name="Rectangle 6">
              <a:extLst>
                <a:ext uri="{FF2B5EF4-FFF2-40B4-BE49-F238E27FC236}">
                  <a16:creationId xmlns:a16="http://schemas.microsoft.com/office/drawing/2014/main" id="{D2D4ECAF-34B6-0945-86C7-E1EE66C30904}"/>
                </a:ext>
              </a:extLst>
            </p:cNvPr>
            <p:cNvSpPr/>
            <p:nvPr/>
          </p:nvSpPr>
          <p:spPr>
            <a:xfrm>
              <a:off x="2709240" y="175531"/>
              <a:ext cx="6905909"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91395E7-0CDD-3F49-A32D-0DDE9B66616B}"/>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Picture Placeholder 10">
            <a:extLst>
              <a:ext uri="{FF2B5EF4-FFF2-40B4-BE49-F238E27FC236}">
                <a16:creationId xmlns:a16="http://schemas.microsoft.com/office/drawing/2014/main" id="{22962C3A-1F90-3F4C-A47E-FBB1BC9C3A28}"/>
              </a:ext>
            </a:extLst>
          </p:cNvPr>
          <p:cNvSpPr>
            <a:spLocks noGrp="1"/>
          </p:cNvSpPr>
          <p:nvPr>
            <p:ph type="pic" sz="quarter" idx="13"/>
          </p:nvPr>
        </p:nvSpPr>
        <p:spPr>
          <a:xfrm>
            <a:off x="959530" y="686270"/>
            <a:ext cx="10394270" cy="4458455"/>
          </a:xfrm>
          <a:solidFill>
            <a:schemeClr val="tx2"/>
          </a:solidFill>
        </p:spPr>
        <p:txBody>
          <a:bodyPr/>
          <a:lstStyle/>
          <a:p>
            <a:r>
              <a:rPr lang="en-US"/>
              <a:t>Click icon to add picture</a:t>
            </a:r>
            <a:endParaRPr lang="en-US" dirty="0"/>
          </a:p>
        </p:txBody>
      </p:sp>
      <p:sp>
        <p:nvSpPr>
          <p:cNvPr id="12" name="Title 8">
            <a:extLst>
              <a:ext uri="{FF2B5EF4-FFF2-40B4-BE49-F238E27FC236}">
                <a16:creationId xmlns:a16="http://schemas.microsoft.com/office/drawing/2014/main" id="{4AFAA615-5358-41C6-8AC5-6CA73578CC89}"/>
              </a:ext>
            </a:extLst>
          </p:cNvPr>
          <p:cNvSpPr>
            <a:spLocks noGrp="1"/>
          </p:cNvSpPr>
          <p:nvPr>
            <p:ph type="title"/>
          </p:nvPr>
        </p:nvSpPr>
        <p:spPr>
          <a:xfrm>
            <a:off x="0" y="5755603"/>
            <a:ext cx="8040687" cy="1078665"/>
          </a:xfrm>
          <a:solidFill>
            <a:schemeClr val="tx1">
              <a:alpha val="50000"/>
            </a:schemeClr>
          </a:solidFill>
        </p:spPr>
        <p:txBody>
          <a:bodyPr vert="horz" lIns="91440" tIns="45720" rIns="91440" bIns="45720" rtlCol="0" anchor="ctr">
            <a:normAutofit/>
          </a:bodyPr>
          <a:lstStyle>
            <a:lvl1pPr algn="ctr">
              <a:defRPr lang="en-US" sz="5400" dirty="0">
                <a:ea typeface="+mn-ea"/>
                <a:cs typeface="+mn-cs"/>
              </a:defRPr>
            </a:lvl1pPr>
          </a:lstStyle>
          <a:p>
            <a:pPr marL="0" lvl="0" indent="0" algn="ctr">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020519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 Image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DEA8D-11BC-2743-A9F4-23667D3E1378}"/>
              </a:ext>
            </a:extLst>
          </p:cNvPr>
          <p:cNvSpPr>
            <a:spLocks noGrp="1"/>
          </p:cNvSpPr>
          <p:nvPr>
            <p:ph type="dt" sz="half" idx="10"/>
          </p:nvPr>
        </p:nvSpPr>
        <p:spPr/>
        <p:txBody>
          <a:bodyPr/>
          <a:lstStyle/>
          <a:p>
            <a:fld id="{5A92BB8C-5597-644A-9D35-2B2E493CFF0D}" type="datetimeFigureOut">
              <a:rPr lang="en-US" smtClean="0"/>
              <a:t>3/22/2021</a:t>
            </a:fld>
            <a:endParaRPr lang="en-US" dirty="0"/>
          </a:p>
        </p:txBody>
      </p:sp>
      <p:sp>
        <p:nvSpPr>
          <p:cNvPr id="3" name="Footer Placeholder 2">
            <a:extLst>
              <a:ext uri="{FF2B5EF4-FFF2-40B4-BE49-F238E27FC236}">
                <a16:creationId xmlns:a16="http://schemas.microsoft.com/office/drawing/2014/main" id="{606A9038-8BF1-C841-8760-AEEDF65853C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F2D2106-98B1-324A-BDBC-59EB943EC7DB}"/>
              </a:ext>
            </a:extLst>
          </p:cNvPr>
          <p:cNvSpPr>
            <a:spLocks noGrp="1"/>
          </p:cNvSpPr>
          <p:nvPr>
            <p:ph type="sldNum" sz="quarter" idx="12"/>
          </p:nvPr>
        </p:nvSpPr>
        <p:spPr/>
        <p:txBody>
          <a:bodyPr/>
          <a:lstStyle/>
          <a:p>
            <a:fld id="{427D9196-6C56-7544-BAE5-8B7AE4F4CC09}" type="slidenum">
              <a:rPr lang="en-US" smtClean="0"/>
              <a:t>‹#›</a:t>
            </a:fld>
            <a:endParaRPr lang="en-US" dirty="0"/>
          </a:p>
        </p:txBody>
      </p:sp>
      <p:pic>
        <p:nvPicPr>
          <p:cNvPr id="5" name="Picture 4" descr="Abstract dark light trails">
            <a:extLst>
              <a:ext uri="{FF2B5EF4-FFF2-40B4-BE49-F238E27FC236}">
                <a16:creationId xmlns:a16="http://schemas.microsoft.com/office/drawing/2014/main" id="{0F75E1D5-71F2-0E46-A357-77F0DDC11C8B}"/>
              </a:ext>
            </a:extLst>
          </p:cNvPr>
          <p:cNvPicPr>
            <a:picLocks noChangeAspect="1"/>
          </p:cNvPicPr>
          <p:nvPr userDrawn="1"/>
        </p:nvPicPr>
        <p:blipFill rotWithShape="1">
          <a:blip r:embed="rId2" cstate="hqprint">
            <a:alphaModFix amt="5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a:solidFill>
            <a:schemeClr val="tx1"/>
          </a:solidFill>
        </p:spPr>
      </p:pic>
      <p:grpSp>
        <p:nvGrpSpPr>
          <p:cNvPr id="6" name="Group 5">
            <a:extLst>
              <a:ext uri="{FF2B5EF4-FFF2-40B4-BE49-F238E27FC236}">
                <a16:creationId xmlns:a16="http://schemas.microsoft.com/office/drawing/2014/main" id="{756B7EF9-E614-8549-B97F-9B6794DDE30C}"/>
              </a:ext>
            </a:extLst>
          </p:cNvPr>
          <p:cNvGrpSpPr/>
          <p:nvPr userDrawn="1"/>
        </p:nvGrpSpPr>
        <p:grpSpPr>
          <a:xfrm>
            <a:off x="494168" y="286833"/>
            <a:ext cx="3142167" cy="3142167"/>
            <a:chOff x="2709241" y="-374048"/>
            <a:chExt cx="7084273" cy="7048817"/>
          </a:xfrm>
        </p:grpSpPr>
        <p:sp>
          <p:nvSpPr>
            <p:cNvPr id="7" name="Rectangle 6">
              <a:extLst>
                <a:ext uri="{FF2B5EF4-FFF2-40B4-BE49-F238E27FC236}">
                  <a16:creationId xmlns:a16="http://schemas.microsoft.com/office/drawing/2014/main" id="{D2D4ECAF-34B6-0945-86C7-E1EE66C30904}"/>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91395E7-0CDD-3F49-A32D-0DDE9B66616B}"/>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Picture Placeholder 10">
            <a:extLst>
              <a:ext uri="{FF2B5EF4-FFF2-40B4-BE49-F238E27FC236}">
                <a16:creationId xmlns:a16="http://schemas.microsoft.com/office/drawing/2014/main" id="{22962C3A-1F90-3F4C-A47E-FBB1BC9C3A28}"/>
              </a:ext>
            </a:extLst>
          </p:cNvPr>
          <p:cNvSpPr>
            <a:spLocks noGrp="1"/>
          </p:cNvSpPr>
          <p:nvPr>
            <p:ph type="pic" sz="quarter" idx="13"/>
          </p:nvPr>
        </p:nvSpPr>
        <p:spPr>
          <a:xfrm>
            <a:off x="714717" y="484363"/>
            <a:ext cx="2783221" cy="2797221"/>
          </a:xfrm>
          <a:solidFill>
            <a:schemeClr val="tx2"/>
          </a:solidFill>
        </p:spPr>
        <p:txBody>
          <a:bodyPr/>
          <a:lstStyle/>
          <a:p>
            <a:r>
              <a:rPr lang="en-US"/>
              <a:t>Click icon to add picture</a:t>
            </a:r>
            <a:endParaRPr lang="en-US" dirty="0"/>
          </a:p>
        </p:txBody>
      </p:sp>
      <p:grpSp>
        <p:nvGrpSpPr>
          <p:cNvPr id="18" name="Group 17">
            <a:extLst>
              <a:ext uri="{FF2B5EF4-FFF2-40B4-BE49-F238E27FC236}">
                <a16:creationId xmlns:a16="http://schemas.microsoft.com/office/drawing/2014/main" id="{D0E571E5-C7C0-B548-B8E0-92C0C09C5BE1}"/>
              </a:ext>
            </a:extLst>
          </p:cNvPr>
          <p:cNvGrpSpPr/>
          <p:nvPr userDrawn="1"/>
        </p:nvGrpSpPr>
        <p:grpSpPr>
          <a:xfrm>
            <a:off x="4031044" y="286833"/>
            <a:ext cx="3142167" cy="3142167"/>
            <a:chOff x="2709241" y="-374048"/>
            <a:chExt cx="7084273" cy="7048817"/>
          </a:xfrm>
        </p:grpSpPr>
        <p:sp>
          <p:nvSpPr>
            <p:cNvPr id="19" name="Rectangle 18">
              <a:extLst>
                <a:ext uri="{FF2B5EF4-FFF2-40B4-BE49-F238E27FC236}">
                  <a16:creationId xmlns:a16="http://schemas.microsoft.com/office/drawing/2014/main" id="{AC3923FC-9283-A446-9D97-521BC2E4126C}"/>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C4115CB1-BED2-5D40-85E3-CE73B8DB57D4}"/>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Picture Placeholder 10">
            <a:extLst>
              <a:ext uri="{FF2B5EF4-FFF2-40B4-BE49-F238E27FC236}">
                <a16:creationId xmlns:a16="http://schemas.microsoft.com/office/drawing/2014/main" id="{B59DF471-7E41-A041-8182-480591B0741F}"/>
              </a:ext>
            </a:extLst>
          </p:cNvPr>
          <p:cNvSpPr>
            <a:spLocks noGrp="1"/>
          </p:cNvSpPr>
          <p:nvPr>
            <p:ph type="pic" sz="quarter" idx="17"/>
          </p:nvPr>
        </p:nvSpPr>
        <p:spPr>
          <a:xfrm>
            <a:off x="4251593" y="484363"/>
            <a:ext cx="2783221" cy="2797221"/>
          </a:xfrm>
          <a:solidFill>
            <a:schemeClr val="tx2"/>
          </a:solidFill>
        </p:spPr>
        <p:txBody>
          <a:bodyPr/>
          <a:lstStyle/>
          <a:p>
            <a:r>
              <a:rPr lang="en-US"/>
              <a:t>Click icon to add picture</a:t>
            </a:r>
            <a:endParaRPr lang="en-US" dirty="0"/>
          </a:p>
        </p:txBody>
      </p:sp>
      <p:sp>
        <p:nvSpPr>
          <p:cNvPr id="24" name="Text Placeholder 19">
            <a:extLst>
              <a:ext uri="{FF2B5EF4-FFF2-40B4-BE49-F238E27FC236}">
                <a16:creationId xmlns:a16="http://schemas.microsoft.com/office/drawing/2014/main" id="{CB4A01FE-33BB-DA42-9598-41BBC57D2D15}"/>
              </a:ext>
            </a:extLst>
          </p:cNvPr>
          <p:cNvSpPr>
            <a:spLocks noGrp="1"/>
          </p:cNvSpPr>
          <p:nvPr>
            <p:ph type="body" sz="quarter" idx="18" hasCustomPrompt="1"/>
          </p:nvPr>
        </p:nvSpPr>
        <p:spPr>
          <a:xfrm>
            <a:off x="6867" y="4323981"/>
            <a:ext cx="5018789" cy="1063625"/>
          </a:xfrm>
          <a:solidFill>
            <a:schemeClr val="tx1">
              <a:alpha val="50000"/>
            </a:schemeClr>
          </a:solidFill>
        </p:spPr>
        <p:txBody>
          <a:bodyPr anchor="ctr">
            <a:normAutofit/>
          </a:bodyPr>
          <a:lstStyle>
            <a:lvl1pPr marL="0" indent="0" algn="ctr">
              <a:buNone/>
              <a:defRPr sz="5400">
                <a:solidFill>
                  <a:schemeClr val="bg1"/>
                </a:solidFill>
                <a:latin typeface="The Serif Hand" panose="03070502030502020204" pitchFamily="66" charset="0"/>
              </a:defRPr>
            </a:lvl1pPr>
          </a:lstStyle>
          <a:p>
            <a:pPr lvl="0"/>
            <a:r>
              <a:rPr lang="en-US" dirty="0"/>
              <a:t>TITLE GOES HERE</a:t>
            </a:r>
          </a:p>
        </p:txBody>
      </p:sp>
      <p:grpSp>
        <p:nvGrpSpPr>
          <p:cNvPr id="25" name="Group 24">
            <a:extLst>
              <a:ext uri="{FF2B5EF4-FFF2-40B4-BE49-F238E27FC236}">
                <a16:creationId xmlns:a16="http://schemas.microsoft.com/office/drawing/2014/main" id="{3F7EADD5-A6A1-804B-9B69-E5584E65DF75}"/>
              </a:ext>
            </a:extLst>
          </p:cNvPr>
          <p:cNvGrpSpPr/>
          <p:nvPr userDrawn="1"/>
        </p:nvGrpSpPr>
        <p:grpSpPr>
          <a:xfrm rot="10800000">
            <a:off x="5023637" y="3518303"/>
            <a:ext cx="3142167" cy="3142167"/>
            <a:chOff x="2709241" y="-374048"/>
            <a:chExt cx="7084273" cy="7048817"/>
          </a:xfrm>
        </p:grpSpPr>
        <p:sp>
          <p:nvSpPr>
            <p:cNvPr id="26" name="Rectangle 25">
              <a:extLst>
                <a:ext uri="{FF2B5EF4-FFF2-40B4-BE49-F238E27FC236}">
                  <a16:creationId xmlns:a16="http://schemas.microsoft.com/office/drawing/2014/main" id="{6C32CEB1-2438-E945-A1E7-CDB61129A677}"/>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5F1E3CE-963C-114C-85F4-7B9F8D912336}"/>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8" name="Picture Placeholder 10">
            <a:extLst>
              <a:ext uri="{FF2B5EF4-FFF2-40B4-BE49-F238E27FC236}">
                <a16:creationId xmlns:a16="http://schemas.microsoft.com/office/drawing/2014/main" id="{28702BAB-90B0-3847-9CF1-C3CF3ED686C4}"/>
              </a:ext>
            </a:extLst>
          </p:cNvPr>
          <p:cNvSpPr>
            <a:spLocks noGrp="1"/>
          </p:cNvSpPr>
          <p:nvPr>
            <p:ph type="pic" sz="quarter" idx="19"/>
          </p:nvPr>
        </p:nvSpPr>
        <p:spPr>
          <a:xfrm>
            <a:off x="5244186" y="3715833"/>
            <a:ext cx="2783221" cy="2797221"/>
          </a:xfrm>
          <a:solidFill>
            <a:schemeClr val="tx2"/>
          </a:solidFill>
        </p:spPr>
        <p:txBody>
          <a:bodyPr/>
          <a:lstStyle/>
          <a:p>
            <a:r>
              <a:rPr lang="en-US"/>
              <a:t>Click icon to add picture</a:t>
            </a:r>
            <a:endParaRPr lang="en-US" dirty="0"/>
          </a:p>
        </p:txBody>
      </p:sp>
      <p:grpSp>
        <p:nvGrpSpPr>
          <p:cNvPr id="29" name="Group 28">
            <a:extLst>
              <a:ext uri="{FF2B5EF4-FFF2-40B4-BE49-F238E27FC236}">
                <a16:creationId xmlns:a16="http://schemas.microsoft.com/office/drawing/2014/main" id="{0E71A4AA-DC87-2743-9A9B-2021368B9B16}"/>
              </a:ext>
            </a:extLst>
          </p:cNvPr>
          <p:cNvGrpSpPr/>
          <p:nvPr userDrawn="1"/>
        </p:nvGrpSpPr>
        <p:grpSpPr>
          <a:xfrm rot="10800000">
            <a:off x="8560513" y="3518303"/>
            <a:ext cx="3142167" cy="3142167"/>
            <a:chOff x="2709241" y="-374048"/>
            <a:chExt cx="7084273" cy="7048817"/>
          </a:xfrm>
        </p:grpSpPr>
        <p:sp>
          <p:nvSpPr>
            <p:cNvPr id="30" name="Rectangle 29">
              <a:extLst>
                <a:ext uri="{FF2B5EF4-FFF2-40B4-BE49-F238E27FC236}">
                  <a16:creationId xmlns:a16="http://schemas.microsoft.com/office/drawing/2014/main" id="{C7C41538-C2B3-324E-8557-F6D0334C5A48}"/>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C3F2D43F-83AB-4B4C-8ABC-8A13A502745A}"/>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2" name="Picture Placeholder 10">
            <a:extLst>
              <a:ext uri="{FF2B5EF4-FFF2-40B4-BE49-F238E27FC236}">
                <a16:creationId xmlns:a16="http://schemas.microsoft.com/office/drawing/2014/main" id="{C5D40268-F0AF-C64F-A087-DE100D43056E}"/>
              </a:ext>
            </a:extLst>
          </p:cNvPr>
          <p:cNvSpPr>
            <a:spLocks noGrp="1"/>
          </p:cNvSpPr>
          <p:nvPr>
            <p:ph type="pic" sz="quarter" idx="20"/>
          </p:nvPr>
        </p:nvSpPr>
        <p:spPr>
          <a:xfrm>
            <a:off x="8781062" y="3715833"/>
            <a:ext cx="2783221" cy="2797221"/>
          </a:xfrm>
          <a:solidFill>
            <a:schemeClr val="tx2"/>
          </a:solidFill>
        </p:spPr>
        <p:txBody>
          <a:bodyPr/>
          <a:lstStyle/>
          <a:p>
            <a:r>
              <a:rPr lang="en-US"/>
              <a:t>Click icon to add picture</a:t>
            </a:r>
            <a:endParaRPr lang="en-US" dirty="0"/>
          </a:p>
        </p:txBody>
      </p:sp>
      <p:sp>
        <p:nvSpPr>
          <p:cNvPr id="11" name="Title 10">
            <a:extLst>
              <a:ext uri="{FF2B5EF4-FFF2-40B4-BE49-F238E27FC236}">
                <a16:creationId xmlns:a16="http://schemas.microsoft.com/office/drawing/2014/main" id="{B73C5C59-3B13-4666-9227-4D466DDBB823}"/>
              </a:ext>
            </a:extLst>
          </p:cNvPr>
          <p:cNvSpPr>
            <a:spLocks noGrp="1"/>
          </p:cNvSpPr>
          <p:nvPr>
            <p:ph type="title"/>
          </p:nvPr>
        </p:nvSpPr>
        <p:spPr>
          <a:xfrm>
            <a:off x="7171944" y="329888"/>
            <a:ext cx="5020056" cy="1060704"/>
          </a:xfrm>
          <a:solidFill>
            <a:schemeClr val="tx1">
              <a:alpha val="50000"/>
            </a:schemeClr>
          </a:solidFill>
        </p:spPr>
        <p:txBody>
          <a:bodyPr vert="horz" lIns="91440" tIns="45720" rIns="91440" bIns="45720" rtlCol="0" anchor="ctr">
            <a:normAutofit/>
          </a:bodyPr>
          <a:lstStyle>
            <a:lvl1pPr algn="ctr">
              <a:defRPr lang="en-US" sz="5400">
                <a:ea typeface="+mn-ea"/>
                <a:cs typeface="+mn-cs"/>
              </a:defRPr>
            </a:lvl1pPr>
          </a:lstStyle>
          <a:p>
            <a:pPr marL="0" lvl="0" indent="0" algn="ctr">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433832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Image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DEA8D-11BC-2743-A9F4-23667D3E1378}"/>
              </a:ext>
            </a:extLst>
          </p:cNvPr>
          <p:cNvSpPr>
            <a:spLocks noGrp="1"/>
          </p:cNvSpPr>
          <p:nvPr>
            <p:ph type="dt" sz="half" idx="10"/>
          </p:nvPr>
        </p:nvSpPr>
        <p:spPr/>
        <p:txBody>
          <a:bodyPr/>
          <a:lstStyle/>
          <a:p>
            <a:fld id="{5A92BB8C-5597-644A-9D35-2B2E493CFF0D}" type="datetimeFigureOut">
              <a:rPr lang="en-US" smtClean="0"/>
              <a:t>3/22/2021</a:t>
            </a:fld>
            <a:endParaRPr lang="en-US" dirty="0"/>
          </a:p>
        </p:txBody>
      </p:sp>
      <p:sp>
        <p:nvSpPr>
          <p:cNvPr id="3" name="Footer Placeholder 2">
            <a:extLst>
              <a:ext uri="{FF2B5EF4-FFF2-40B4-BE49-F238E27FC236}">
                <a16:creationId xmlns:a16="http://schemas.microsoft.com/office/drawing/2014/main" id="{606A9038-8BF1-C841-8760-AEEDF65853C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F2D2106-98B1-324A-BDBC-59EB943EC7DB}"/>
              </a:ext>
            </a:extLst>
          </p:cNvPr>
          <p:cNvSpPr>
            <a:spLocks noGrp="1"/>
          </p:cNvSpPr>
          <p:nvPr>
            <p:ph type="sldNum" sz="quarter" idx="12"/>
          </p:nvPr>
        </p:nvSpPr>
        <p:spPr/>
        <p:txBody>
          <a:bodyPr/>
          <a:lstStyle/>
          <a:p>
            <a:fld id="{427D9196-6C56-7544-BAE5-8B7AE4F4CC09}" type="slidenum">
              <a:rPr lang="en-US" smtClean="0"/>
              <a:t>‹#›</a:t>
            </a:fld>
            <a:endParaRPr lang="en-US" dirty="0"/>
          </a:p>
        </p:txBody>
      </p:sp>
      <p:pic>
        <p:nvPicPr>
          <p:cNvPr id="5" name="Picture 4" descr="Abstract Spiral black texture">
            <a:extLst>
              <a:ext uri="{FF2B5EF4-FFF2-40B4-BE49-F238E27FC236}">
                <a16:creationId xmlns:a16="http://schemas.microsoft.com/office/drawing/2014/main" id="{CF0748E0-D1F5-2640-95EB-27AD5D0986C0}"/>
              </a:ext>
            </a:extLst>
          </p:cNvPr>
          <p:cNvPicPr>
            <a:picLocks noChangeAspect="1"/>
          </p:cNvPicPr>
          <p:nvPr userDrawn="1"/>
        </p:nvPicPr>
        <p:blipFill rotWithShape="1">
          <a:blip r:embed="rId2" cstate="hqprint">
            <a:grayscl/>
            <a:alphaModFix amt="20000"/>
            <a:extLst>
              <a:ext uri="{28A0092B-C50C-407E-A947-70E740481C1C}">
                <a14:useLocalDpi xmlns:a14="http://schemas.microsoft.com/office/drawing/2010/main"/>
              </a:ext>
            </a:extLst>
          </a:blip>
          <a:srcRect/>
          <a:stretch/>
        </p:blipFill>
        <p:spPr>
          <a:xfrm>
            <a:off x="0" y="0"/>
            <a:ext cx="12192000" cy="6858000"/>
          </a:xfrm>
          <a:prstGeom prst="rect">
            <a:avLst/>
          </a:prstGeom>
          <a:solidFill>
            <a:schemeClr val="tx1"/>
          </a:solidFill>
        </p:spPr>
      </p:pic>
      <p:grpSp>
        <p:nvGrpSpPr>
          <p:cNvPr id="6" name="Group 5">
            <a:extLst>
              <a:ext uri="{FF2B5EF4-FFF2-40B4-BE49-F238E27FC236}">
                <a16:creationId xmlns:a16="http://schemas.microsoft.com/office/drawing/2014/main" id="{86AAAC17-299B-3240-AADE-078B01D694A5}"/>
              </a:ext>
            </a:extLst>
          </p:cNvPr>
          <p:cNvGrpSpPr/>
          <p:nvPr userDrawn="1"/>
        </p:nvGrpSpPr>
        <p:grpSpPr>
          <a:xfrm>
            <a:off x="737106" y="1799422"/>
            <a:ext cx="10717789" cy="4621647"/>
            <a:chOff x="658578" y="2036958"/>
            <a:chExt cx="10717789" cy="3259154"/>
          </a:xfrm>
        </p:grpSpPr>
        <p:grpSp>
          <p:nvGrpSpPr>
            <p:cNvPr id="7" name="Group 6">
              <a:extLst>
                <a:ext uri="{FF2B5EF4-FFF2-40B4-BE49-F238E27FC236}">
                  <a16:creationId xmlns:a16="http://schemas.microsoft.com/office/drawing/2014/main" id="{1EF4C07C-B3C0-5547-939E-AE58BB63EFEB}"/>
                </a:ext>
              </a:extLst>
            </p:cNvPr>
            <p:cNvGrpSpPr/>
            <p:nvPr/>
          </p:nvGrpSpPr>
          <p:grpSpPr>
            <a:xfrm>
              <a:off x="658578" y="2036958"/>
              <a:ext cx="3259154" cy="3259154"/>
              <a:chOff x="2709241" y="-374048"/>
              <a:chExt cx="7084273" cy="7048817"/>
            </a:xfrm>
          </p:grpSpPr>
          <p:sp>
            <p:nvSpPr>
              <p:cNvPr id="16" name="Rectangle 15">
                <a:extLst>
                  <a:ext uri="{FF2B5EF4-FFF2-40B4-BE49-F238E27FC236}">
                    <a16:creationId xmlns:a16="http://schemas.microsoft.com/office/drawing/2014/main" id="{3A06F8C2-1A0E-B345-A0C3-928B75EDD68B}"/>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C13980B-D256-8347-BEB7-BC612E328FE5}"/>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7">
              <a:extLst>
                <a:ext uri="{FF2B5EF4-FFF2-40B4-BE49-F238E27FC236}">
                  <a16:creationId xmlns:a16="http://schemas.microsoft.com/office/drawing/2014/main" id="{3A476921-841C-6E4F-AA1A-6AF877E690B6}"/>
                </a:ext>
              </a:extLst>
            </p:cNvPr>
            <p:cNvGrpSpPr/>
            <p:nvPr/>
          </p:nvGrpSpPr>
          <p:grpSpPr>
            <a:xfrm>
              <a:off x="4387896" y="2036958"/>
              <a:ext cx="3259154" cy="3259154"/>
              <a:chOff x="2709241" y="-374048"/>
              <a:chExt cx="7084273" cy="7048817"/>
            </a:xfrm>
          </p:grpSpPr>
          <p:sp>
            <p:nvSpPr>
              <p:cNvPr id="13" name="Rectangle 12">
                <a:extLst>
                  <a:ext uri="{FF2B5EF4-FFF2-40B4-BE49-F238E27FC236}">
                    <a16:creationId xmlns:a16="http://schemas.microsoft.com/office/drawing/2014/main" id="{7F50AD49-C42E-9C49-8EBE-F0BA0D38751A}"/>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22DC14-C8B5-0240-811A-7512A772EACB}"/>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a:extLst>
                <a:ext uri="{FF2B5EF4-FFF2-40B4-BE49-F238E27FC236}">
                  <a16:creationId xmlns:a16="http://schemas.microsoft.com/office/drawing/2014/main" id="{C12FB705-72D9-5446-8BD5-90BC66DE72CD}"/>
                </a:ext>
              </a:extLst>
            </p:cNvPr>
            <p:cNvGrpSpPr/>
            <p:nvPr/>
          </p:nvGrpSpPr>
          <p:grpSpPr>
            <a:xfrm>
              <a:off x="8117213" y="2036958"/>
              <a:ext cx="3259154" cy="3259154"/>
              <a:chOff x="2709241" y="-374048"/>
              <a:chExt cx="7084273" cy="7048817"/>
            </a:xfrm>
          </p:grpSpPr>
          <p:sp>
            <p:nvSpPr>
              <p:cNvPr id="10" name="Rectangle 9">
                <a:extLst>
                  <a:ext uri="{FF2B5EF4-FFF2-40B4-BE49-F238E27FC236}">
                    <a16:creationId xmlns:a16="http://schemas.microsoft.com/office/drawing/2014/main" id="{B885E3E0-AABA-2B42-BF3D-D1D232329671}"/>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609C01DD-C7F0-4044-BC32-1B991B713463}"/>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9" name="Title 1">
            <a:extLst>
              <a:ext uri="{FF2B5EF4-FFF2-40B4-BE49-F238E27FC236}">
                <a16:creationId xmlns:a16="http://schemas.microsoft.com/office/drawing/2014/main" id="{8BFCD267-184B-674C-851D-3206B3D19F3C}"/>
              </a:ext>
            </a:extLst>
          </p:cNvPr>
          <p:cNvSpPr>
            <a:spLocks noGrp="1"/>
          </p:cNvSpPr>
          <p:nvPr>
            <p:ph type="title"/>
          </p:nvPr>
        </p:nvSpPr>
        <p:spPr>
          <a:xfrm>
            <a:off x="-7626" y="442375"/>
            <a:ext cx="12192000" cy="871916"/>
          </a:xfrm>
          <a:solidFill>
            <a:schemeClr val="tx1">
              <a:alpha val="50000"/>
            </a:schemeClr>
          </a:solidFill>
        </p:spPr>
        <p:txBody>
          <a:bodyPr/>
          <a:lstStyle>
            <a:lvl1pPr algn="ctr">
              <a:defRPr>
                <a:solidFill>
                  <a:schemeClr val="bg1"/>
                </a:solidFill>
                <a:latin typeface="The Serif Hand" panose="03070502030502020204" pitchFamily="66" charset="0"/>
              </a:defRPr>
            </a:lvl1pPr>
          </a:lstStyle>
          <a:p>
            <a:r>
              <a:rPr lang="en-US"/>
              <a:t>Click to edit Master title style</a:t>
            </a:r>
            <a:endParaRPr lang="en-US" dirty="0"/>
          </a:p>
        </p:txBody>
      </p:sp>
      <p:sp>
        <p:nvSpPr>
          <p:cNvPr id="23" name="Picture Placeholder 10">
            <a:extLst>
              <a:ext uri="{FF2B5EF4-FFF2-40B4-BE49-F238E27FC236}">
                <a16:creationId xmlns:a16="http://schemas.microsoft.com/office/drawing/2014/main" id="{431AF46F-DF23-F445-93C3-00665C013015}"/>
              </a:ext>
            </a:extLst>
          </p:cNvPr>
          <p:cNvSpPr>
            <a:spLocks noGrp="1"/>
          </p:cNvSpPr>
          <p:nvPr>
            <p:ph type="pic" sz="quarter" idx="13"/>
          </p:nvPr>
        </p:nvSpPr>
        <p:spPr>
          <a:xfrm>
            <a:off x="950355" y="2055835"/>
            <a:ext cx="2849382" cy="4114283"/>
          </a:xfrm>
          <a:solidFill>
            <a:schemeClr val="tx2"/>
          </a:solidFill>
        </p:spPr>
        <p:txBody>
          <a:bodyPr/>
          <a:lstStyle/>
          <a:p>
            <a:r>
              <a:rPr lang="en-US"/>
              <a:t>Click icon to add picture</a:t>
            </a:r>
            <a:endParaRPr lang="en-US" dirty="0"/>
          </a:p>
        </p:txBody>
      </p:sp>
      <p:sp>
        <p:nvSpPr>
          <p:cNvPr id="24" name="Picture Placeholder 10">
            <a:extLst>
              <a:ext uri="{FF2B5EF4-FFF2-40B4-BE49-F238E27FC236}">
                <a16:creationId xmlns:a16="http://schemas.microsoft.com/office/drawing/2014/main" id="{FA22235C-1B62-2143-B02A-B59B66C98C37}"/>
              </a:ext>
            </a:extLst>
          </p:cNvPr>
          <p:cNvSpPr>
            <a:spLocks noGrp="1"/>
          </p:cNvSpPr>
          <p:nvPr>
            <p:ph type="pic" sz="quarter" idx="14"/>
          </p:nvPr>
        </p:nvSpPr>
        <p:spPr>
          <a:xfrm>
            <a:off x="4671750" y="2055835"/>
            <a:ext cx="2849382" cy="4114283"/>
          </a:xfrm>
          <a:solidFill>
            <a:schemeClr val="tx2"/>
          </a:solidFill>
        </p:spPr>
        <p:txBody>
          <a:bodyPr/>
          <a:lstStyle/>
          <a:p>
            <a:r>
              <a:rPr lang="en-US"/>
              <a:t>Click icon to add picture</a:t>
            </a:r>
            <a:endParaRPr lang="en-US" dirty="0"/>
          </a:p>
        </p:txBody>
      </p:sp>
      <p:sp>
        <p:nvSpPr>
          <p:cNvPr id="25" name="Picture Placeholder 10">
            <a:extLst>
              <a:ext uri="{FF2B5EF4-FFF2-40B4-BE49-F238E27FC236}">
                <a16:creationId xmlns:a16="http://schemas.microsoft.com/office/drawing/2014/main" id="{B19D3417-1C31-2741-938E-20ABFEF9AB6B}"/>
              </a:ext>
            </a:extLst>
          </p:cNvPr>
          <p:cNvSpPr>
            <a:spLocks noGrp="1"/>
          </p:cNvSpPr>
          <p:nvPr>
            <p:ph type="pic" sz="quarter" idx="15"/>
          </p:nvPr>
        </p:nvSpPr>
        <p:spPr>
          <a:xfrm>
            <a:off x="8393145" y="2055835"/>
            <a:ext cx="2849382" cy="4114283"/>
          </a:xfrm>
          <a:solidFill>
            <a:schemeClr val="tx2"/>
          </a:solidFill>
        </p:spPr>
        <p:txBody>
          <a:bodyPr/>
          <a:lstStyle/>
          <a:p>
            <a:r>
              <a:rPr lang="en-US"/>
              <a:t>Click icon to add picture</a:t>
            </a:r>
            <a:endParaRPr lang="en-US" dirty="0"/>
          </a:p>
        </p:txBody>
      </p:sp>
    </p:spTree>
    <p:extLst>
      <p:ext uri="{BB962C8B-B14F-4D97-AF65-F5344CB8AC3E}">
        <p14:creationId xmlns:p14="http://schemas.microsoft.com/office/powerpoint/2010/main" val="2651706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Left Image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DEA8D-11BC-2743-A9F4-23667D3E1378}"/>
              </a:ext>
            </a:extLst>
          </p:cNvPr>
          <p:cNvSpPr>
            <a:spLocks noGrp="1"/>
          </p:cNvSpPr>
          <p:nvPr>
            <p:ph type="dt" sz="half" idx="10"/>
          </p:nvPr>
        </p:nvSpPr>
        <p:spPr/>
        <p:txBody>
          <a:bodyPr/>
          <a:lstStyle/>
          <a:p>
            <a:fld id="{5A92BB8C-5597-644A-9D35-2B2E493CFF0D}" type="datetimeFigureOut">
              <a:rPr lang="en-US" smtClean="0"/>
              <a:t>3/22/2021</a:t>
            </a:fld>
            <a:endParaRPr lang="en-US" dirty="0"/>
          </a:p>
        </p:txBody>
      </p:sp>
      <p:sp>
        <p:nvSpPr>
          <p:cNvPr id="3" name="Footer Placeholder 2">
            <a:extLst>
              <a:ext uri="{FF2B5EF4-FFF2-40B4-BE49-F238E27FC236}">
                <a16:creationId xmlns:a16="http://schemas.microsoft.com/office/drawing/2014/main" id="{606A9038-8BF1-C841-8760-AEEDF65853C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F2D2106-98B1-324A-BDBC-59EB943EC7DB}"/>
              </a:ext>
            </a:extLst>
          </p:cNvPr>
          <p:cNvSpPr>
            <a:spLocks noGrp="1"/>
          </p:cNvSpPr>
          <p:nvPr>
            <p:ph type="sldNum" sz="quarter" idx="12"/>
          </p:nvPr>
        </p:nvSpPr>
        <p:spPr/>
        <p:txBody>
          <a:bodyPr/>
          <a:lstStyle/>
          <a:p>
            <a:fld id="{427D9196-6C56-7544-BAE5-8B7AE4F4CC09}" type="slidenum">
              <a:rPr lang="en-US" smtClean="0"/>
              <a:t>‹#›</a:t>
            </a:fld>
            <a:endParaRPr lang="en-US" dirty="0"/>
          </a:p>
        </p:txBody>
      </p:sp>
      <p:pic>
        <p:nvPicPr>
          <p:cNvPr id="5" name="Picture 4" descr="Abstract dark light trails">
            <a:extLst>
              <a:ext uri="{FF2B5EF4-FFF2-40B4-BE49-F238E27FC236}">
                <a16:creationId xmlns:a16="http://schemas.microsoft.com/office/drawing/2014/main" id="{7670AA00-D84B-B248-A24F-8AE30432F34F}"/>
              </a:ext>
            </a:extLst>
          </p:cNvPr>
          <p:cNvPicPr>
            <a:picLocks noChangeAspect="1"/>
          </p:cNvPicPr>
          <p:nvPr userDrawn="1"/>
        </p:nvPicPr>
        <p:blipFill rotWithShape="1">
          <a:blip r:embed="rId2" cstate="hqprint">
            <a:alphaModFix amt="5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a:solidFill>
            <a:schemeClr val="tx1"/>
          </a:solidFill>
        </p:spPr>
      </p:pic>
      <p:grpSp>
        <p:nvGrpSpPr>
          <p:cNvPr id="6" name="Group 5">
            <a:extLst>
              <a:ext uri="{FF2B5EF4-FFF2-40B4-BE49-F238E27FC236}">
                <a16:creationId xmlns:a16="http://schemas.microsoft.com/office/drawing/2014/main" id="{F1F5E30B-8480-DC42-89B6-750512FFAB6E}"/>
              </a:ext>
            </a:extLst>
          </p:cNvPr>
          <p:cNvGrpSpPr/>
          <p:nvPr userDrawn="1"/>
        </p:nvGrpSpPr>
        <p:grpSpPr>
          <a:xfrm>
            <a:off x="430351" y="240636"/>
            <a:ext cx="6524896" cy="6376727"/>
            <a:chOff x="2709241" y="-374048"/>
            <a:chExt cx="7084273" cy="7048817"/>
          </a:xfrm>
        </p:grpSpPr>
        <p:sp>
          <p:nvSpPr>
            <p:cNvPr id="7" name="Rectangle 6">
              <a:extLst>
                <a:ext uri="{FF2B5EF4-FFF2-40B4-BE49-F238E27FC236}">
                  <a16:creationId xmlns:a16="http://schemas.microsoft.com/office/drawing/2014/main" id="{07BEB301-DBA9-1447-B8E9-81B80512A2B0}"/>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168AB484-2945-B84E-8AA8-CBC4A29EB9EB}"/>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Picture Placeholder 10">
            <a:extLst>
              <a:ext uri="{FF2B5EF4-FFF2-40B4-BE49-F238E27FC236}">
                <a16:creationId xmlns:a16="http://schemas.microsoft.com/office/drawing/2014/main" id="{A149D0F7-B755-8D4C-A5C9-A3723B1FAB85}"/>
              </a:ext>
            </a:extLst>
          </p:cNvPr>
          <p:cNvSpPr>
            <a:spLocks noGrp="1"/>
          </p:cNvSpPr>
          <p:nvPr>
            <p:ph type="pic" sz="quarter" idx="13"/>
          </p:nvPr>
        </p:nvSpPr>
        <p:spPr>
          <a:xfrm>
            <a:off x="838200" y="585788"/>
            <a:ext cx="5765800" cy="5675312"/>
          </a:xfrm>
          <a:solidFill>
            <a:schemeClr val="tx2"/>
          </a:solidFill>
        </p:spPr>
        <p:txBody>
          <a:bodyPr/>
          <a:lstStyle/>
          <a:p>
            <a:r>
              <a:rPr lang="en-US"/>
              <a:t>Click icon to add picture</a:t>
            </a:r>
            <a:endParaRPr lang="en-US" dirty="0"/>
          </a:p>
        </p:txBody>
      </p:sp>
      <p:sp>
        <p:nvSpPr>
          <p:cNvPr id="15" name="Title 1">
            <a:extLst>
              <a:ext uri="{FF2B5EF4-FFF2-40B4-BE49-F238E27FC236}">
                <a16:creationId xmlns:a16="http://schemas.microsoft.com/office/drawing/2014/main" id="{0DDB9158-0087-8647-9EE0-2F46678DD9AE}"/>
              </a:ext>
            </a:extLst>
          </p:cNvPr>
          <p:cNvSpPr>
            <a:spLocks noGrp="1"/>
          </p:cNvSpPr>
          <p:nvPr>
            <p:ph type="title"/>
          </p:nvPr>
        </p:nvSpPr>
        <p:spPr>
          <a:xfrm>
            <a:off x="6986447" y="2916598"/>
            <a:ext cx="5180151" cy="1325563"/>
          </a:xfrm>
          <a:solidFill>
            <a:schemeClr val="tx1">
              <a:alpha val="50000"/>
            </a:schemeClr>
          </a:solidFill>
        </p:spPr>
        <p:txBody>
          <a:bodyPr/>
          <a:lstStyle>
            <a:lvl1pPr algn="ctr">
              <a:defRPr>
                <a:solidFill>
                  <a:schemeClr val="bg1"/>
                </a:solidFill>
                <a:latin typeface="The Serif Hand" panose="03070502030502020204" pitchFamily="66" charset="0"/>
              </a:defRPr>
            </a:lvl1pPr>
          </a:lstStyle>
          <a:p>
            <a:r>
              <a:rPr lang="en-US"/>
              <a:t>Click to edit Master title style</a:t>
            </a:r>
            <a:endParaRPr lang="en-US" dirty="0"/>
          </a:p>
        </p:txBody>
      </p:sp>
    </p:spTree>
    <p:extLst>
      <p:ext uri="{BB962C8B-B14F-4D97-AF65-F5344CB8AC3E}">
        <p14:creationId xmlns:p14="http://schemas.microsoft.com/office/powerpoint/2010/main" val="2140894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Right Image Layout">
    <p:spTree>
      <p:nvGrpSpPr>
        <p:cNvPr id="1" name=""/>
        <p:cNvGrpSpPr/>
        <p:nvPr/>
      </p:nvGrpSpPr>
      <p:grpSpPr>
        <a:xfrm>
          <a:off x="0" y="0"/>
          <a:ext cx="0" cy="0"/>
          <a:chOff x="0" y="0"/>
          <a:chExt cx="0" cy="0"/>
        </a:xfrm>
      </p:grpSpPr>
      <p:pic>
        <p:nvPicPr>
          <p:cNvPr id="11" name="Picture 10" descr="Abstract Spiral black texture">
            <a:extLst>
              <a:ext uri="{FF2B5EF4-FFF2-40B4-BE49-F238E27FC236}">
                <a16:creationId xmlns:a16="http://schemas.microsoft.com/office/drawing/2014/main" id="{F8D5C6D4-409A-D74E-B574-DB65B323A7D1}"/>
              </a:ext>
            </a:extLst>
          </p:cNvPr>
          <p:cNvPicPr>
            <a:picLocks noChangeAspect="1"/>
          </p:cNvPicPr>
          <p:nvPr userDrawn="1"/>
        </p:nvPicPr>
        <p:blipFill rotWithShape="1">
          <a:blip r:embed="rId2" cstate="hqprint">
            <a:grayscl/>
            <a:alphaModFix amt="20000"/>
            <a:extLst>
              <a:ext uri="{28A0092B-C50C-407E-A947-70E740481C1C}">
                <a14:useLocalDpi xmlns:a14="http://schemas.microsoft.com/office/drawing/2010/main"/>
              </a:ext>
            </a:extLst>
          </a:blip>
          <a:srcRect/>
          <a:stretch/>
        </p:blipFill>
        <p:spPr>
          <a:xfrm>
            <a:off x="0" y="0"/>
            <a:ext cx="12192000" cy="6858000"/>
          </a:xfrm>
          <a:prstGeom prst="rect">
            <a:avLst/>
          </a:prstGeom>
          <a:solidFill>
            <a:schemeClr val="tx1"/>
          </a:solidFill>
        </p:spPr>
      </p:pic>
      <p:sp>
        <p:nvSpPr>
          <p:cNvPr id="2" name="Date Placeholder 1">
            <a:extLst>
              <a:ext uri="{FF2B5EF4-FFF2-40B4-BE49-F238E27FC236}">
                <a16:creationId xmlns:a16="http://schemas.microsoft.com/office/drawing/2014/main" id="{EE4DEA8D-11BC-2743-A9F4-23667D3E1378}"/>
              </a:ext>
            </a:extLst>
          </p:cNvPr>
          <p:cNvSpPr>
            <a:spLocks noGrp="1"/>
          </p:cNvSpPr>
          <p:nvPr>
            <p:ph type="dt" sz="half" idx="10"/>
          </p:nvPr>
        </p:nvSpPr>
        <p:spPr/>
        <p:txBody>
          <a:bodyPr/>
          <a:lstStyle/>
          <a:p>
            <a:fld id="{5A92BB8C-5597-644A-9D35-2B2E493CFF0D}" type="datetimeFigureOut">
              <a:rPr lang="en-US" smtClean="0"/>
              <a:t>3/22/2021</a:t>
            </a:fld>
            <a:endParaRPr lang="en-US" dirty="0"/>
          </a:p>
        </p:txBody>
      </p:sp>
      <p:sp>
        <p:nvSpPr>
          <p:cNvPr id="3" name="Footer Placeholder 2">
            <a:extLst>
              <a:ext uri="{FF2B5EF4-FFF2-40B4-BE49-F238E27FC236}">
                <a16:creationId xmlns:a16="http://schemas.microsoft.com/office/drawing/2014/main" id="{606A9038-8BF1-C841-8760-AEEDF65853C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F2D2106-98B1-324A-BDBC-59EB943EC7DB}"/>
              </a:ext>
            </a:extLst>
          </p:cNvPr>
          <p:cNvSpPr>
            <a:spLocks noGrp="1"/>
          </p:cNvSpPr>
          <p:nvPr>
            <p:ph type="sldNum" sz="quarter" idx="12"/>
          </p:nvPr>
        </p:nvSpPr>
        <p:spPr/>
        <p:txBody>
          <a:bodyPr/>
          <a:lstStyle/>
          <a:p>
            <a:fld id="{427D9196-6C56-7544-BAE5-8B7AE4F4CC09}" type="slidenum">
              <a:rPr lang="en-US" smtClean="0"/>
              <a:t>‹#›</a:t>
            </a:fld>
            <a:endParaRPr lang="en-US" dirty="0"/>
          </a:p>
        </p:txBody>
      </p:sp>
      <p:grpSp>
        <p:nvGrpSpPr>
          <p:cNvPr id="6" name="Group 5">
            <a:extLst>
              <a:ext uri="{FF2B5EF4-FFF2-40B4-BE49-F238E27FC236}">
                <a16:creationId xmlns:a16="http://schemas.microsoft.com/office/drawing/2014/main" id="{F1F5E30B-8480-DC42-89B6-750512FFAB6E}"/>
              </a:ext>
            </a:extLst>
          </p:cNvPr>
          <p:cNvGrpSpPr/>
          <p:nvPr userDrawn="1"/>
        </p:nvGrpSpPr>
        <p:grpSpPr>
          <a:xfrm rot="10800000">
            <a:off x="5215568" y="240636"/>
            <a:ext cx="6524896" cy="6376727"/>
            <a:chOff x="2709241" y="-374048"/>
            <a:chExt cx="7084273" cy="7048817"/>
          </a:xfrm>
        </p:grpSpPr>
        <p:sp>
          <p:nvSpPr>
            <p:cNvPr id="7" name="Rectangle 6">
              <a:extLst>
                <a:ext uri="{FF2B5EF4-FFF2-40B4-BE49-F238E27FC236}">
                  <a16:creationId xmlns:a16="http://schemas.microsoft.com/office/drawing/2014/main" id="{07BEB301-DBA9-1447-B8E9-81B80512A2B0}"/>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168AB484-2945-B84E-8AA8-CBC4A29EB9EB}"/>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Picture Placeholder 10">
            <a:extLst>
              <a:ext uri="{FF2B5EF4-FFF2-40B4-BE49-F238E27FC236}">
                <a16:creationId xmlns:a16="http://schemas.microsoft.com/office/drawing/2014/main" id="{A149D0F7-B755-8D4C-A5C9-A3723B1FAB85}"/>
              </a:ext>
            </a:extLst>
          </p:cNvPr>
          <p:cNvSpPr>
            <a:spLocks noGrp="1"/>
          </p:cNvSpPr>
          <p:nvPr>
            <p:ph type="pic" sz="quarter" idx="13"/>
          </p:nvPr>
        </p:nvSpPr>
        <p:spPr>
          <a:xfrm>
            <a:off x="5623417" y="585788"/>
            <a:ext cx="5765800" cy="5675312"/>
          </a:xfrm>
          <a:solidFill>
            <a:schemeClr val="tx2"/>
          </a:solidFill>
        </p:spPr>
        <p:txBody>
          <a:bodyPr/>
          <a:lstStyle/>
          <a:p>
            <a:r>
              <a:rPr lang="en-US"/>
              <a:t>Click icon to add picture</a:t>
            </a:r>
            <a:endParaRPr lang="en-US" dirty="0"/>
          </a:p>
        </p:txBody>
      </p:sp>
      <p:sp>
        <p:nvSpPr>
          <p:cNvPr id="15" name="Title 1">
            <a:extLst>
              <a:ext uri="{FF2B5EF4-FFF2-40B4-BE49-F238E27FC236}">
                <a16:creationId xmlns:a16="http://schemas.microsoft.com/office/drawing/2014/main" id="{0DDB9158-0087-8647-9EE0-2F46678DD9AE}"/>
              </a:ext>
            </a:extLst>
          </p:cNvPr>
          <p:cNvSpPr>
            <a:spLocks noGrp="1"/>
          </p:cNvSpPr>
          <p:nvPr>
            <p:ph type="title"/>
          </p:nvPr>
        </p:nvSpPr>
        <p:spPr>
          <a:xfrm>
            <a:off x="0" y="2916598"/>
            <a:ext cx="5180151" cy="1325563"/>
          </a:xfrm>
          <a:solidFill>
            <a:schemeClr val="tx1">
              <a:alpha val="50000"/>
            </a:schemeClr>
          </a:solidFill>
        </p:spPr>
        <p:txBody>
          <a:bodyPr/>
          <a:lstStyle>
            <a:lvl1pPr algn="ctr">
              <a:defRPr>
                <a:solidFill>
                  <a:schemeClr val="bg1"/>
                </a:solidFill>
                <a:latin typeface="The Serif Hand" panose="03070502030502020204" pitchFamily="66" charset="0"/>
              </a:defRPr>
            </a:lvl1pPr>
          </a:lstStyle>
          <a:p>
            <a:r>
              <a:rPr lang="en-US"/>
              <a:t>Click to edit Master title style</a:t>
            </a:r>
            <a:endParaRPr lang="en-US" dirty="0"/>
          </a:p>
        </p:txBody>
      </p:sp>
    </p:spTree>
    <p:extLst>
      <p:ext uri="{BB962C8B-B14F-4D97-AF65-F5344CB8AC3E}">
        <p14:creationId xmlns:p14="http://schemas.microsoft.com/office/powerpoint/2010/main" val="2345404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Large Image Layout">
    <p:spTree>
      <p:nvGrpSpPr>
        <p:cNvPr id="1" name=""/>
        <p:cNvGrpSpPr/>
        <p:nvPr/>
      </p:nvGrpSpPr>
      <p:grpSpPr>
        <a:xfrm>
          <a:off x="0" y="0"/>
          <a:ext cx="0" cy="0"/>
          <a:chOff x="0" y="0"/>
          <a:chExt cx="0" cy="0"/>
        </a:xfrm>
      </p:grpSpPr>
      <p:pic>
        <p:nvPicPr>
          <p:cNvPr id="16" name="Picture 15" descr="Abstract diagonal black texture">
            <a:extLst>
              <a:ext uri="{FF2B5EF4-FFF2-40B4-BE49-F238E27FC236}">
                <a16:creationId xmlns:a16="http://schemas.microsoft.com/office/drawing/2014/main" id="{B29945C1-7B58-8D48-8733-BF1AA6AFCCA7}"/>
              </a:ext>
            </a:extLst>
          </p:cNvPr>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0" y="-1"/>
            <a:ext cx="12192000" cy="6858001"/>
          </a:xfrm>
          <a:prstGeom prst="rect">
            <a:avLst/>
          </a:prstGeom>
          <a:solidFill>
            <a:schemeClr val="tx1"/>
          </a:solidFill>
        </p:spPr>
      </p:pic>
      <p:sp>
        <p:nvSpPr>
          <p:cNvPr id="2" name="Date Placeholder 1">
            <a:extLst>
              <a:ext uri="{FF2B5EF4-FFF2-40B4-BE49-F238E27FC236}">
                <a16:creationId xmlns:a16="http://schemas.microsoft.com/office/drawing/2014/main" id="{EE4DEA8D-11BC-2743-A9F4-23667D3E1378}"/>
              </a:ext>
            </a:extLst>
          </p:cNvPr>
          <p:cNvSpPr>
            <a:spLocks noGrp="1"/>
          </p:cNvSpPr>
          <p:nvPr>
            <p:ph type="dt" sz="half" idx="10"/>
          </p:nvPr>
        </p:nvSpPr>
        <p:spPr/>
        <p:txBody>
          <a:bodyPr/>
          <a:lstStyle/>
          <a:p>
            <a:fld id="{5A92BB8C-5597-644A-9D35-2B2E493CFF0D}" type="datetimeFigureOut">
              <a:rPr lang="en-US" smtClean="0"/>
              <a:t>3/22/2021</a:t>
            </a:fld>
            <a:endParaRPr lang="en-US" dirty="0"/>
          </a:p>
        </p:txBody>
      </p:sp>
      <p:sp>
        <p:nvSpPr>
          <p:cNvPr id="3" name="Footer Placeholder 2">
            <a:extLst>
              <a:ext uri="{FF2B5EF4-FFF2-40B4-BE49-F238E27FC236}">
                <a16:creationId xmlns:a16="http://schemas.microsoft.com/office/drawing/2014/main" id="{606A9038-8BF1-C841-8760-AEEDF65853C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F2D2106-98B1-324A-BDBC-59EB943EC7DB}"/>
              </a:ext>
            </a:extLst>
          </p:cNvPr>
          <p:cNvSpPr>
            <a:spLocks noGrp="1"/>
          </p:cNvSpPr>
          <p:nvPr>
            <p:ph type="sldNum" sz="quarter" idx="12"/>
          </p:nvPr>
        </p:nvSpPr>
        <p:spPr/>
        <p:txBody>
          <a:bodyPr/>
          <a:lstStyle/>
          <a:p>
            <a:fld id="{427D9196-6C56-7544-BAE5-8B7AE4F4CC09}" type="slidenum">
              <a:rPr lang="en-US" smtClean="0"/>
              <a:t>‹#›</a:t>
            </a:fld>
            <a:endParaRPr lang="en-US" dirty="0"/>
          </a:p>
        </p:txBody>
      </p:sp>
      <p:grpSp>
        <p:nvGrpSpPr>
          <p:cNvPr id="24" name="Group 23">
            <a:extLst>
              <a:ext uri="{FF2B5EF4-FFF2-40B4-BE49-F238E27FC236}">
                <a16:creationId xmlns:a16="http://schemas.microsoft.com/office/drawing/2014/main" id="{0ED181D2-BDDA-454C-9BBF-CF0CDB8D9C09}"/>
              </a:ext>
            </a:extLst>
          </p:cNvPr>
          <p:cNvGrpSpPr/>
          <p:nvPr userDrawn="1"/>
        </p:nvGrpSpPr>
        <p:grpSpPr>
          <a:xfrm>
            <a:off x="398" y="136525"/>
            <a:ext cx="4572000" cy="6721475"/>
            <a:chOff x="2709241" y="-374048"/>
            <a:chExt cx="7084273" cy="7048817"/>
          </a:xfrm>
        </p:grpSpPr>
        <p:sp>
          <p:nvSpPr>
            <p:cNvPr id="25" name="Rectangle 24">
              <a:extLst>
                <a:ext uri="{FF2B5EF4-FFF2-40B4-BE49-F238E27FC236}">
                  <a16:creationId xmlns:a16="http://schemas.microsoft.com/office/drawing/2014/main" id="{DE3458D3-FD91-9E4B-9D83-7EB4A138D989}"/>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E371691E-BE52-2F4E-9B09-B54B6AAC7BAB}"/>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5" name="Picture Placeholder 10">
            <a:extLst>
              <a:ext uri="{FF2B5EF4-FFF2-40B4-BE49-F238E27FC236}">
                <a16:creationId xmlns:a16="http://schemas.microsoft.com/office/drawing/2014/main" id="{242F6614-7EA3-644B-AC0B-325810AE22D2}"/>
              </a:ext>
            </a:extLst>
          </p:cNvPr>
          <p:cNvSpPr>
            <a:spLocks noGrp="1"/>
          </p:cNvSpPr>
          <p:nvPr>
            <p:ph type="pic" sz="quarter" idx="13"/>
          </p:nvPr>
        </p:nvSpPr>
        <p:spPr>
          <a:xfrm>
            <a:off x="277558" y="618089"/>
            <a:ext cx="4031512" cy="5974346"/>
          </a:xfrm>
          <a:solidFill>
            <a:schemeClr val="tx2"/>
          </a:solidFill>
        </p:spPr>
        <p:txBody>
          <a:bodyPr/>
          <a:lstStyle/>
          <a:p>
            <a:r>
              <a:rPr lang="en-US"/>
              <a:t>Click icon to add picture</a:t>
            </a:r>
            <a:endParaRPr lang="en-US" dirty="0"/>
          </a:p>
        </p:txBody>
      </p:sp>
      <p:grpSp>
        <p:nvGrpSpPr>
          <p:cNvPr id="36" name="Group 35">
            <a:extLst>
              <a:ext uri="{FF2B5EF4-FFF2-40B4-BE49-F238E27FC236}">
                <a16:creationId xmlns:a16="http://schemas.microsoft.com/office/drawing/2014/main" id="{50833B04-E3B5-AB43-BD54-FD95ADCAE7D2}"/>
              </a:ext>
            </a:extLst>
          </p:cNvPr>
          <p:cNvGrpSpPr/>
          <p:nvPr userDrawn="1"/>
        </p:nvGrpSpPr>
        <p:grpSpPr>
          <a:xfrm>
            <a:off x="4871278" y="136525"/>
            <a:ext cx="7119363" cy="3807134"/>
            <a:chOff x="2709241" y="-374048"/>
            <a:chExt cx="7084273" cy="7048817"/>
          </a:xfrm>
        </p:grpSpPr>
        <p:sp>
          <p:nvSpPr>
            <p:cNvPr id="37" name="Rectangle 36">
              <a:extLst>
                <a:ext uri="{FF2B5EF4-FFF2-40B4-BE49-F238E27FC236}">
                  <a16:creationId xmlns:a16="http://schemas.microsoft.com/office/drawing/2014/main" id="{471C2905-9BE1-CF40-B8A5-6B429ACFD97A}"/>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3095C0A7-54C0-3E44-9C1D-B102961E5E0E}"/>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Picture Placeholder 10">
            <a:extLst>
              <a:ext uri="{FF2B5EF4-FFF2-40B4-BE49-F238E27FC236}">
                <a16:creationId xmlns:a16="http://schemas.microsoft.com/office/drawing/2014/main" id="{F124D80A-788A-C14C-9C35-0344D77D047D}"/>
              </a:ext>
            </a:extLst>
          </p:cNvPr>
          <p:cNvSpPr>
            <a:spLocks noGrp="1"/>
          </p:cNvSpPr>
          <p:nvPr>
            <p:ph type="pic" sz="quarter" idx="14"/>
          </p:nvPr>
        </p:nvSpPr>
        <p:spPr>
          <a:xfrm>
            <a:off x="5105908" y="397817"/>
            <a:ext cx="6665598" cy="3383950"/>
          </a:xfrm>
          <a:solidFill>
            <a:schemeClr val="tx2"/>
          </a:solidFill>
        </p:spPr>
        <p:txBody>
          <a:bodyPr/>
          <a:lstStyle/>
          <a:p>
            <a:r>
              <a:rPr lang="en-US"/>
              <a:t>Click icon to add picture</a:t>
            </a:r>
            <a:endParaRPr lang="en-US" dirty="0"/>
          </a:p>
        </p:txBody>
      </p:sp>
      <p:sp>
        <p:nvSpPr>
          <p:cNvPr id="40" name="Title 1">
            <a:extLst>
              <a:ext uri="{FF2B5EF4-FFF2-40B4-BE49-F238E27FC236}">
                <a16:creationId xmlns:a16="http://schemas.microsoft.com/office/drawing/2014/main" id="{3726BC1D-028A-4C43-B988-D9D890243831}"/>
              </a:ext>
            </a:extLst>
          </p:cNvPr>
          <p:cNvSpPr>
            <a:spLocks noGrp="1"/>
          </p:cNvSpPr>
          <p:nvPr>
            <p:ph type="title"/>
          </p:nvPr>
        </p:nvSpPr>
        <p:spPr>
          <a:xfrm>
            <a:off x="4572398" y="4348958"/>
            <a:ext cx="7619204" cy="1510076"/>
          </a:xfrm>
          <a:solidFill>
            <a:schemeClr val="tx1">
              <a:alpha val="50000"/>
            </a:schemeClr>
          </a:solidFill>
        </p:spPr>
        <p:txBody>
          <a:bodyPr/>
          <a:lstStyle>
            <a:lvl1pPr algn="ctr">
              <a:defRPr>
                <a:solidFill>
                  <a:schemeClr val="bg1"/>
                </a:solidFill>
                <a:latin typeface="The Serif Hand" panose="03070502030502020204" pitchFamily="66" charset="0"/>
              </a:defRPr>
            </a:lvl1pPr>
          </a:lstStyle>
          <a:p>
            <a:r>
              <a:rPr lang="en-US"/>
              <a:t>Click to edit Master title style</a:t>
            </a:r>
            <a:endParaRPr lang="en-US" dirty="0"/>
          </a:p>
        </p:txBody>
      </p:sp>
    </p:spTree>
    <p:extLst>
      <p:ext uri="{BB962C8B-B14F-4D97-AF65-F5344CB8AC3E}">
        <p14:creationId xmlns:p14="http://schemas.microsoft.com/office/powerpoint/2010/main" val="3402015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Image Credit Layout">
    <p:spTree>
      <p:nvGrpSpPr>
        <p:cNvPr id="1" name=""/>
        <p:cNvGrpSpPr/>
        <p:nvPr/>
      </p:nvGrpSpPr>
      <p:grpSpPr>
        <a:xfrm>
          <a:off x="0" y="0"/>
          <a:ext cx="0" cy="0"/>
          <a:chOff x="0" y="0"/>
          <a:chExt cx="0" cy="0"/>
        </a:xfrm>
      </p:grpSpPr>
      <p:pic>
        <p:nvPicPr>
          <p:cNvPr id="11" name="Picture 10" descr="Abstract diagonal black texture">
            <a:extLst>
              <a:ext uri="{FF2B5EF4-FFF2-40B4-BE49-F238E27FC236}">
                <a16:creationId xmlns:a16="http://schemas.microsoft.com/office/drawing/2014/main" id="{F8D5C6D4-409A-D74E-B574-DB65B323A7D1}"/>
              </a:ext>
            </a:extLst>
          </p:cNvPr>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0" y="-1"/>
            <a:ext cx="12192000" cy="6858001"/>
          </a:xfrm>
          <a:prstGeom prst="rect">
            <a:avLst/>
          </a:prstGeom>
          <a:solidFill>
            <a:schemeClr val="tx1"/>
          </a:solidFill>
        </p:spPr>
      </p:pic>
      <p:sp>
        <p:nvSpPr>
          <p:cNvPr id="2" name="Date Placeholder 1">
            <a:extLst>
              <a:ext uri="{FF2B5EF4-FFF2-40B4-BE49-F238E27FC236}">
                <a16:creationId xmlns:a16="http://schemas.microsoft.com/office/drawing/2014/main" id="{EE4DEA8D-11BC-2743-A9F4-23667D3E1378}"/>
              </a:ext>
            </a:extLst>
          </p:cNvPr>
          <p:cNvSpPr>
            <a:spLocks noGrp="1"/>
          </p:cNvSpPr>
          <p:nvPr>
            <p:ph type="dt" sz="half" idx="10"/>
          </p:nvPr>
        </p:nvSpPr>
        <p:spPr/>
        <p:txBody>
          <a:bodyPr/>
          <a:lstStyle/>
          <a:p>
            <a:fld id="{5A92BB8C-5597-644A-9D35-2B2E493CFF0D}" type="datetimeFigureOut">
              <a:rPr lang="en-US" smtClean="0"/>
              <a:t>3/22/2021</a:t>
            </a:fld>
            <a:endParaRPr lang="en-US" dirty="0"/>
          </a:p>
        </p:txBody>
      </p:sp>
      <p:sp>
        <p:nvSpPr>
          <p:cNvPr id="3" name="Footer Placeholder 2">
            <a:extLst>
              <a:ext uri="{FF2B5EF4-FFF2-40B4-BE49-F238E27FC236}">
                <a16:creationId xmlns:a16="http://schemas.microsoft.com/office/drawing/2014/main" id="{606A9038-8BF1-C841-8760-AEEDF65853C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F2D2106-98B1-324A-BDBC-59EB943EC7DB}"/>
              </a:ext>
            </a:extLst>
          </p:cNvPr>
          <p:cNvSpPr>
            <a:spLocks noGrp="1"/>
          </p:cNvSpPr>
          <p:nvPr>
            <p:ph type="sldNum" sz="quarter" idx="12"/>
          </p:nvPr>
        </p:nvSpPr>
        <p:spPr/>
        <p:txBody>
          <a:bodyPr/>
          <a:lstStyle/>
          <a:p>
            <a:fld id="{427D9196-6C56-7544-BAE5-8B7AE4F4CC09}" type="slidenum">
              <a:rPr lang="en-US" smtClean="0"/>
              <a:t>‹#›</a:t>
            </a:fld>
            <a:endParaRPr lang="en-US" dirty="0"/>
          </a:p>
        </p:txBody>
      </p:sp>
      <p:grpSp>
        <p:nvGrpSpPr>
          <p:cNvPr id="24" name="Group 23">
            <a:extLst>
              <a:ext uri="{FF2B5EF4-FFF2-40B4-BE49-F238E27FC236}">
                <a16:creationId xmlns:a16="http://schemas.microsoft.com/office/drawing/2014/main" id="{0ED181D2-BDDA-454C-9BBF-CF0CDB8D9C09}"/>
              </a:ext>
            </a:extLst>
          </p:cNvPr>
          <p:cNvGrpSpPr/>
          <p:nvPr userDrawn="1"/>
        </p:nvGrpSpPr>
        <p:grpSpPr>
          <a:xfrm>
            <a:off x="398" y="136525"/>
            <a:ext cx="4572000" cy="6721475"/>
            <a:chOff x="2709241" y="-374048"/>
            <a:chExt cx="7084273" cy="7048817"/>
          </a:xfrm>
        </p:grpSpPr>
        <p:sp>
          <p:nvSpPr>
            <p:cNvPr id="25" name="Rectangle 24">
              <a:extLst>
                <a:ext uri="{FF2B5EF4-FFF2-40B4-BE49-F238E27FC236}">
                  <a16:creationId xmlns:a16="http://schemas.microsoft.com/office/drawing/2014/main" id="{DE3458D3-FD91-9E4B-9D83-7EB4A138D989}"/>
                </a:ext>
              </a:extLst>
            </p:cNvPr>
            <p:cNvSpPr/>
            <p:nvPr/>
          </p:nvSpPr>
          <p:spPr>
            <a:xfrm>
              <a:off x="2709241" y="175531"/>
              <a:ext cx="6499238" cy="649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E371691E-BE52-2F4E-9B09-B54B6AAC7BAB}"/>
                </a:ext>
              </a:extLst>
            </p:cNvPr>
            <p:cNvSpPr/>
            <p:nvPr/>
          </p:nvSpPr>
          <p:spPr>
            <a:xfrm>
              <a:off x="3294276" y="-374048"/>
              <a:ext cx="6499238" cy="649923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5" name="Picture Placeholder 10">
            <a:extLst>
              <a:ext uri="{FF2B5EF4-FFF2-40B4-BE49-F238E27FC236}">
                <a16:creationId xmlns:a16="http://schemas.microsoft.com/office/drawing/2014/main" id="{242F6614-7EA3-644B-AC0B-325810AE22D2}"/>
              </a:ext>
            </a:extLst>
          </p:cNvPr>
          <p:cNvSpPr>
            <a:spLocks noGrp="1"/>
          </p:cNvSpPr>
          <p:nvPr>
            <p:ph type="pic" sz="quarter" idx="13"/>
          </p:nvPr>
        </p:nvSpPr>
        <p:spPr>
          <a:xfrm>
            <a:off x="277558" y="618089"/>
            <a:ext cx="4031512" cy="5974346"/>
          </a:xfrm>
          <a:solidFill>
            <a:schemeClr val="tx2"/>
          </a:solidFill>
        </p:spPr>
        <p:txBody>
          <a:bodyPr/>
          <a:lstStyle/>
          <a:p>
            <a:r>
              <a:rPr lang="en-US"/>
              <a:t>Click icon to add picture</a:t>
            </a:r>
            <a:endParaRPr lang="en-US" dirty="0"/>
          </a:p>
        </p:txBody>
      </p:sp>
      <p:sp>
        <p:nvSpPr>
          <p:cNvPr id="40" name="Title 1">
            <a:extLst>
              <a:ext uri="{FF2B5EF4-FFF2-40B4-BE49-F238E27FC236}">
                <a16:creationId xmlns:a16="http://schemas.microsoft.com/office/drawing/2014/main" id="{3726BC1D-028A-4C43-B988-D9D890243831}"/>
              </a:ext>
            </a:extLst>
          </p:cNvPr>
          <p:cNvSpPr>
            <a:spLocks noGrp="1"/>
          </p:cNvSpPr>
          <p:nvPr>
            <p:ph type="title"/>
          </p:nvPr>
        </p:nvSpPr>
        <p:spPr>
          <a:xfrm>
            <a:off x="4572398" y="136525"/>
            <a:ext cx="7619204" cy="1510076"/>
          </a:xfrm>
          <a:solidFill>
            <a:schemeClr val="tx1">
              <a:alpha val="50000"/>
            </a:schemeClr>
          </a:solidFill>
        </p:spPr>
        <p:txBody>
          <a:bodyPr/>
          <a:lstStyle>
            <a:lvl1pPr algn="ctr">
              <a:defRPr>
                <a:solidFill>
                  <a:schemeClr val="bg1"/>
                </a:solidFill>
                <a:latin typeface="The Serif Hand" panose="03070502030502020204" pitchFamily="66" charset="0"/>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6FD90A21-B809-C149-8D68-EAB43935F8C8}"/>
              </a:ext>
            </a:extLst>
          </p:cNvPr>
          <p:cNvSpPr>
            <a:spLocks noGrp="1"/>
          </p:cNvSpPr>
          <p:nvPr>
            <p:ph type="body" sz="quarter" idx="14" hasCustomPrompt="1"/>
          </p:nvPr>
        </p:nvSpPr>
        <p:spPr>
          <a:xfrm>
            <a:off x="4572000" y="1669008"/>
            <a:ext cx="2578100" cy="4665117"/>
          </a:xfrm>
        </p:spPr>
        <p:txBody>
          <a:bodyPr/>
          <a:lstStyle>
            <a:lvl1pPr marL="0" indent="0" algn="r">
              <a:lnSpc>
                <a:spcPct val="250000"/>
              </a:lnSpc>
              <a:buNone/>
              <a:defRPr sz="2000" b="1" i="0">
                <a:solidFill>
                  <a:schemeClr val="accent1"/>
                </a:solidFill>
                <a:latin typeface="The Serif Hand Extrablack" panose="03070502030502020204" pitchFamily="66" charset="0"/>
              </a:defRPr>
            </a:lvl1pPr>
            <a:lvl2pPr>
              <a:defRPr b="1" i="0">
                <a:solidFill>
                  <a:schemeClr val="accent1"/>
                </a:solidFill>
                <a:latin typeface="The Serif Hand Extrablack" panose="03070502030502020204" pitchFamily="66" charset="0"/>
              </a:defRPr>
            </a:lvl2pPr>
            <a:lvl3pPr>
              <a:defRPr b="1" i="0">
                <a:solidFill>
                  <a:schemeClr val="accent1"/>
                </a:solidFill>
                <a:latin typeface="The Serif Hand Extrablack" panose="03070502030502020204" pitchFamily="66" charset="0"/>
              </a:defRPr>
            </a:lvl3pPr>
            <a:lvl4pPr>
              <a:defRPr b="1" i="0">
                <a:solidFill>
                  <a:schemeClr val="accent1"/>
                </a:solidFill>
                <a:latin typeface="The Serif Hand Extrablack" panose="03070502030502020204" pitchFamily="66" charset="0"/>
              </a:defRPr>
            </a:lvl4pPr>
            <a:lvl5pPr>
              <a:defRPr b="1" i="0">
                <a:solidFill>
                  <a:schemeClr val="accent1"/>
                </a:solidFill>
                <a:latin typeface="The Serif Hand Extrablack" panose="03070502030502020204" pitchFamily="66" charset="0"/>
              </a:defRPr>
            </a:lvl5pPr>
          </a:lstStyle>
          <a:p>
            <a:pPr lvl="0"/>
            <a:r>
              <a:rPr lang="en-US" dirty="0"/>
              <a:t>Title goes here</a:t>
            </a:r>
          </a:p>
        </p:txBody>
      </p:sp>
      <p:sp>
        <p:nvSpPr>
          <p:cNvPr id="13" name="Text Placeholder 5">
            <a:extLst>
              <a:ext uri="{FF2B5EF4-FFF2-40B4-BE49-F238E27FC236}">
                <a16:creationId xmlns:a16="http://schemas.microsoft.com/office/drawing/2014/main" id="{EA5C09D8-F39E-1F4F-8578-B7DC86250901}"/>
              </a:ext>
            </a:extLst>
          </p:cNvPr>
          <p:cNvSpPr>
            <a:spLocks noGrp="1"/>
          </p:cNvSpPr>
          <p:nvPr>
            <p:ph type="body" sz="quarter" idx="15" hasCustomPrompt="1"/>
          </p:nvPr>
        </p:nvSpPr>
        <p:spPr>
          <a:xfrm>
            <a:off x="9619488" y="1669008"/>
            <a:ext cx="2578100" cy="4665117"/>
          </a:xfrm>
        </p:spPr>
        <p:txBody>
          <a:bodyPr>
            <a:normAutofit/>
          </a:bodyPr>
          <a:lstStyle>
            <a:lvl1pPr marL="0" indent="0" algn="l">
              <a:lnSpc>
                <a:spcPct val="250000"/>
              </a:lnSpc>
              <a:buNone/>
              <a:defRPr sz="2000" b="1" i="0">
                <a:solidFill>
                  <a:schemeClr val="bg1"/>
                </a:solidFill>
                <a:latin typeface="The Serif Hand Extrablack" panose="03070502030502020204" pitchFamily="66" charset="0"/>
              </a:defRPr>
            </a:lvl1pPr>
            <a:lvl2pPr>
              <a:defRPr b="1" i="0">
                <a:solidFill>
                  <a:schemeClr val="accent1"/>
                </a:solidFill>
                <a:latin typeface="The Serif Hand Extrablack" panose="03070502030502020204" pitchFamily="66" charset="0"/>
              </a:defRPr>
            </a:lvl2pPr>
            <a:lvl3pPr>
              <a:defRPr b="1" i="0">
                <a:solidFill>
                  <a:schemeClr val="accent1"/>
                </a:solidFill>
                <a:latin typeface="The Serif Hand Extrablack" panose="03070502030502020204" pitchFamily="66" charset="0"/>
              </a:defRPr>
            </a:lvl3pPr>
            <a:lvl4pPr>
              <a:defRPr b="1" i="0">
                <a:solidFill>
                  <a:schemeClr val="accent1"/>
                </a:solidFill>
                <a:latin typeface="The Serif Hand Extrablack" panose="03070502030502020204" pitchFamily="66" charset="0"/>
              </a:defRPr>
            </a:lvl4pPr>
            <a:lvl5pPr>
              <a:defRPr b="1" i="0">
                <a:solidFill>
                  <a:schemeClr val="accent1"/>
                </a:solidFill>
                <a:latin typeface="The Serif Hand Extrablack" panose="03070502030502020204" pitchFamily="66" charset="0"/>
              </a:defRPr>
            </a:lvl5pPr>
          </a:lstStyle>
          <a:p>
            <a:pPr lvl="0"/>
            <a:r>
              <a:rPr lang="en-US" dirty="0"/>
              <a:t>NAME GOES HERE</a:t>
            </a:r>
          </a:p>
        </p:txBody>
      </p:sp>
    </p:spTree>
    <p:extLst>
      <p:ext uri="{BB962C8B-B14F-4D97-AF65-F5344CB8AC3E}">
        <p14:creationId xmlns:p14="http://schemas.microsoft.com/office/powerpoint/2010/main" val="1120756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microsoft.com/office/2007/relationships/hdphoto" Target="../media/hdphoto1.wdp"/><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bstract dark light trails">
            <a:extLst>
              <a:ext uri="{FF2B5EF4-FFF2-40B4-BE49-F238E27FC236}">
                <a16:creationId xmlns:a16="http://schemas.microsoft.com/office/drawing/2014/main" id="{E5B7BE1B-B3BC-A34B-9A3C-7644CF252A77}"/>
              </a:ext>
            </a:extLst>
          </p:cNvPr>
          <p:cNvPicPr>
            <a:picLocks noChangeAspect="1"/>
          </p:cNvPicPr>
          <p:nvPr userDrawn="1"/>
        </p:nvPicPr>
        <p:blipFill rotWithShape="1">
          <a:blip r:embed="rId10" cstate="hqprint">
            <a:alphaModFix amt="50000"/>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a:solidFill>
            <a:schemeClr val="tx1"/>
          </a:solidFill>
        </p:spPr>
      </p:pic>
      <p:sp>
        <p:nvSpPr>
          <p:cNvPr id="2" name="Title Placeholder 1">
            <a:extLst>
              <a:ext uri="{FF2B5EF4-FFF2-40B4-BE49-F238E27FC236}">
                <a16:creationId xmlns:a16="http://schemas.microsoft.com/office/drawing/2014/main" id="{42C6C599-8835-FC47-9AFB-3C5287BB3D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104F0E-7F3D-8546-9B39-2C56C4AE26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5D7ED9-D9E1-0549-B536-4A6EAE8434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92BB8C-5597-644A-9D35-2B2E493CFF0D}" type="datetimeFigureOut">
              <a:rPr lang="en-US" smtClean="0"/>
              <a:t>3/22/2021</a:t>
            </a:fld>
            <a:endParaRPr lang="en-US" dirty="0"/>
          </a:p>
        </p:txBody>
      </p:sp>
      <p:sp>
        <p:nvSpPr>
          <p:cNvPr id="5" name="Footer Placeholder 4">
            <a:extLst>
              <a:ext uri="{FF2B5EF4-FFF2-40B4-BE49-F238E27FC236}">
                <a16:creationId xmlns:a16="http://schemas.microsoft.com/office/drawing/2014/main" id="{D373501A-B1B3-AB43-8CE0-F46C1F6849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9EC7288-A296-FB46-B7AC-BF5C631F5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7D9196-6C56-7544-BAE5-8B7AE4F4CC09}" type="slidenum">
              <a:rPr lang="en-US" smtClean="0"/>
              <a:t>‹#›</a:t>
            </a:fld>
            <a:endParaRPr lang="en-US" dirty="0"/>
          </a:p>
        </p:txBody>
      </p:sp>
    </p:spTree>
    <p:extLst>
      <p:ext uri="{BB962C8B-B14F-4D97-AF65-F5344CB8AC3E}">
        <p14:creationId xmlns:p14="http://schemas.microsoft.com/office/powerpoint/2010/main" val="3482974707"/>
      </p:ext>
    </p:extLst>
  </p:cSld>
  <p:clrMap bg1="lt1" tx1="dk1" bg2="lt2" tx2="dk2" accent1="accent1" accent2="accent2" accent3="accent3" accent4="accent4" accent5="accent5" accent6="accent6" hlink="hlink" folHlink="folHlink"/>
  <p:sldLayoutIdLst>
    <p:sldLayoutId id="2147483655" r:id="rId1"/>
    <p:sldLayoutId id="2147483667" r:id="rId2"/>
    <p:sldLayoutId id="2147483665" r:id="rId3"/>
    <p:sldLayoutId id="2147483663" r:id="rId4"/>
    <p:sldLayoutId id="2147483660" r:id="rId5"/>
    <p:sldLayoutId id="2147483661" r:id="rId6"/>
    <p:sldLayoutId id="2147483662" r:id="rId7"/>
    <p:sldLayoutId id="2147483666" r:id="rId8"/>
  </p:sldLayoutIdLst>
  <p:txStyles>
    <p:titleStyle>
      <a:lvl1pPr algn="l" defTabSz="914400" rtl="0" eaLnBrk="1" latinLnBrk="0" hangingPunct="1">
        <a:lnSpc>
          <a:spcPct val="90000"/>
        </a:lnSpc>
        <a:spcBef>
          <a:spcPct val="0"/>
        </a:spcBef>
        <a:buNone/>
        <a:defRPr sz="4400" kern="1200">
          <a:solidFill>
            <a:schemeClr val="bg1"/>
          </a:solidFill>
          <a:latin typeface="The Serif Hand" panose="030705020305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The Serif Hand" panose="030705020305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The Serif Hand" panose="030705020305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The Serif Hand" panose="030705020305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he Serif Hand" panose="030705020305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he Serif Hand" panose="030705020305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A559A52-0D9B-0E4A-9572-35D734B91E30}"/>
              </a:ext>
            </a:extLst>
          </p:cNvPr>
          <p:cNvSpPr>
            <a:spLocks noGrp="1"/>
          </p:cNvSpPr>
          <p:nvPr>
            <p:ph type="title"/>
          </p:nvPr>
        </p:nvSpPr>
        <p:spPr>
          <a:xfrm>
            <a:off x="6822140" y="2766218"/>
            <a:ext cx="5180151" cy="1325563"/>
          </a:xfrm>
        </p:spPr>
        <p:txBody>
          <a:bodyPr>
            <a:normAutofit fontScale="90000"/>
          </a:bodyPr>
          <a:lstStyle/>
          <a:p>
            <a:pPr>
              <a:lnSpc>
                <a:spcPct val="150000"/>
              </a:lnSpc>
            </a:pPr>
            <a:r>
              <a:rPr lang="ar-AE" dirty="0">
                <a:effectLst>
                  <a:outerShdw blurRad="38100" dist="38100" dir="2700000" algn="tl">
                    <a:srgbClr val="000000">
                      <a:alpha val="43137"/>
                    </a:srgbClr>
                  </a:outerShdw>
                </a:effectLst>
              </a:rPr>
              <a:t>تأبينا..</a:t>
            </a:r>
            <a:br>
              <a:rPr lang="ar-AE" dirty="0">
                <a:effectLst>
                  <a:outerShdw blurRad="38100" dist="38100" dir="2700000" algn="tl">
                    <a:srgbClr val="000000">
                      <a:alpha val="43137"/>
                    </a:srgbClr>
                  </a:outerShdw>
                </a:effectLst>
              </a:rPr>
            </a:br>
            <a:r>
              <a:rPr lang="ar-AE" dirty="0">
                <a:effectLst>
                  <a:outerShdw blurRad="38100" dist="38100" dir="2700000" algn="tl">
                    <a:srgbClr val="000000">
                      <a:alpha val="43137"/>
                    </a:srgbClr>
                  </a:outerShdw>
                </a:effectLst>
              </a:rPr>
              <a:t>قررنا أن لا نقرأ في إبريل المقبل إلا من كتاباتها</a:t>
            </a:r>
            <a:endParaRPr lang="en-US" dirty="0">
              <a:effectLst>
                <a:outerShdw blurRad="38100" dist="38100" dir="2700000" algn="tl">
                  <a:srgbClr val="000000">
                    <a:alpha val="43137"/>
                  </a:srgbClr>
                </a:outerShdw>
              </a:effectLst>
            </a:endParaRPr>
          </a:p>
        </p:txBody>
      </p:sp>
      <p:pic>
        <p:nvPicPr>
          <p:cNvPr id="3" name="Picture 2">
            <a:extLst>
              <a:ext uri="{FF2B5EF4-FFF2-40B4-BE49-F238E27FC236}">
                <a16:creationId xmlns:a16="http://schemas.microsoft.com/office/drawing/2014/main" id="{D80C240C-0CBA-46F7-9B41-2F2E206C0A28}"/>
              </a:ext>
            </a:extLst>
          </p:cNvPr>
          <p:cNvPicPr>
            <a:picLocks noChangeAspect="1"/>
          </p:cNvPicPr>
          <p:nvPr/>
        </p:nvPicPr>
        <p:blipFill>
          <a:blip r:embed="rId2"/>
          <a:stretch>
            <a:fillRect/>
          </a:stretch>
        </p:blipFill>
        <p:spPr>
          <a:xfrm>
            <a:off x="978694" y="726281"/>
            <a:ext cx="5180150" cy="5180150"/>
          </a:xfrm>
          <a:prstGeom prst="rect">
            <a:avLst/>
          </a:prstGeom>
        </p:spPr>
      </p:pic>
      <p:sp>
        <p:nvSpPr>
          <p:cNvPr id="6" name="TextBox 5">
            <a:extLst>
              <a:ext uri="{FF2B5EF4-FFF2-40B4-BE49-F238E27FC236}">
                <a16:creationId xmlns:a16="http://schemas.microsoft.com/office/drawing/2014/main" id="{96FB8545-1138-473E-8370-E4C173B3ABCE}"/>
              </a:ext>
            </a:extLst>
          </p:cNvPr>
          <p:cNvSpPr txBox="1"/>
          <p:nvPr/>
        </p:nvSpPr>
        <p:spPr>
          <a:xfrm rot="18897961">
            <a:off x="1064418" y="921544"/>
            <a:ext cx="2914650" cy="369332"/>
          </a:xfrm>
          <a:prstGeom prst="rect">
            <a:avLst/>
          </a:prstGeom>
          <a:noFill/>
        </p:spPr>
        <p:txBody>
          <a:bodyPr wrap="square" rtlCol="0">
            <a:spAutoFit/>
          </a:bodyPr>
          <a:lstStyle/>
          <a:p>
            <a:r>
              <a:rPr lang="ar-AE" dirty="0">
                <a:solidFill>
                  <a:schemeClr val="bg1"/>
                </a:solidFill>
              </a:rPr>
              <a:t>21 مارس 2021</a:t>
            </a:r>
            <a:endParaRPr lang="en-US" dirty="0">
              <a:solidFill>
                <a:schemeClr val="bg1"/>
              </a:solidFill>
            </a:endParaRPr>
          </a:p>
        </p:txBody>
      </p:sp>
    </p:spTree>
    <p:extLst>
      <p:ext uri="{BB962C8B-B14F-4D97-AF65-F5344CB8AC3E}">
        <p14:creationId xmlns:p14="http://schemas.microsoft.com/office/powerpoint/2010/main" val="2363846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C805E-FA0F-4817-830E-08FDA3B6659F}"/>
              </a:ext>
            </a:extLst>
          </p:cNvPr>
          <p:cNvPicPr>
            <a:picLocks noChangeAspect="1"/>
          </p:cNvPicPr>
          <p:nvPr/>
        </p:nvPicPr>
        <p:blipFill>
          <a:blip r:embed="rId2"/>
          <a:stretch>
            <a:fillRect/>
          </a:stretch>
        </p:blipFill>
        <p:spPr>
          <a:xfrm>
            <a:off x="7741444" y="356777"/>
            <a:ext cx="3767138" cy="5145041"/>
          </a:xfrm>
          <a:prstGeom prst="rect">
            <a:avLst/>
          </a:prstGeom>
        </p:spPr>
      </p:pic>
      <p:sp>
        <p:nvSpPr>
          <p:cNvPr id="9" name="TextBox 8">
            <a:extLst>
              <a:ext uri="{FF2B5EF4-FFF2-40B4-BE49-F238E27FC236}">
                <a16:creationId xmlns:a16="http://schemas.microsoft.com/office/drawing/2014/main" id="{B87AA22A-349A-443D-9016-C7DC0553E3F0}"/>
              </a:ext>
            </a:extLst>
          </p:cNvPr>
          <p:cNvSpPr txBox="1"/>
          <p:nvPr/>
        </p:nvSpPr>
        <p:spPr>
          <a:xfrm>
            <a:off x="683418" y="1791853"/>
            <a:ext cx="4343400" cy="3274294"/>
          </a:xfrm>
          <a:prstGeom prst="rect">
            <a:avLst/>
          </a:prstGeom>
          <a:noFill/>
        </p:spPr>
        <p:txBody>
          <a:bodyPr wrap="square" rtlCol="0">
            <a:spAutoFit/>
          </a:bodyPr>
          <a:lstStyle/>
          <a:p>
            <a:pPr algn="just" rtl="1">
              <a:lnSpc>
                <a:spcPct val="150000"/>
              </a:lnSpc>
            </a:pPr>
            <a:r>
              <a:rPr lang="ar-AE" sz="2000" dirty="0">
                <a:solidFill>
                  <a:schemeClr val="bg1"/>
                </a:solidFill>
                <a:effectLst>
                  <a:outerShdw blurRad="38100" dist="38100" dir="2700000" algn="tl">
                    <a:srgbClr val="000000">
                      <a:alpha val="43137"/>
                    </a:srgbClr>
                  </a:outerShdw>
                </a:effectLst>
              </a:rPr>
              <a:t>لأني ولدت في هذا الزمن لم يكن عجيبا أن أدخل السجن، فأنا اقترفت الجرائم جميعا.. كتبت القصة والرواية والشعر. ونشرت بحوثا علمية وأدبية، ومقالات تنادي بالحرية، ولي ميول فلسفية..</a:t>
            </a:r>
          </a:p>
          <a:p>
            <a:pPr algn="just" rtl="1">
              <a:lnSpc>
                <a:spcPct val="150000"/>
              </a:lnSpc>
            </a:pPr>
            <a:r>
              <a:rPr lang="ar-AE" sz="2000" dirty="0">
                <a:solidFill>
                  <a:schemeClr val="bg1"/>
                </a:solidFill>
                <a:effectLst>
                  <a:outerShdw blurRad="38100" dist="38100" dir="2700000" algn="tl">
                    <a:srgbClr val="000000">
                      <a:alpha val="43137"/>
                    </a:srgbClr>
                  </a:outerShdw>
                </a:effectLst>
              </a:rPr>
              <a:t>لكن الجريمة الكبرى أنني امرأة حرة في زمن لا يريدون فيه إلا الجواري والعبيد.</a:t>
            </a:r>
          </a:p>
          <a:p>
            <a:pPr algn="just" rtl="1">
              <a:lnSpc>
                <a:spcPct val="150000"/>
              </a:lnSpc>
            </a:pPr>
            <a:r>
              <a:rPr lang="ar-AE" sz="2000" dirty="0">
                <a:solidFill>
                  <a:schemeClr val="bg1"/>
                </a:solidFill>
                <a:effectLst>
                  <a:outerShdw blurRad="38100" dist="38100" dir="2700000" algn="tl">
                    <a:srgbClr val="000000">
                      <a:alpha val="43137"/>
                    </a:srgbClr>
                  </a:outerShdw>
                </a:effectLst>
              </a:rPr>
              <a:t>ولدت بعقل يفكر في زمن يحاولون فيه الغاء العقل.</a:t>
            </a:r>
            <a:endParaRPr lang="en-US" sz="2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7608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BF963A7-E0FA-4280-B712-AD22FB733050}"/>
              </a:ext>
            </a:extLst>
          </p:cNvPr>
          <p:cNvSpPr txBox="1"/>
          <p:nvPr/>
        </p:nvSpPr>
        <p:spPr>
          <a:xfrm>
            <a:off x="271463" y="307181"/>
            <a:ext cx="4764881" cy="5864554"/>
          </a:xfrm>
          <a:prstGeom prst="rect">
            <a:avLst/>
          </a:prstGeom>
          <a:noFill/>
        </p:spPr>
        <p:txBody>
          <a:bodyPr wrap="square" rtlCol="0">
            <a:spAutoFit/>
          </a:bodyPr>
          <a:lstStyle/>
          <a:p>
            <a:pPr algn="just" rtl="1">
              <a:lnSpc>
                <a:spcPct val="150000"/>
              </a:lnSpc>
            </a:pPr>
            <a:r>
              <a:rPr lang="ar-AE" dirty="0">
                <a:solidFill>
                  <a:schemeClr val="bg1"/>
                </a:solidFill>
                <a:effectLst>
                  <a:outerShdw blurRad="38100" dist="38100" dir="2700000" algn="tl">
                    <a:srgbClr val="000000">
                      <a:alpha val="43137"/>
                    </a:srgbClr>
                  </a:outerShdw>
                </a:effectLst>
              </a:rPr>
              <a:t>«نشط رجال البوليس في البحث عنها، خرجت منشورات وإعلانات في الصحف تطلب العثور عليها حيَّةً أو ميتةً، ومكافأة سخية من صاحب الجلالة الملك. ما علاقة صاحب الجلالة باختفاء امرأةٍ من عامَّة النساء؟!».</a:t>
            </a:r>
          </a:p>
          <a:p>
            <a:pPr algn="just" rtl="1">
              <a:lnSpc>
                <a:spcPct val="150000"/>
              </a:lnSpc>
            </a:pPr>
            <a:endParaRPr lang="ar-AE" dirty="0">
              <a:solidFill>
                <a:schemeClr val="bg1"/>
              </a:solidFill>
              <a:effectLst>
                <a:outerShdw blurRad="38100" dist="38100" dir="2700000" algn="tl">
                  <a:srgbClr val="000000">
                    <a:alpha val="43137"/>
                  </a:srgbClr>
                </a:outerShdw>
              </a:effectLst>
            </a:endParaRPr>
          </a:p>
          <a:p>
            <a:pPr algn="just" rtl="1">
              <a:lnSpc>
                <a:spcPct val="150000"/>
              </a:lnSpc>
            </a:pPr>
            <a:r>
              <a:rPr lang="ar-AE" dirty="0">
                <a:solidFill>
                  <a:schemeClr val="bg1"/>
                </a:solidFill>
                <a:effectLst>
                  <a:outerShdw blurRad="38100" dist="38100" dir="2700000" algn="tl">
                    <a:srgbClr val="000000">
                      <a:alpha val="43137"/>
                    </a:srgbClr>
                  </a:outerShdw>
                </a:effectLst>
              </a:rPr>
              <a:t>تَبارى العُشَّاق قديمًا في وصف الحب، وفنونه، ووسائله، وسُبله، ودسائسه، لكنهم لم يعلموا أن زمانًا سيأتي حاملًا نوعًا آخر من الحب؛ حبٌّ لا يعرف الودَّ، ولا يرى للعاطفة مكانًا، حبٌّ مُغلَّف بطبقة نفطية، طبقة عازلة لكل معاني الرحمة والعطف، طبقة تتحول معها الحياة إلى دربٍ من دروب العذاب الذي لا نهاية له. هذه المرأة التي تخرج باحثة عن ذاتها لتجد نفسها «مُتَّهمة» بالهروب من بيت زوجها، حالة فريدة لم يألفها المجتمع، مرض تجب مواجهته كي لا ينتشر وتعرف بقية النساء أن باستطاعتهن الخروج من بقعة المجتمع الزَّيتيَّة التي تخنقهن.</a:t>
            </a:r>
            <a:endParaRPr lang="en-US" dirty="0">
              <a:solidFill>
                <a:schemeClr val="bg1"/>
              </a:solidFill>
              <a:effectLst>
                <a:outerShdw blurRad="38100" dist="38100" dir="2700000" algn="tl">
                  <a:srgbClr val="000000">
                    <a:alpha val="43137"/>
                  </a:srgbClr>
                </a:outerShdw>
              </a:effectLst>
            </a:endParaRPr>
          </a:p>
        </p:txBody>
      </p:sp>
      <p:pic>
        <p:nvPicPr>
          <p:cNvPr id="6" name="Picture 5">
            <a:extLst>
              <a:ext uri="{FF2B5EF4-FFF2-40B4-BE49-F238E27FC236}">
                <a16:creationId xmlns:a16="http://schemas.microsoft.com/office/drawing/2014/main" id="{02CB0752-C91B-4F25-BD2A-BDABBF9E4572}"/>
              </a:ext>
            </a:extLst>
          </p:cNvPr>
          <p:cNvPicPr>
            <a:picLocks noChangeAspect="1"/>
          </p:cNvPicPr>
          <p:nvPr/>
        </p:nvPicPr>
        <p:blipFill rotWithShape="1">
          <a:blip r:embed="rId2"/>
          <a:srcRect l="18782" t="6095" r="18468" b="5714"/>
          <a:stretch/>
        </p:blipFill>
        <p:spPr>
          <a:xfrm>
            <a:off x="7672387" y="752640"/>
            <a:ext cx="3500437" cy="4866975"/>
          </a:xfrm>
          <a:prstGeom prst="rect">
            <a:avLst/>
          </a:prstGeom>
        </p:spPr>
      </p:pic>
    </p:spTree>
    <p:extLst>
      <p:ext uri="{BB962C8B-B14F-4D97-AF65-F5344CB8AC3E}">
        <p14:creationId xmlns:p14="http://schemas.microsoft.com/office/powerpoint/2010/main" val="799868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1072A5E-4703-4B11-971A-28E185AC23F9}"/>
              </a:ext>
            </a:extLst>
          </p:cNvPr>
          <p:cNvSpPr txBox="1"/>
          <p:nvPr/>
        </p:nvSpPr>
        <p:spPr>
          <a:xfrm>
            <a:off x="564357" y="478632"/>
            <a:ext cx="4622006" cy="6036974"/>
          </a:xfrm>
          <a:prstGeom prst="rect">
            <a:avLst/>
          </a:prstGeom>
          <a:noFill/>
        </p:spPr>
        <p:txBody>
          <a:bodyPr wrap="square" rtlCol="0">
            <a:spAutoFit/>
          </a:bodyPr>
          <a:lstStyle/>
          <a:p>
            <a:pPr algn="just" rtl="1">
              <a:lnSpc>
                <a:spcPct val="150000"/>
              </a:lnSpc>
            </a:pPr>
            <a:r>
              <a:rPr lang="ar-AE" sz="2000" dirty="0">
                <a:solidFill>
                  <a:schemeClr val="bg1"/>
                </a:solidFill>
              </a:rPr>
              <a:t>تركتها في الشارع بعد أن حملت بها. التقطتها امرأة فقيرة وربّتها لتصبح امرأة جميلة وموهوبة. لكن الحياة تقف لها بالمرصاد لتقع من جديد بين يدي ابن عمّ "والدتها"، وهو شيخ سلفي متعصّب ومهووس بالجنس.</a:t>
            </a:r>
          </a:p>
          <a:p>
            <a:pPr algn="just" rtl="1">
              <a:lnSpc>
                <a:spcPct val="150000"/>
              </a:lnSpc>
            </a:pPr>
            <a:br>
              <a:rPr lang="ar-AE" sz="2000" dirty="0">
                <a:solidFill>
                  <a:schemeClr val="bg1"/>
                </a:solidFill>
              </a:rPr>
            </a:br>
            <a:r>
              <a:rPr lang="ar-AE" sz="2000" dirty="0">
                <a:solidFill>
                  <a:schemeClr val="bg1"/>
                </a:solidFill>
              </a:rPr>
              <a:t>رواية اجتازت الخطوط الحمر وكشفت عيوباً وأقنعة: إدارات حكوميّة ينخرها سوس الفساد، وشيوخ يستغلّون الدين بغية الوصول إلى المآرب الدنيوية، وصحافة مرتهنة لأهل السلطة تستر </a:t>
            </a:r>
            <a:r>
              <a:rPr lang="ar-AE" sz="2000" dirty="0" err="1">
                <a:solidFill>
                  <a:schemeClr val="bg1"/>
                </a:solidFill>
              </a:rPr>
              <a:t>ارتكابات</a:t>
            </a:r>
            <a:r>
              <a:rPr lang="ar-AE" sz="2000" dirty="0">
                <a:solidFill>
                  <a:schemeClr val="bg1"/>
                </a:solidFill>
              </a:rPr>
              <a:t> المتنفّذين وتدّعي زوراً الدفاع عن الحريّات العامّة وحقوق المواطن والمظلومين، وصحافيّات طارئات على المهنة يتسلّقن أكتاف الموهوبين المتواضعين طمعاً بالجاه والضوء، وأقلام تُباع وتُشترى في وضح النهار. </a:t>
            </a:r>
          </a:p>
        </p:txBody>
      </p:sp>
      <p:pic>
        <p:nvPicPr>
          <p:cNvPr id="15" name="Picture Placeholder 14">
            <a:extLst>
              <a:ext uri="{FF2B5EF4-FFF2-40B4-BE49-F238E27FC236}">
                <a16:creationId xmlns:a16="http://schemas.microsoft.com/office/drawing/2014/main" id="{CABAD30E-80F4-4D1A-9348-EB6549BB531D}"/>
              </a:ext>
            </a:extLst>
          </p:cNvPr>
          <p:cNvPicPr>
            <a:picLocks noGrp="1" noChangeAspect="1"/>
          </p:cNvPicPr>
          <p:nvPr>
            <p:ph type="pic" sz="quarter" idx="13"/>
          </p:nvPr>
        </p:nvPicPr>
        <p:blipFill rotWithShape="1">
          <a:blip r:embed="rId2"/>
          <a:srcRect l="22279" t="9186" r="12674" b="16992"/>
          <a:stretch/>
        </p:blipFill>
        <p:spPr>
          <a:xfrm>
            <a:off x="8072436" y="478632"/>
            <a:ext cx="3400426" cy="5145617"/>
          </a:xfrm>
        </p:spPr>
      </p:pic>
    </p:spTree>
    <p:extLst>
      <p:ext uri="{BB962C8B-B14F-4D97-AF65-F5344CB8AC3E}">
        <p14:creationId xmlns:p14="http://schemas.microsoft.com/office/powerpoint/2010/main" val="2900401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13FE2F-6431-41EA-8009-88245ED7108E}"/>
              </a:ext>
            </a:extLst>
          </p:cNvPr>
          <p:cNvSpPr txBox="1"/>
          <p:nvPr/>
        </p:nvSpPr>
        <p:spPr>
          <a:xfrm>
            <a:off x="372667" y="1178599"/>
            <a:ext cx="4764881" cy="4098238"/>
          </a:xfrm>
          <a:prstGeom prst="rect">
            <a:avLst/>
          </a:prstGeom>
          <a:noFill/>
        </p:spPr>
        <p:txBody>
          <a:bodyPr wrap="square" rtlCol="0">
            <a:spAutoFit/>
          </a:bodyPr>
          <a:lstStyle/>
          <a:p>
            <a:pPr algn="ctr">
              <a:lnSpc>
                <a:spcPct val="150000"/>
              </a:lnSpc>
            </a:pPr>
            <a:r>
              <a:rPr lang="ar-AE" sz="6000" dirty="0">
                <a:solidFill>
                  <a:schemeClr val="bg1"/>
                </a:solidFill>
              </a:rPr>
              <a:t>وعلى أحر من اللهفة ينطلق التصويت.</a:t>
            </a:r>
            <a:endParaRPr lang="en-US" sz="6000" dirty="0">
              <a:solidFill>
                <a:schemeClr val="bg1"/>
              </a:solidFill>
            </a:endParaRPr>
          </a:p>
        </p:txBody>
      </p:sp>
      <p:pic>
        <p:nvPicPr>
          <p:cNvPr id="6" name="Picture 5">
            <a:extLst>
              <a:ext uri="{FF2B5EF4-FFF2-40B4-BE49-F238E27FC236}">
                <a16:creationId xmlns:a16="http://schemas.microsoft.com/office/drawing/2014/main" id="{195780DB-13AB-4E0E-A584-087C832DA164}"/>
              </a:ext>
            </a:extLst>
          </p:cNvPr>
          <p:cNvPicPr>
            <a:picLocks noChangeAspect="1"/>
          </p:cNvPicPr>
          <p:nvPr/>
        </p:nvPicPr>
        <p:blipFill>
          <a:blip r:embed="rId2"/>
          <a:stretch>
            <a:fillRect/>
          </a:stretch>
        </p:blipFill>
        <p:spPr>
          <a:xfrm>
            <a:off x="6215062" y="1170384"/>
            <a:ext cx="4680347" cy="4680347"/>
          </a:xfrm>
          <a:prstGeom prst="rect">
            <a:avLst/>
          </a:prstGeom>
        </p:spPr>
      </p:pic>
    </p:spTree>
    <p:extLst>
      <p:ext uri="{BB962C8B-B14F-4D97-AF65-F5344CB8AC3E}">
        <p14:creationId xmlns:p14="http://schemas.microsoft.com/office/powerpoint/2010/main" val="2052008727"/>
      </p:ext>
    </p:extLst>
  </p:cSld>
  <p:clrMapOvr>
    <a:masterClrMapping/>
  </p:clrMapOvr>
</p:sld>
</file>

<file path=ppt/theme/theme1.xml><?xml version="1.0" encoding="utf-8"?>
<a:theme xmlns:a="http://schemas.openxmlformats.org/drawingml/2006/main" name="Office Theme">
  <a:themeElements>
    <a:clrScheme name="Fashion">
      <a:dk1>
        <a:srgbClr val="000000"/>
      </a:dk1>
      <a:lt1>
        <a:srgbClr val="FFFFFF"/>
      </a:lt1>
      <a:dk2>
        <a:srgbClr val="282928"/>
      </a:dk2>
      <a:lt2>
        <a:srgbClr val="FEEDEC"/>
      </a:lt2>
      <a:accent1>
        <a:srgbClr val="FE9A99"/>
      </a:accent1>
      <a:accent2>
        <a:srgbClr val="DFB0B2"/>
      </a:accent2>
      <a:accent3>
        <a:srgbClr val="282928"/>
      </a:accent3>
      <a:accent4>
        <a:srgbClr val="FFEEED"/>
      </a:accent4>
      <a:accent5>
        <a:srgbClr val="FFFAF8"/>
      </a:accent5>
      <a:accent6>
        <a:srgbClr val="FFFFEF"/>
      </a:accent6>
      <a:hlink>
        <a:srgbClr val="FE9A99"/>
      </a:hlink>
      <a:folHlink>
        <a:srgbClr val="E7B6B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shion_Photobook_Win32_AS - v2" id="{3631244F-31EE-48BA-B0FC-C63E8FF86820}" vid="{751ED392-3CAC-4C4C-81D1-F0A18D14B3B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0CAC2D3A-28CF-40A0-BA51-35E05B7E1949}">
  <ds:schemaRefs>
    <ds:schemaRef ds:uri="http://schemas.microsoft.com/sharepoint/v3/contenttype/forms"/>
  </ds:schemaRefs>
</ds:datastoreItem>
</file>

<file path=customXml/itemProps2.xml><?xml version="1.0" encoding="utf-8"?>
<ds:datastoreItem xmlns:ds="http://schemas.openxmlformats.org/officeDocument/2006/customXml" ds:itemID="{33646123-F49A-4FE8-8E80-49EB10D82E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0FC70BB-B5AE-43C0-A458-C8E0AA7D7D2F}">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Fashion photo book</Template>
  <TotalTime>52</TotalTime>
  <Words>324</Words>
  <Application>Microsoft Office PowerPoint</Application>
  <PresentationFormat>Widescreen</PresentationFormat>
  <Paragraphs>11</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The Serif Hand</vt:lpstr>
      <vt:lpstr>The Serif Hand Extrablack</vt:lpstr>
      <vt:lpstr>Office Theme</vt:lpstr>
      <vt:lpstr>تأبينا.. قررنا أن لا نقرأ في إبريل المقبل إلا من كتاباتها</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تأبينا.. قررنا أن لا نقرأ في إبريل المقبل إلا من كتاباتها</dc:title>
  <dc:creator>امل جميع</dc:creator>
  <cp:lastModifiedBy>امل جميع</cp:lastModifiedBy>
  <cp:revision>5</cp:revision>
  <dcterms:created xsi:type="dcterms:W3CDTF">2021-03-22T14:52:48Z</dcterms:created>
  <dcterms:modified xsi:type="dcterms:W3CDTF">2021-03-22T15:45:17Z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