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6" r:id="rId5"/>
    <p:sldId id="258" r:id="rId6"/>
    <p:sldId id="259" r:id="rId7"/>
    <p:sldId id="277" r:id="rId8"/>
    <p:sldId id="280" r:id="rId9"/>
    <p:sldId id="279" r:id="rId10"/>
    <p:sldId id="278" r:id="rId11"/>
    <p:sldId id="274" r:id="rId12"/>
    <p:sldId id="275" r:id="rId13"/>
    <p:sldId id="276" r:id="rId14"/>
    <p:sldId id="281" r:id="rId15"/>
    <p:sldId id="270" r:id="rId16"/>
    <p:sldId id="273"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showGuides="1">
      <p:cViewPr varScale="1">
        <p:scale>
          <a:sx n="89" d="100"/>
          <a:sy n="89" d="100"/>
        </p:scale>
        <p:origin x="68" y="29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E7AFE7E3-B682-49A9-ACA7-768E6277A838}"/>
    <pc:docChg chg="undo custSel addSld delSld modSld sldOrd">
      <pc:chgData name="امل جميع" userId="48d2dacfd601c028" providerId="LiveId" clId="{E7AFE7E3-B682-49A9-ACA7-768E6277A838}" dt="2021-07-30T05:00:29.312" v="1813" actId="14100"/>
      <pc:docMkLst>
        <pc:docMk/>
      </pc:docMkLst>
      <pc:sldChg chg="addSp delSp modSp mod modTransition">
        <pc:chgData name="امل جميع" userId="48d2dacfd601c028" providerId="LiveId" clId="{E7AFE7E3-B682-49A9-ACA7-768E6277A838}" dt="2021-07-30T04:44:17.529" v="1621"/>
        <pc:sldMkLst>
          <pc:docMk/>
          <pc:sldMk cId="1652133998" sldId="256"/>
        </pc:sldMkLst>
        <pc:spChg chg="mod">
          <ac:chgData name="امل جميع" userId="48d2dacfd601c028" providerId="LiveId" clId="{E7AFE7E3-B682-49A9-ACA7-768E6277A838}" dt="2021-07-30T04:28:34.589" v="1159" actId="2711"/>
          <ac:spMkLst>
            <pc:docMk/>
            <pc:sldMk cId="1652133998" sldId="256"/>
            <ac:spMk id="6" creationId="{00000000-0000-0000-0000-000000000000}"/>
          </ac:spMkLst>
        </pc:spChg>
        <pc:spChg chg="del mod">
          <ac:chgData name="امل جميع" userId="48d2dacfd601c028" providerId="LiveId" clId="{E7AFE7E3-B682-49A9-ACA7-768E6277A838}" dt="2021-07-29T18:05:37.210" v="54" actId="478"/>
          <ac:spMkLst>
            <pc:docMk/>
            <pc:sldMk cId="1652133998" sldId="256"/>
            <ac:spMk id="7" creationId="{00000000-0000-0000-0000-000000000000}"/>
          </ac:spMkLst>
        </pc:spChg>
        <pc:spChg chg="add del mod">
          <ac:chgData name="امل جميع" userId="48d2dacfd601c028" providerId="LiveId" clId="{E7AFE7E3-B682-49A9-ACA7-768E6277A838}" dt="2021-07-29T18:05:45.392" v="55" actId="478"/>
          <ac:spMkLst>
            <pc:docMk/>
            <pc:sldMk cId="1652133998" sldId="256"/>
            <ac:spMk id="10" creationId="{4FAC3BDC-FB09-49C4-B199-1AD8CF5123DA}"/>
          </ac:spMkLst>
        </pc:spChg>
      </pc:sldChg>
      <pc:sldChg chg="addSp delSp modSp mod modTransition">
        <pc:chgData name="امل جميع" userId="48d2dacfd601c028" providerId="LiveId" clId="{E7AFE7E3-B682-49A9-ACA7-768E6277A838}" dt="2021-07-30T05:00:17.945" v="1812" actId="2711"/>
        <pc:sldMkLst>
          <pc:docMk/>
          <pc:sldMk cId="4010278615" sldId="258"/>
        </pc:sldMkLst>
        <pc:spChg chg="mod">
          <ac:chgData name="امل جميع" userId="48d2dacfd601c028" providerId="LiveId" clId="{E7AFE7E3-B682-49A9-ACA7-768E6277A838}" dt="2021-07-30T05:00:17.945" v="1812" actId="2711"/>
          <ac:spMkLst>
            <pc:docMk/>
            <pc:sldMk cId="4010278615" sldId="258"/>
            <ac:spMk id="2" creationId="{00000000-0000-0000-0000-000000000000}"/>
          </ac:spMkLst>
        </pc:spChg>
        <pc:spChg chg="del mod">
          <ac:chgData name="امل جميع" userId="48d2dacfd601c028" providerId="LiveId" clId="{E7AFE7E3-B682-49A9-ACA7-768E6277A838}" dt="2021-07-29T18:07:37.867" v="77" actId="931"/>
          <ac:spMkLst>
            <pc:docMk/>
            <pc:sldMk cId="4010278615" sldId="258"/>
            <ac:spMk id="4" creationId="{7A41D8FF-6F92-459F-BF52-C6A6B4870199}"/>
          </ac:spMkLst>
        </pc:spChg>
        <pc:spChg chg="add del mod">
          <ac:chgData name="امل جميع" userId="48d2dacfd601c028" providerId="LiveId" clId="{E7AFE7E3-B682-49A9-ACA7-768E6277A838}" dt="2021-07-29T18:11:32.695" v="86"/>
          <ac:spMkLst>
            <pc:docMk/>
            <pc:sldMk cId="4010278615" sldId="258"/>
            <ac:spMk id="8" creationId="{5BC7611F-1062-453C-8E85-983C3B72C032}"/>
          </ac:spMkLst>
        </pc:spChg>
        <pc:spChg chg="add mod">
          <ac:chgData name="امل جميع" userId="48d2dacfd601c028" providerId="LiveId" clId="{E7AFE7E3-B682-49A9-ACA7-768E6277A838}" dt="2021-07-30T04:29:01.152" v="1161" actId="1076"/>
          <ac:spMkLst>
            <pc:docMk/>
            <pc:sldMk cId="4010278615" sldId="258"/>
            <ac:spMk id="9" creationId="{F1E9731B-9418-442A-A880-40A2422487BE}"/>
          </ac:spMkLst>
        </pc:spChg>
        <pc:picChg chg="add mod">
          <ac:chgData name="امل جميع" userId="48d2dacfd601c028" providerId="LiveId" clId="{E7AFE7E3-B682-49A9-ACA7-768E6277A838}" dt="2021-07-29T18:59:14.700" v="362" actId="1076"/>
          <ac:picMkLst>
            <pc:docMk/>
            <pc:sldMk cId="4010278615" sldId="258"/>
            <ac:picMk id="7" creationId="{C10D7788-13D0-4192-B036-7C6BBAFB656B}"/>
          </ac:picMkLst>
        </pc:picChg>
      </pc:sldChg>
      <pc:sldChg chg="addSp delSp modSp mod modTransition">
        <pc:chgData name="امل جميع" userId="48d2dacfd601c028" providerId="LiveId" clId="{E7AFE7E3-B682-49A9-ACA7-768E6277A838}" dt="2021-07-30T04:47:27.560" v="1638"/>
        <pc:sldMkLst>
          <pc:docMk/>
          <pc:sldMk cId="2853788422" sldId="259"/>
        </pc:sldMkLst>
        <pc:spChg chg="mod">
          <ac:chgData name="امل جميع" userId="48d2dacfd601c028" providerId="LiveId" clId="{E7AFE7E3-B682-49A9-ACA7-768E6277A838}" dt="2021-07-30T04:34:42.854" v="1374" actId="20577"/>
          <ac:spMkLst>
            <pc:docMk/>
            <pc:sldMk cId="2853788422" sldId="259"/>
            <ac:spMk id="2" creationId="{00000000-0000-0000-0000-000000000000}"/>
          </ac:spMkLst>
        </pc:spChg>
        <pc:spChg chg="mod">
          <ac:chgData name="امل جميع" userId="48d2dacfd601c028" providerId="LiveId" clId="{E7AFE7E3-B682-49A9-ACA7-768E6277A838}" dt="2021-07-30T04:39:00.015" v="1482" actId="207"/>
          <ac:spMkLst>
            <pc:docMk/>
            <pc:sldMk cId="2853788422" sldId="259"/>
            <ac:spMk id="3" creationId="{00000000-0000-0000-0000-000000000000}"/>
          </ac:spMkLst>
        </pc:spChg>
        <pc:spChg chg="add del mod">
          <ac:chgData name="امل جميع" userId="48d2dacfd601c028" providerId="LiveId" clId="{E7AFE7E3-B682-49A9-ACA7-768E6277A838}" dt="2021-07-29T18:47:28.610" v="273" actId="931"/>
          <ac:spMkLst>
            <pc:docMk/>
            <pc:sldMk cId="2853788422" sldId="259"/>
            <ac:spMk id="5" creationId="{3AB54478-5B14-441E-B330-9902DE9BC6A7}"/>
          </ac:spMkLst>
        </pc:spChg>
        <pc:graphicFrameChg chg="del">
          <ac:chgData name="امل جميع" userId="48d2dacfd601c028" providerId="LiveId" clId="{E7AFE7E3-B682-49A9-ACA7-768E6277A838}" dt="2021-07-29T18:11:36.628" v="87" actId="478"/>
          <ac:graphicFrameMkLst>
            <pc:docMk/>
            <pc:sldMk cId="2853788422" sldId="259"/>
            <ac:graphicFrameMk id="16" creationId="{00000000-0000-0000-0000-000000000000}"/>
          </ac:graphicFrameMkLst>
        </pc:graphicFrameChg>
        <pc:picChg chg="add mod modCrop">
          <ac:chgData name="امل جميع" userId="48d2dacfd601c028" providerId="LiveId" clId="{E7AFE7E3-B682-49A9-ACA7-768E6277A838}" dt="2021-07-30T04:35:08.984" v="1382" actId="1076"/>
          <ac:picMkLst>
            <pc:docMk/>
            <pc:sldMk cId="2853788422" sldId="259"/>
            <ac:picMk id="7" creationId="{0D2370BB-4821-4530-B777-FC30189461BC}"/>
          </ac:picMkLst>
        </pc:picChg>
      </pc:sldChg>
      <pc:sldChg chg="del">
        <pc:chgData name="امل جميع" userId="48d2dacfd601c028" providerId="LiveId" clId="{E7AFE7E3-B682-49A9-ACA7-768E6277A838}" dt="2021-07-29T18:12:10.534" v="92" actId="2696"/>
        <pc:sldMkLst>
          <pc:docMk/>
          <pc:sldMk cId="1800380133" sldId="264"/>
        </pc:sldMkLst>
      </pc:sldChg>
      <pc:sldChg chg="del">
        <pc:chgData name="امل جميع" userId="48d2dacfd601c028" providerId="LiveId" clId="{E7AFE7E3-B682-49A9-ACA7-768E6277A838}" dt="2021-07-30T04:40:00.720" v="1491" actId="2696"/>
        <pc:sldMkLst>
          <pc:docMk/>
          <pc:sldMk cId="3197023440" sldId="265"/>
        </pc:sldMkLst>
      </pc:sldChg>
      <pc:sldChg chg="addSp delSp modSp mod modTransition">
        <pc:chgData name="امل جميع" userId="48d2dacfd601c028" providerId="LiveId" clId="{E7AFE7E3-B682-49A9-ACA7-768E6277A838}" dt="2021-07-30T04:49:57.255" v="1654"/>
        <pc:sldMkLst>
          <pc:docMk/>
          <pc:sldMk cId="1315647518" sldId="268"/>
        </pc:sldMkLst>
        <pc:spChg chg="mod">
          <ac:chgData name="امل جميع" userId="48d2dacfd601c028" providerId="LiveId" clId="{E7AFE7E3-B682-49A9-ACA7-768E6277A838}" dt="2021-07-30T04:42:48.034" v="1619" actId="6549"/>
          <ac:spMkLst>
            <pc:docMk/>
            <pc:sldMk cId="1315647518" sldId="268"/>
            <ac:spMk id="2" creationId="{00000000-0000-0000-0000-000000000000}"/>
          </ac:spMkLst>
        </pc:spChg>
        <pc:spChg chg="del mod">
          <ac:chgData name="امل جميع" userId="48d2dacfd601c028" providerId="LiveId" clId="{E7AFE7E3-B682-49A9-ACA7-768E6277A838}" dt="2021-07-30T04:42:29.642" v="1612" actId="478"/>
          <ac:spMkLst>
            <pc:docMk/>
            <pc:sldMk cId="1315647518" sldId="268"/>
            <ac:spMk id="3" creationId="{00000000-0000-0000-0000-000000000000}"/>
          </ac:spMkLst>
        </pc:spChg>
        <pc:spChg chg="add del">
          <ac:chgData name="امل جميع" userId="48d2dacfd601c028" providerId="LiveId" clId="{E7AFE7E3-B682-49A9-ACA7-768E6277A838}" dt="2021-07-30T04:42:54.476" v="1620" actId="478"/>
          <ac:spMkLst>
            <pc:docMk/>
            <pc:sldMk cId="1315647518" sldId="268"/>
            <ac:spMk id="5" creationId="{0151BC9A-4646-4960-92E9-017AC3B212EB}"/>
          </ac:spMkLst>
        </pc:spChg>
      </pc:sldChg>
      <pc:sldChg chg="new del">
        <pc:chgData name="امل جميع" userId="48d2dacfd601c028" providerId="LiveId" clId="{E7AFE7E3-B682-49A9-ACA7-768E6277A838}" dt="2021-07-30T04:39:57.744" v="1490" actId="2696"/>
        <pc:sldMkLst>
          <pc:docMk/>
          <pc:sldMk cId="617149620" sldId="269"/>
        </pc:sldMkLst>
      </pc:sldChg>
      <pc:sldChg chg="addSp delSp modSp add mod ord modTransition">
        <pc:chgData name="امل جميع" userId="48d2dacfd601c028" providerId="LiveId" clId="{E7AFE7E3-B682-49A9-ACA7-768E6277A838}" dt="2021-07-30T04:58:42.958" v="1804" actId="2711"/>
        <pc:sldMkLst>
          <pc:docMk/>
          <pc:sldMk cId="4139835962" sldId="270"/>
        </pc:sldMkLst>
        <pc:spChg chg="mod">
          <ac:chgData name="امل جميع" userId="48d2dacfd601c028" providerId="LiveId" clId="{E7AFE7E3-B682-49A9-ACA7-768E6277A838}" dt="2021-07-30T04:58:42.958" v="1804" actId="2711"/>
          <ac:spMkLst>
            <pc:docMk/>
            <pc:sldMk cId="4139835962" sldId="270"/>
            <ac:spMk id="2" creationId="{00000000-0000-0000-0000-000000000000}"/>
          </ac:spMkLst>
        </pc:spChg>
        <pc:spChg chg="mod">
          <ac:chgData name="امل جميع" userId="48d2dacfd601c028" providerId="LiveId" clId="{E7AFE7E3-B682-49A9-ACA7-768E6277A838}" dt="2021-07-30T04:18:57.408" v="1080" actId="6549"/>
          <ac:spMkLst>
            <pc:docMk/>
            <pc:sldMk cId="4139835962" sldId="270"/>
            <ac:spMk id="3" creationId="{00000000-0000-0000-0000-000000000000}"/>
          </ac:spMkLst>
        </pc:spChg>
        <pc:spChg chg="del">
          <ac:chgData name="امل جميع" userId="48d2dacfd601c028" providerId="LiveId" clId="{E7AFE7E3-B682-49A9-ACA7-768E6277A838}" dt="2021-07-29T18:24:50.051" v="246" actId="931"/>
          <ac:spMkLst>
            <pc:docMk/>
            <pc:sldMk cId="4139835962" sldId="270"/>
            <ac:spMk id="5" creationId="{3AB54478-5B14-441E-B330-9902DE9BC6A7}"/>
          </ac:spMkLst>
        </pc:spChg>
        <pc:picChg chg="add mod modCrop">
          <ac:chgData name="امل جميع" userId="48d2dacfd601c028" providerId="LiveId" clId="{E7AFE7E3-B682-49A9-ACA7-768E6277A838}" dt="2021-07-30T04:18:51.941" v="1078" actId="1076"/>
          <ac:picMkLst>
            <pc:docMk/>
            <pc:sldMk cId="4139835962" sldId="270"/>
            <ac:picMk id="6" creationId="{91E68693-B9E4-4849-913A-2535987E158C}"/>
          </ac:picMkLst>
        </pc:picChg>
      </pc:sldChg>
      <pc:sldChg chg="add del">
        <pc:chgData name="امل جميع" userId="48d2dacfd601c028" providerId="LiveId" clId="{E7AFE7E3-B682-49A9-ACA7-768E6277A838}" dt="2021-07-30T04:39:52.344" v="1489" actId="2696"/>
        <pc:sldMkLst>
          <pc:docMk/>
          <pc:sldMk cId="1969862110" sldId="271"/>
        </pc:sldMkLst>
      </pc:sldChg>
      <pc:sldChg chg="add del">
        <pc:chgData name="امل جميع" userId="48d2dacfd601c028" providerId="LiveId" clId="{E7AFE7E3-B682-49A9-ACA7-768E6277A838}" dt="2021-07-30T04:39:46.529" v="1488" actId="2696"/>
        <pc:sldMkLst>
          <pc:docMk/>
          <pc:sldMk cId="1339936312" sldId="272"/>
        </pc:sldMkLst>
      </pc:sldChg>
      <pc:sldChg chg="addSp delSp modSp add mod modTransition">
        <pc:chgData name="امل جميع" userId="48d2dacfd601c028" providerId="LiveId" clId="{E7AFE7E3-B682-49A9-ACA7-768E6277A838}" dt="2021-07-30T04:56:26.847" v="1802" actId="20577"/>
        <pc:sldMkLst>
          <pc:docMk/>
          <pc:sldMk cId="1828714099" sldId="273"/>
        </pc:sldMkLst>
        <pc:spChg chg="mod">
          <ac:chgData name="امل جميع" userId="48d2dacfd601c028" providerId="LiveId" clId="{E7AFE7E3-B682-49A9-ACA7-768E6277A838}" dt="2021-07-30T04:56:26.847" v="1802" actId="20577"/>
          <ac:spMkLst>
            <pc:docMk/>
            <pc:sldMk cId="1828714099" sldId="273"/>
            <ac:spMk id="2" creationId="{00000000-0000-0000-0000-000000000000}"/>
          </ac:spMkLst>
        </pc:spChg>
        <pc:spChg chg="mod">
          <ac:chgData name="امل جميع" userId="48d2dacfd601c028" providerId="LiveId" clId="{E7AFE7E3-B682-49A9-ACA7-768E6277A838}" dt="2021-07-30T03:56:36.580" v="669" actId="1076"/>
          <ac:spMkLst>
            <pc:docMk/>
            <pc:sldMk cId="1828714099" sldId="273"/>
            <ac:spMk id="3" creationId="{00000000-0000-0000-0000-000000000000}"/>
          </ac:spMkLst>
        </pc:spChg>
        <pc:spChg chg="del">
          <ac:chgData name="امل جميع" userId="48d2dacfd601c028" providerId="LiveId" clId="{E7AFE7E3-B682-49A9-ACA7-768E6277A838}" dt="2021-07-30T03:55:42.404" v="658" actId="931"/>
          <ac:spMkLst>
            <pc:docMk/>
            <pc:sldMk cId="1828714099" sldId="273"/>
            <ac:spMk id="5" creationId="{3AB54478-5B14-441E-B330-9902DE9BC6A7}"/>
          </ac:spMkLst>
        </pc:spChg>
        <pc:picChg chg="add mod">
          <ac:chgData name="امل جميع" userId="48d2dacfd601c028" providerId="LiveId" clId="{E7AFE7E3-B682-49A9-ACA7-768E6277A838}" dt="2021-07-30T03:56:24.225" v="667" actId="1076"/>
          <ac:picMkLst>
            <pc:docMk/>
            <pc:sldMk cId="1828714099" sldId="273"/>
            <ac:picMk id="6" creationId="{76EB50C8-4B1C-4075-87AF-76A151A4BBA4}"/>
          </ac:picMkLst>
        </pc:picChg>
      </pc:sldChg>
      <pc:sldChg chg="addSp delSp modSp add mod modTransition">
        <pc:chgData name="امل جميع" userId="48d2dacfd601c028" providerId="LiveId" clId="{E7AFE7E3-B682-49A9-ACA7-768E6277A838}" dt="2021-07-30T04:58:54.370" v="1805" actId="2711"/>
        <pc:sldMkLst>
          <pc:docMk/>
          <pc:sldMk cId="1873440894" sldId="274"/>
        </pc:sldMkLst>
        <pc:spChg chg="mod">
          <ac:chgData name="امل جميع" userId="48d2dacfd601c028" providerId="LiveId" clId="{E7AFE7E3-B682-49A9-ACA7-768E6277A838}" dt="2021-07-30T04:58:54.370" v="1805" actId="2711"/>
          <ac:spMkLst>
            <pc:docMk/>
            <pc:sldMk cId="1873440894" sldId="274"/>
            <ac:spMk id="2" creationId="{00000000-0000-0000-0000-000000000000}"/>
          </ac:spMkLst>
        </pc:spChg>
        <pc:spChg chg="mod">
          <ac:chgData name="امل جميع" userId="48d2dacfd601c028" providerId="LiveId" clId="{E7AFE7E3-B682-49A9-ACA7-768E6277A838}" dt="2021-07-30T04:39:24.774" v="1485" actId="207"/>
          <ac:spMkLst>
            <pc:docMk/>
            <pc:sldMk cId="1873440894" sldId="274"/>
            <ac:spMk id="3" creationId="{00000000-0000-0000-0000-000000000000}"/>
          </ac:spMkLst>
        </pc:spChg>
        <pc:spChg chg="del">
          <ac:chgData name="امل جميع" userId="48d2dacfd601c028" providerId="LiveId" clId="{E7AFE7E3-B682-49A9-ACA7-768E6277A838}" dt="2021-07-29T18:20:35.142" v="165" actId="931"/>
          <ac:spMkLst>
            <pc:docMk/>
            <pc:sldMk cId="1873440894" sldId="274"/>
            <ac:spMk id="5" creationId="{3AB54478-5B14-441E-B330-9902DE9BC6A7}"/>
          </ac:spMkLst>
        </pc:spChg>
        <pc:picChg chg="add mod">
          <ac:chgData name="امل جميع" userId="48d2dacfd601c028" providerId="LiveId" clId="{E7AFE7E3-B682-49A9-ACA7-768E6277A838}" dt="2021-07-30T04:26:39.900" v="1149" actId="1076"/>
          <ac:picMkLst>
            <pc:docMk/>
            <pc:sldMk cId="1873440894" sldId="274"/>
            <ac:picMk id="6" creationId="{8BE821EF-A929-4EA1-8BAC-D20E0E1AB2EB}"/>
          </ac:picMkLst>
        </pc:picChg>
      </pc:sldChg>
      <pc:sldChg chg="addSp delSp modSp add mod modTransition">
        <pc:chgData name="امل جميع" userId="48d2dacfd601c028" providerId="LiveId" clId="{E7AFE7E3-B682-49A9-ACA7-768E6277A838}" dt="2021-07-30T04:48:44.761" v="1645"/>
        <pc:sldMkLst>
          <pc:docMk/>
          <pc:sldMk cId="3573472324" sldId="275"/>
        </pc:sldMkLst>
        <pc:spChg chg="mod">
          <ac:chgData name="امل جميع" userId="48d2dacfd601c028" providerId="LiveId" clId="{E7AFE7E3-B682-49A9-ACA7-768E6277A838}" dt="2021-07-30T04:24:48.505" v="1140" actId="207"/>
          <ac:spMkLst>
            <pc:docMk/>
            <pc:sldMk cId="3573472324" sldId="275"/>
            <ac:spMk id="2" creationId="{00000000-0000-0000-0000-000000000000}"/>
          </ac:spMkLst>
        </pc:spChg>
        <pc:spChg chg="add del">
          <ac:chgData name="امل جميع" userId="48d2dacfd601c028" providerId="LiveId" clId="{E7AFE7E3-B682-49A9-ACA7-768E6277A838}" dt="2021-07-30T03:26:19.510" v="550" actId="931"/>
          <ac:spMkLst>
            <pc:docMk/>
            <pc:sldMk cId="3573472324" sldId="275"/>
            <ac:spMk id="3" creationId="{00000000-0000-0000-0000-000000000000}"/>
          </ac:spMkLst>
        </pc:spChg>
        <pc:spChg chg="del mod">
          <ac:chgData name="امل جميع" userId="48d2dacfd601c028" providerId="LiveId" clId="{E7AFE7E3-B682-49A9-ACA7-768E6277A838}" dt="2021-07-30T03:31:42.755" v="583" actId="478"/>
          <ac:spMkLst>
            <pc:docMk/>
            <pc:sldMk cId="3573472324" sldId="275"/>
            <ac:spMk id="5" creationId="{3AB54478-5B14-441E-B330-9902DE9BC6A7}"/>
          </ac:spMkLst>
        </pc:spChg>
        <pc:spChg chg="add del mod">
          <ac:chgData name="امل جميع" userId="48d2dacfd601c028" providerId="LiveId" clId="{E7AFE7E3-B682-49A9-ACA7-768E6277A838}" dt="2021-07-30T03:26:51.899" v="559" actId="478"/>
          <ac:spMkLst>
            <pc:docMk/>
            <pc:sldMk cId="3573472324" sldId="275"/>
            <ac:spMk id="9" creationId="{D11921F6-866B-451B-8CD6-3360B29F442E}"/>
          </ac:spMkLst>
        </pc:spChg>
        <pc:spChg chg="add mod">
          <ac:chgData name="امل جميع" userId="48d2dacfd601c028" providerId="LiveId" clId="{E7AFE7E3-B682-49A9-ACA7-768E6277A838}" dt="2021-07-30T04:39:32.276" v="1486" actId="207"/>
          <ac:spMkLst>
            <pc:docMk/>
            <pc:sldMk cId="3573472324" sldId="275"/>
            <ac:spMk id="10" creationId="{183EA162-A34E-4DDE-B2AC-92D8E13D2E6D}"/>
          </ac:spMkLst>
        </pc:spChg>
        <pc:spChg chg="add del mod">
          <ac:chgData name="امل جميع" userId="48d2dacfd601c028" providerId="LiveId" clId="{E7AFE7E3-B682-49A9-ACA7-768E6277A838}" dt="2021-07-30T03:31:45.828" v="584" actId="478"/>
          <ac:spMkLst>
            <pc:docMk/>
            <pc:sldMk cId="3573472324" sldId="275"/>
            <ac:spMk id="12" creationId="{2CC0F5C1-FFCF-4A8D-A5CA-75140268E245}"/>
          </ac:spMkLst>
        </pc:spChg>
        <pc:picChg chg="add del mod">
          <ac:chgData name="امل جميع" userId="48d2dacfd601c028" providerId="LiveId" clId="{E7AFE7E3-B682-49A9-ACA7-768E6277A838}" dt="2021-07-30T03:25:59.272" v="549" actId="931"/>
          <ac:picMkLst>
            <pc:docMk/>
            <pc:sldMk cId="3573472324" sldId="275"/>
            <ac:picMk id="6" creationId="{19AF185F-6B1E-461E-B958-6A92FC97C868}"/>
          </ac:picMkLst>
        </pc:picChg>
        <pc:picChg chg="add mod modCrop">
          <ac:chgData name="امل جميع" userId="48d2dacfd601c028" providerId="LiveId" clId="{E7AFE7E3-B682-49A9-ACA7-768E6277A838}" dt="2021-07-30T04:26:14.682" v="1146" actId="1076"/>
          <ac:picMkLst>
            <pc:docMk/>
            <pc:sldMk cId="3573472324" sldId="275"/>
            <ac:picMk id="8" creationId="{C26AB69C-DF0C-40C0-9069-5234E5ADB332}"/>
          </ac:picMkLst>
        </pc:picChg>
      </pc:sldChg>
      <pc:sldChg chg="addSp delSp modSp add mod modTransition">
        <pc:chgData name="امل جميع" userId="48d2dacfd601c028" providerId="LiveId" clId="{E7AFE7E3-B682-49A9-ACA7-768E6277A838}" dt="2021-07-30T04:59:12.112" v="1806" actId="2711"/>
        <pc:sldMkLst>
          <pc:docMk/>
          <pc:sldMk cId="2902910693" sldId="276"/>
        </pc:sldMkLst>
        <pc:spChg chg="mod">
          <ac:chgData name="امل جميع" userId="48d2dacfd601c028" providerId="LiveId" clId="{E7AFE7E3-B682-49A9-ACA7-768E6277A838}" dt="2021-07-30T04:59:12.112" v="1806" actId="2711"/>
          <ac:spMkLst>
            <pc:docMk/>
            <pc:sldMk cId="2902910693" sldId="276"/>
            <ac:spMk id="2" creationId="{00000000-0000-0000-0000-000000000000}"/>
          </ac:spMkLst>
        </pc:spChg>
        <pc:spChg chg="mod">
          <ac:chgData name="امل جميع" userId="48d2dacfd601c028" providerId="LiveId" clId="{E7AFE7E3-B682-49A9-ACA7-768E6277A838}" dt="2021-07-30T04:39:40.314" v="1487" actId="207"/>
          <ac:spMkLst>
            <pc:docMk/>
            <pc:sldMk cId="2902910693" sldId="276"/>
            <ac:spMk id="3" creationId="{00000000-0000-0000-0000-000000000000}"/>
          </ac:spMkLst>
        </pc:spChg>
        <pc:spChg chg="del">
          <ac:chgData name="امل جميع" userId="48d2dacfd601c028" providerId="LiveId" clId="{E7AFE7E3-B682-49A9-ACA7-768E6277A838}" dt="2021-07-29T18:22:25.794" v="224" actId="931"/>
          <ac:spMkLst>
            <pc:docMk/>
            <pc:sldMk cId="2902910693" sldId="276"/>
            <ac:spMk id="5" creationId="{3AB54478-5B14-441E-B330-9902DE9BC6A7}"/>
          </ac:spMkLst>
        </pc:spChg>
        <pc:spChg chg="add del mod">
          <ac:chgData name="امل جميع" userId="48d2dacfd601c028" providerId="LiveId" clId="{E7AFE7E3-B682-49A9-ACA7-768E6277A838}" dt="2021-07-29T18:23:26.562" v="226" actId="931"/>
          <ac:spMkLst>
            <pc:docMk/>
            <pc:sldMk cId="2902910693" sldId="276"/>
            <ac:spMk id="8" creationId="{9F8F494B-7FD1-4656-BE61-181BAB20E1FC}"/>
          </ac:spMkLst>
        </pc:spChg>
        <pc:picChg chg="add del mod">
          <ac:chgData name="امل جميع" userId="48d2dacfd601c028" providerId="LiveId" clId="{E7AFE7E3-B682-49A9-ACA7-768E6277A838}" dt="2021-07-29T18:23:12.919" v="225" actId="21"/>
          <ac:picMkLst>
            <pc:docMk/>
            <pc:sldMk cId="2902910693" sldId="276"/>
            <ac:picMk id="6" creationId="{99F12427-65EC-458A-AB2D-2229A0011BC0}"/>
          </ac:picMkLst>
        </pc:picChg>
        <pc:picChg chg="add mod">
          <ac:chgData name="امل جميع" userId="48d2dacfd601c028" providerId="LiveId" clId="{E7AFE7E3-B682-49A9-ACA7-768E6277A838}" dt="2021-07-30T04:27:17.629" v="1153" actId="1076"/>
          <ac:picMkLst>
            <pc:docMk/>
            <pc:sldMk cId="2902910693" sldId="276"/>
            <ac:picMk id="10" creationId="{AB88EAAA-B467-4148-BB32-2B796DE16BC4}"/>
          </ac:picMkLst>
        </pc:picChg>
      </pc:sldChg>
      <pc:sldChg chg="addSp delSp modSp add mod ord modTransition">
        <pc:chgData name="امل جميع" userId="48d2dacfd601c028" providerId="LiveId" clId="{E7AFE7E3-B682-49A9-ACA7-768E6277A838}" dt="2021-07-30T04:59:54.969" v="1811" actId="2711"/>
        <pc:sldMkLst>
          <pc:docMk/>
          <pc:sldMk cId="2120202128" sldId="277"/>
        </pc:sldMkLst>
        <pc:spChg chg="mod">
          <ac:chgData name="امل جميع" userId="48d2dacfd601c028" providerId="LiveId" clId="{E7AFE7E3-B682-49A9-ACA7-768E6277A838}" dt="2021-07-30T04:59:54.969" v="1811" actId="2711"/>
          <ac:spMkLst>
            <pc:docMk/>
            <pc:sldMk cId="2120202128" sldId="277"/>
            <ac:spMk id="2" creationId="{00000000-0000-0000-0000-000000000000}"/>
          </ac:spMkLst>
        </pc:spChg>
        <pc:spChg chg="mod">
          <ac:chgData name="امل جميع" userId="48d2dacfd601c028" providerId="LiveId" clId="{E7AFE7E3-B682-49A9-ACA7-768E6277A838}" dt="2021-07-30T04:39:08.036" v="1483" actId="207"/>
          <ac:spMkLst>
            <pc:docMk/>
            <pc:sldMk cId="2120202128" sldId="277"/>
            <ac:spMk id="3" creationId="{00000000-0000-0000-0000-000000000000}"/>
          </ac:spMkLst>
        </pc:spChg>
        <pc:spChg chg="del">
          <ac:chgData name="امل جميع" userId="48d2dacfd601c028" providerId="LiveId" clId="{E7AFE7E3-B682-49A9-ACA7-768E6277A838}" dt="2021-07-29T18:13:16.577" v="105" actId="931"/>
          <ac:spMkLst>
            <pc:docMk/>
            <pc:sldMk cId="2120202128" sldId="277"/>
            <ac:spMk id="5" creationId="{3AB54478-5B14-441E-B330-9902DE9BC6A7}"/>
          </ac:spMkLst>
        </pc:spChg>
        <pc:picChg chg="add mod modCrop">
          <ac:chgData name="امل جميع" userId="48d2dacfd601c028" providerId="LiveId" clId="{E7AFE7E3-B682-49A9-ACA7-768E6277A838}" dt="2021-07-30T04:29:21.633" v="1162" actId="1440"/>
          <ac:picMkLst>
            <pc:docMk/>
            <pc:sldMk cId="2120202128" sldId="277"/>
            <ac:picMk id="6" creationId="{C9DC1D8E-1EAD-4411-BF57-9AB27E770E05}"/>
          </ac:picMkLst>
        </pc:picChg>
      </pc:sldChg>
      <pc:sldChg chg="addSp delSp modSp add mod modTransition">
        <pc:chgData name="امل جميع" userId="48d2dacfd601c028" providerId="LiveId" clId="{E7AFE7E3-B682-49A9-ACA7-768E6277A838}" dt="2021-07-30T04:52:52.318" v="1665" actId="2711"/>
        <pc:sldMkLst>
          <pc:docMk/>
          <pc:sldMk cId="3044399656" sldId="278"/>
        </pc:sldMkLst>
        <pc:spChg chg="mod">
          <ac:chgData name="امل جميع" userId="48d2dacfd601c028" providerId="LiveId" clId="{E7AFE7E3-B682-49A9-ACA7-768E6277A838}" dt="2021-07-30T04:52:52.318" v="1665" actId="2711"/>
          <ac:spMkLst>
            <pc:docMk/>
            <pc:sldMk cId="3044399656" sldId="278"/>
            <ac:spMk id="2" creationId="{00000000-0000-0000-0000-000000000000}"/>
          </ac:spMkLst>
        </pc:spChg>
        <pc:spChg chg="del">
          <ac:chgData name="امل جميع" userId="48d2dacfd601c028" providerId="LiveId" clId="{E7AFE7E3-B682-49A9-ACA7-768E6277A838}" dt="2021-07-29T19:18:32.368" v="479" actId="931"/>
          <ac:spMkLst>
            <pc:docMk/>
            <pc:sldMk cId="3044399656" sldId="278"/>
            <ac:spMk id="3" creationId="{00000000-0000-0000-0000-000000000000}"/>
          </ac:spMkLst>
        </pc:spChg>
        <pc:spChg chg="add del mod">
          <ac:chgData name="امل جميع" userId="48d2dacfd601c028" providerId="LiveId" clId="{E7AFE7E3-B682-49A9-ACA7-768E6277A838}" dt="2021-07-30T03:30:57.652" v="576" actId="478"/>
          <ac:spMkLst>
            <pc:docMk/>
            <pc:sldMk cId="3044399656" sldId="278"/>
            <ac:spMk id="4" creationId="{36A89D5C-92C5-48F0-9A41-F14009C279E8}"/>
          </ac:spMkLst>
        </pc:spChg>
        <pc:spChg chg="del">
          <ac:chgData name="امل جميع" userId="48d2dacfd601c028" providerId="LiveId" clId="{E7AFE7E3-B682-49A9-ACA7-768E6277A838}" dt="2021-07-29T19:17:22.249" v="478" actId="931"/>
          <ac:spMkLst>
            <pc:docMk/>
            <pc:sldMk cId="3044399656" sldId="278"/>
            <ac:spMk id="5" creationId="{3AB54478-5B14-441E-B330-9902DE9BC6A7}"/>
          </ac:spMkLst>
        </pc:spChg>
        <pc:spChg chg="add mod">
          <ac:chgData name="امل جميع" userId="48d2dacfd601c028" providerId="LiveId" clId="{E7AFE7E3-B682-49A9-ACA7-768E6277A838}" dt="2021-07-30T03:31:13.256" v="579" actId="1076"/>
          <ac:spMkLst>
            <pc:docMk/>
            <pc:sldMk cId="3044399656" sldId="278"/>
            <ac:spMk id="9" creationId="{98717951-659B-4412-94AC-A39AB56A7D58}"/>
          </ac:spMkLst>
        </pc:spChg>
        <pc:picChg chg="add del mod">
          <ac:chgData name="امل جميع" userId="48d2dacfd601c028" providerId="LiveId" clId="{E7AFE7E3-B682-49A9-ACA7-768E6277A838}" dt="2021-07-30T03:30:45.063" v="575" actId="478"/>
          <ac:picMkLst>
            <pc:docMk/>
            <pc:sldMk cId="3044399656" sldId="278"/>
            <ac:picMk id="6" creationId="{817E2FCC-644C-4C92-99CB-F35E1128D7DE}"/>
          </ac:picMkLst>
        </pc:picChg>
        <pc:picChg chg="add mod">
          <ac:chgData name="امل جميع" userId="48d2dacfd601c028" providerId="LiveId" clId="{E7AFE7E3-B682-49A9-ACA7-768E6277A838}" dt="2021-07-30T03:31:14.848" v="580" actId="1076"/>
          <ac:picMkLst>
            <pc:docMk/>
            <pc:sldMk cId="3044399656" sldId="278"/>
            <ac:picMk id="8" creationId="{4C6ABC1C-0670-4032-ADB9-C8E7719F06B9}"/>
          </ac:picMkLst>
        </pc:picChg>
      </pc:sldChg>
      <pc:sldChg chg="addSp delSp modSp add mod modTransition">
        <pc:chgData name="امل جميع" userId="48d2dacfd601c028" providerId="LiveId" clId="{E7AFE7E3-B682-49A9-ACA7-768E6277A838}" dt="2021-07-30T04:59:22.259" v="1807" actId="2711"/>
        <pc:sldMkLst>
          <pc:docMk/>
          <pc:sldMk cId="888409540" sldId="279"/>
        </pc:sldMkLst>
        <pc:spChg chg="mod">
          <ac:chgData name="امل جميع" userId="48d2dacfd601c028" providerId="LiveId" clId="{E7AFE7E3-B682-49A9-ACA7-768E6277A838}" dt="2021-07-30T04:59:22.259" v="1807" actId="2711"/>
          <ac:spMkLst>
            <pc:docMk/>
            <pc:sldMk cId="888409540" sldId="279"/>
            <ac:spMk id="2" creationId="{00000000-0000-0000-0000-000000000000}"/>
          </ac:spMkLst>
        </pc:spChg>
        <pc:spChg chg="mod">
          <ac:chgData name="امل جميع" userId="48d2dacfd601c028" providerId="LiveId" clId="{E7AFE7E3-B682-49A9-ACA7-768E6277A838}" dt="2021-07-30T04:39:18.599" v="1484" actId="207"/>
          <ac:spMkLst>
            <pc:docMk/>
            <pc:sldMk cId="888409540" sldId="279"/>
            <ac:spMk id="3" creationId="{00000000-0000-0000-0000-000000000000}"/>
          </ac:spMkLst>
        </pc:spChg>
        <pc:spChg chg="del">
          <ac:chgData name="امل جميع" userId="48d2dacfd601c028" providerId="LiveId" clId="{E7AFE7E3-B682-49A9-ACA7-768E6277A838}" dt="2021-07-29T18:16:28.367" v="155" actId="931"/>
          <ac:spMkLst>
            <pc:docMk/>
            <pc:sldMk cId="888409540" sldId="279"/>
            <ac:spMk id="5" creationId="{3AB54478-5B14-441E-B330-9902DE9BC6A7}"/>
          </ac:spMkLst>
        </pc:spChg>
        <pc:picChg chg="add mod">
          <ac:chgData name="امل جميع" userId="48d2dacfd601c028" providerId="LiveId" clId="{E7AFE7E3-B682-49A9-ACA7-768E6277A838}" dt="2021-07-30T04:38:03.242" v="1476" actId="14100"/>
          <ac:picMkLst>
            <pc:docMk/>
            <pc:sldMk cId="888409540" sldId="279"/>
            <ac:picMk id="6" creationId="{919DDFFA-E003-4A9E-B9BD-99203E0808E7}"/>
          </ac:picMkLst>
        </pc:picChg>
      </pc:sldChg>
      <pc:sldChg chg="addSp delSp modSp add mod modTransition">
        <pc:chgData name="امل جميع" userId="48d2dacfd601c028" providerId="LiveId" clId="{E7AFE7E3-B682-49A9-ACA7-768E6277A838}" dt="2021-07-30T05:00:29.312" v="1813" actId="14100"/>
        <pc:sldMkLst>
          <pc:docMk/>
          <pc:sldMk cId="3042680850" sldId="280"/>
        </pc:sldMkLst>
        <pc:spChg chg="mod">
          <ac:chgData name="امل جميع" userId="48d2dacfd601c028" providerId="LiveId" clId="{E7AFE7E3-B682-49A9-ACA7-768E6277A838}" dt="2021-07-30T04:32:09.904" v="1198" actId="20577"/>
          <ac:spMkLst>
            <pc:docMk/>
            <pc:sldMk cId="3042680850" sldId="280"/>
            <ac:spMk id="2" creationId="{00000000-0000-0000-0000-000000000000}"/>
          </ac:spMkLst>
        </pc:spChg>
        <pc:spChg chg="mod">
          <ac:chgData name="امل جميع" userId="48d2dacfd601c028" providerId="LiveId" clId="{E7AFE7E3-B682-49A9-ACA7-768E6277A838}" dt="2021-07-30T03:32:20.431" v="594" actId="20577"/>
          <ac:spMkLst>
            <pc:docMk/>
            <pc:sldMk cId="3042680850" sldId="280"/>
            <ac:spMk id="3" creationId="{00000000-0000-0000-0000-000000000000}"/>
          </ac:spMkLst>
        </pc:spChg>
        <pc:spChg chg="del">
          <ac:chgData name="امل جميع" userId="48d2dacfd601c028" providerId="LiveId" clId="{E7AFE7E3-B682-49A9-ACA7-768E6277A838}" dt="2021-07-29T19:09:09.521" v="396" actId="931"/>
          <ac:spMkLst>
            <pc:docMk/>
            <pc:sldMk cId="3042680850" sldId="280"/>
            <ac:spMk id="5" creationId="{3AB54478-5B14-441E-B330-9902DE9BC6A7}"/>
          </ac:spMkLst>
        </pc:spChg>
        <pc:picChg chg="add mod">
          <ac:chgData name="امل جميع" userId="48d2dacfd601c028" providerId="LiveId" clId="{E7AFE7E3-B682-49A9-ACA7-768E6277A838}" dt="2021-07-30T05:00:29.312" v="1813" actId="14100"/>
          <ac:picMkLst>
            <pc:docMk/>
            <pc:sldMk cId="3042680850" sldId="280"/>
            <ac:picMk id="6" creationId="{93D8B9CC-B092-4D26-9E64-CA743AEEFC01}"/>
          </ac:picMkLst>
        </pc:picChg>
      </pc:sldChg>
      <pc:sldChg chg="addSp delSp modSp new mod modTransition">
        <pc:chgData name="امل جميع" userId="48d2dacfd601c028" providerId="LiveId" clId="{E7AFE7E3-B682-49A9-ACA7-768E6277A838}" dt="2021-07-30T04:55:32.326" v="1779" actId="1076"/>
        <pc:sldMkLst>
          <pc:docMk/>
          <pc:sldMk cId="752029333" sldId="281"/>
        </pc:sldMkLst>
        <pc:spChg chg="mod">
          <ac:chgData name="امل جميع" userId="48d2dacfd601c028" providerId="LiveId" clId="{E7AFE7E3-B682-49A9-ACA7-768E6277A838}" dt="2021-07-30T04:55:32.326" v="1779" actId="1076"/>
          <ac:spMkLst>
            <pc:docMk/>
            <pc:sldMk cId="752029333" sldId="281"/>
            <ac:spMk id="2" creationId="{FA37A284-1ECF-4344-BC63-1BD1F7689E67}"/>
          </ac:spMkLst>
        </pc:spChg>
        <pc:spChg chg="mod">
          <ac:chgData name="امل جميع" userId="48d2dacfd601c028" providerId="LiveId" clId="{E7AFE7E3-B682-49A9-ACA7-768E6277A838}" dt="2021-07-30T04:14:38.568" v="962" actId="20577"/>
          <ac:spMkLst>
            <pc:docMk/>
            <pc:sldMk cId="752029333" sldId="281"/>
            <ac:spMk id="3" creationId="{F2BDE45C-4679-4C6E-90B7-285FE0EFABEE}"/>
          </ac:spMkLst>
        </pc:spChg>
        <pc:spChg chg="del">
          <ac:chgData name="امل جميع" userId="48d2dacfd601c028" providerId="LiveId" clId="{E7AFE7E3-B682-49A9-ACA7-768E6277A838}" dt="2021-07-30T04:11:37.954" v="944" actId="931"/>
          <ac:spMkLst>
            <pc:docMk/>
            <pc:sldMk cId="752029333" sldId="281"/>
            <ac:spMk id="4" creationId="{8C1EC6AF-8B87-447E-B201-53661A99F31C}"/>
          </ac:spMkLst>
        </pc:spChg>
        <pc:picChg chg="add mod">
          <ac:chgData name="امل جميع" userId="48d2dacfd601c028" providerId="LiveId" clId="{E7AFE7E3-B682-49A9-ACA7-768E6277A838}" dt="2021-07-30T04:14:42.737" v="963" actId="1076"/>
          <ac:picMkLst>
            <pc:docMk/>
            <pc:sldMk cId="752029333" sldId="281"/>
            <ac:picMk id="6" creationId="{C2D11780-4B9D-4D1A-BA37-55807CBFE11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7/30/2021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7/30/2021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7/30/2021</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7/30/2021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7/30/2021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7/30/2021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7/30/2021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7/30/2021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7/30/2021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7/30/2021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7/30/2021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7/30/2021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7/30/2021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schemeClr>
            </a:gs>
            <a:gs pos="100000">
              <a:schemeClr val="bg2">
                <a:shade val="90000"/>
                <a:alpha val="80000"/>
                <a:satMod val="200000"/>
              </a:schemeClr>
            </a:gs>
          </a:gsLst>
          <a:path path="rect">
            <a:fillToRect l="20000" t="20000" r="20000" b="2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7/30/2021</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64241" y="2417934"/>
            <a:ext cx="6129618" cy="2219691"/>
          </a:xfrm>
        </p:spPr>
        <p:txBody>
          <a:bodyPr anchor="ctr">
            <a:noAutofit/>
          </a:bodyPr>
          <a:lstStyle/>
          <a:p>
            <a:pPr algn="ctr">
              <a:lnSpc>
                <a:spcPct val="150000"/>
              </a:lnSpc>
            </a:pPr>
            <a:r>
              <a:rPr lang="ar-AE" sz="6600" dirty="0">
                <a:solidFill>
                  <a:srgbClr val="FFC000"/>
                </a:solidFill>
                <a:latin typeface="Arial" panose="020B0604020202020204" pitchFamily="34" charset="0"/>
                <a:cs typeface="DecoType Naskh Swashes" panose="02010400000000000000" pitchFamily="2" charset="-78"/>
              </a:rPr>
              <a:t>فرسان أغسطس</a:t>
            </a:r>
            <a:br>
              <a:rPr lang="ar-AE" sz="6600" dirty="0">
                <a:solidFill>
                  <a:schemeClr val="tx2">
                    <a:lumMod val="90000"/>
                  </a:schemeClr>
                </a:solidFill>
                <a:latin typeface="Arial" panose="020B0604020202020204" pitchFamily="34" charset="0"/>
                <a:cs typeface="Arial" panose="020B0604020202020204" pitchFamily="34" charset="0"/>
              </a:rPr>
            </a:br>
            <a:r>
              <a:rPr lang="ar-AE" sz="6600" dirty="0">
                <a:solidFill>
                  <a:schemeClr val="tx2">
                    <a:lumMod val="90000"/>
                  </a:schemeClr>
                </a:solidFill>
                <a:latin typeface="Arial" panose="020B0604020202020204" pitchFamily="34" charset="0"/>
                <a:cs typeface="Arial" panose="020B0604020202020204" pitchFamily="34" charset="0"/>
              </a:rPr>
              <a:t> 2021</a:t>
            </a:r>
            <a:endParaRPr lang="en-US" sz="6600" dirty="0">
              <a:solidFill>
                <a:schemeClr val="tx2">
                  <a:lumMod val="90000"/>
                </a:schemeClr>
              </a:solidFill>
              <a:latin typeface="Arial" panose="020B0604020202020204" pitchFamily="34" charset="0"/>
              <a:cs typeface="Arial" panose="020B0604020202020204" pitchFamily="34" charset="0"/>
            </a:endParaRPr>
          </a:p>
        </p:txBody>
      </p:sp>
      <p:pic>
        <p:nvPicPr>
          <p:cNvPr id="8" name="Picture Placeholder 7">
            <a:extLst>
              <a:ext uri="{FF2B5EF4-FFF2-40B4-BE49-F238E27FC236}">
                <a16:creationId xmlns:a16="http://schemas.microsoft.com/office/drawing/2014/main" id="{F976E09E-B960-4056-96E8-9D7E9E19A45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965" r="8965"/>
          <a:stretch>
            <a:fillRect/>
          </a:stretch>
        </p:blipFill>
        <p:spPr>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4400" dirty="0">
                <a:solidFill>
                  <a:srgbClr val="FFC000"/>
                </a:solidFill>
                <a:cs typeface="DecoType Naskh Swashes" panose="02010400000000000000" pitchFamily="2" charset="-78"/>
              </a:rPr>
              <a:t>جبران خليل جبران</a:t>
            </a:r>
            <a:endParaRPr lang="en-US" sz="4400" dirty="0">
              <a:solidFill>
                <a:srgbClr val="FFC000"/>
              </a:solidFill>
              <a:cs typeface="DecoType Naskh Swashes" panose="02010400000000000000" pitchFamily="2" charset="-78"/>
            </a:endParaRPr>
          </a:p>
        </p:txBody>
      </p:sp>
      <p:pic>
        <p:nvPicPr>
          <p:cNvPr id="7" name="Content Placeholder 6">
            <a:extLst>
              <a:ext uri="{FF2B5EF4-FFF2-40B4-BE49-F238E27FC236}">
                <a16:creationId xmlns:a16="http://schemas.microsoft.com/office/drawing/2014/main" id="{C10D7788-13D0-4192-B036-7C6BBAFB65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33647" y="2285719"/>
            <a:ext cx="2281120" cy="322757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9" name="TextBox 8">
            <a:extLst>
              <a:ext uri="{FF2B5EF4-FFF2-40B4-BE49-F238E27FC236}">
                <a16:creationId xmlns:a16="http://schemas.microsoft.com/office/drawing/2014/main" id="{F1E9731B-9418-442A-A880-40A2422487BE}"/>
              </a:ext>
            </a:extLst>
          </p:cNvPr>
          <p:cNvSpPr txBox="1"/>
          <p:nvPr/>
        </p:nvSpPr>
        <p:spPr>
          <a:xfrm>
            <a:off x="1047749" y="2174599"/>
            <a:ext cx="8128747" cy="3265766"/>
          </a:xfrm>
          <a:prstGeom prst="rect">
            <a:avLst/>
          </a:prstGeom>
          <a:noFill/>
        </p:spPr>
        <p:txBody>
          <a:bodyPr wrap="square" rtlCol="0">
            <a:spAutoFit/>
          </a:bodyPr>
          <a:lstStyle/>
          <a:p>
            <a:pPr marL="342900" indent="-342900" algn="just" rtl="1">
              <a:lnSpc>
                <a:spcPct val="150000"/>
              </a:lnSpc>
              <a:buFont typeface="Arial" panose="020B0604020202020204" pitchFamily="34" charset="0"/>
              <a:buChar char="•"/>
            </a:pPr>
            <a:r>
              <a:rPr lang="ar-AE" sz="2000" dirty="0"/>
              <a:t>(6 يناير 1883 – 10 أبريل 1931 م) شاعر، كاتب، فيلسوف، عالم روحانيات، رسّام، فنان تشكيلي، نحّات عُثماني من أدباء وشعراء المهجر</a:t>
            </a:r>
            <a:endParaRPr lang="en-US" sz="2000" dirty="0"/>
          </a:p>
          <a:p>
            <a:pPr marL="342900" indent="-342900" algn="just" rtl="1">
              <a:lnSpc>
                <a:spcPct val="150000"/>
              </a:lnSpc>
              <a:buFont typeface="Arial" panose="020B0604020202020204" pitchFamily="34" charset="0"/>
              <a:buChar char="•"/>
            </a:pPr>
            <a:r>
              <a:rPr lang="ar-AE" sz="2000" dirty="0"/>
              <a:t>ولد في بلدة بشري . كان والده، خليل سعد جبران ، صاحب مزاج متغطرس، ولم يكن شخصاً محباً، كما يتذكر جبران. أما والدته ،كاملة رحمة، كانت من عائلة محترمة وذات خلفية دينية والتي تركت في شخصية جبران تأثيراً كبيراً . عندما بلغ الثانية عشرة ، هاجر مع أمه إلى الولايات المتحدة الأمريكية وبدأت رحلته الرسمية في التعليم.</a:t>
            </a:r>
          </a:p>
          <a:p>
            <a:pPr marL="342900" indent="-342900" algn="just" rtl="1">
              <a:lnSpc>
                <a:spcPct val="150000"/>
              </a:lnSpc>
              <a:buFont typeface="Arial" panose="020B0604020202020204" pitchFamily="34" charset="0"/>
              <a:buChar char="•"/>
            </a:pPr>
            <a:r>
              <a:rPr lang="ar-AE" sz="2000" dirty="0"/>
              <a:t>يعرف عن جبران أنه كاتب ،إلا أنه أيضاً رسام بارع ،ويقال أنه رسم أكثر من 700 رسم</a:t>
            </a:r>
            <a:endParaRPr lang="en-US" sz="2000" dirty="0"/>
          </a:p>
        </p:txBody>
      </p:sp>
    </p:spTree>
    <p:extLst>
      <p:ext uri="{BB962C8B-B14F-4D97-AF65-F5344CB8AC3E}">
        <p14:creationId xmlns:p14="http://schemas.microsoft.com/office/powerpoint/2010/main" val="40102786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AE" sz="4400" dirty="0">
                <a:solidFill>
                  <a:srgbClr val="FFC000"/>
                </a:solidFill>
                <a:cs typeface="DecoType Naskh Swashes" panose="02010400000000000000" pitchFamily="2" charset="-78"/>
              </a:rPr>
              <a:t>أرشحها</a:t>
            </a:r>
            <a:r>
              <a:rPr lang="ar-AE" sz="4400" dirty="0">
                <a:cs typeface="DecoType Naskh Swashes" panose="02010400000000000000" pitchFamily="2" charset="-78"/>
              </a:rPr>
              <a:t> لأنها قصة حب جميلة وراقية ونص عني بالكلمات..</a:t>
            </a:r>
            <a:endParaRPr lang="en-US" sz="4400" dirty="0">
              <a:cs typeface="DecoType Naskh Swashes" panose="02010400000000000000" pitchFamily="2" charset="-78"/>
            </a:endParaRPr>
          </a:p>
        </p:txBody>
      </p:sp>
      <p:sp>
        <p:nvSpPr>
          <p:cNvPr id="3" name="Content Placeholder 2"/>
          <p:cNvSpPr>
            <a:spLocks noGrp="1"/>
          </p:cNvSpPr>
          <p:nvPr>
            <p:ph sz="half" idx="1"/>
          </p:nvPr>
        </p:nvSpPr>
        <p:spPr>
          <a:xfrm>
            <a:off x="1104900" y="1600200"/>
            <a:ext cx="7117556" cy="4571999"/>
          </a:xfrm>
        </p:spPr>
        <p:txBody>
          <a:bodyPr>
            <a:normAutofit fontScale="92500" lnSpcReduction="10000"/>
          </a:bodyPr>
          <a:lstStyle/>
          <a:p>
            <a:pPr algn="r" rtl="1">
              <a:lnSpc>
                <a:spcPct val="150000"/>
              </a:lnSpc>
            </a:pPr>
            <a:endParaRPr lang="ar-AE" sz="2400" dirty="0"/>
          </a:p>
          <a:p>
            <a:pPr algn="just" rtl="1">
              <a:lnSpc>
                <a:spcPct val="150000"/>
              </a:lnSpc>
            </a:pPr>
            <a:r>
              <a:rPr lang="ar-AE" sz="2600" dirty="0"/>
              <a:t>قصة حب تقليدية يكتبها جبران بلغة عاطفية مشحونة غارقة في الرومانسية الباذخة، تلك التي يبدع فيها قلم جبران، يسرد فيها بقلمه المتقد، الغاضب، الماقت، والمجنون بالحب الأبدي كل ما جاشت به نفسه عن قصة حب أليمة غاصت في أحشائها طعنات الغدر والخيبة والمرارة والخسة، والتي صرخت فيها نفس جبران ناقمة على كل تقاليد المجتمع في نظرتها حول الزواج والحب وبيع المرأة في نطاق جشع ملئ بالنفاق..</a:t>
            </a:r>
            <a:endParaRPr lang="en-US" sz="2600" dirty="0"/>
          </a:p>
        </p:txBody>
      </p:sp>
      <p:pic>
        <p:nvPicPr>
          <p:cNvPr id="7" name="Content Placeholder 6">
            <a:extLst>
              <a:ext uri="{FF2B5EF4-FFF2-40B4-BE49-F238E27FC236}">
                <a16:creationId xmlns:a16="http://schemas.microsoft.com/office/drawing/2014/main" id="{0D2370BB-4821-4530-B777-FC30189461B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8333" r="3159"/>
          <a:stretch/>
        </p:blipFill>
        <p:spPr>
          <a:xfrm>
            <a:off x="8992184" y="2514602"/>
            <a:ext cx="2093398" cy="313471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537884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4400" dirty="0">
                <a:solidFill>
                  <a:srgbClr val="FFC000"/>
                </a:solidFill>
                <a:cs typeface="DecoType Naskh Swashes" panose="02010400000000000000" pitchFamily="2" charset="-78"/>
              </a:rPr>
              <a:t>باربرا دي أنجليس</a:t>
            </a:r>
            <a:endParaRPr lang="en-US" sz="4400" dirty="0">
              <a:solidFill>
                <a:srgbClr val="FFC000"/>
              </a:solidFill>
              <a:cs typeface="DecoType Naskh Swashes" panose="02010400000000000000" pitchFamily="2" charset="-78"/>
            </a:endParaRPr>
          </a:p>
        </p:txBody>
      </p:sp>
      <p:sp>
        <p:nvSpPr>
          <p:cNvPr id="3" name="Content Placeholder 2"/>
          <p:cNvSpPr>
            <a:spLocks noGrp="1"/>
          </p:cNvSpPr>
          <p:nvPr>
            <p:ph sz="half" idx="1"/>
          </p:nvPr>
        </p:nvSpPr>
        <p:spPr>
          <a:xfrm>
            <a:off x="1104901" y="1173162"/>
            <a:ext cx="7707406" cy="5487615"/>
          </a:xfrm>
        </p:spPr>
        <p:txBody>
          <a:bodyPr>
            <a:normAutofit fontScale="85000" lnSpcReduction="10000"/>
          </a:bodyPr>
          <a:lstStyle/>
          <a:p>
            <a:pPr algn="just" rtl="1">
              <a:lnSpc>
                <a:spcPct val="150000"/>
              </a:lnSpc>
            </a:pPr>
            <a:endParaRPr lang="ar-AE" sz="2400" dirty="0">
              <a:solidFill>
                <a:schemeClr val="tx2">
                  <a:lumMod val="90000"/>
                </a:schemeClr>
              </a:solidFill>
            </a:endParaRPr>
          </a:p>
          <a:p>
            <a:pPr algn="just" rtl="1">
              <a:lnSpc>
                <a:spcPct val="150000"/>
              </a:lnSpc>
            </a:pPr>
            <a:r>
              <a:rPr lang="ar-AE" sz="2400" dirty="0"/>
              <a:t>هي إحدى الأساتذة الأكثر تأثيراً في زمننا الحاضر في مجال التحول الشخصي والروحاني.</a:t>
            </a:r>
          </a:p>
          <a:p>
            <a:pPr algn="just" rtl="1">
              <a:lnSpc>
                <a:spcPct val="150000"/>
              </a:lnSpc>
            </a:pPr>
            <a:r>
              <a:rPr lang="ar-AE" sz="2400" dirty="0"/>
              <a:t>من أوائل الأشخاص الذين ساعدوا في الترويج لحركة تعزيز الذات في الثمانينات، وقد وصلت على مدى أكثر من أربعة عقود إلى عشرات ملايين الناس عبر رسائلها الروحية التي تبين كيفية خلق حياة الحرية الحقيقية، الإتقان واليقظة.</a:t>
            </a:r>
          </a:p>
          <a:p>
            <a:pPr algn="just" rtl="1">
              <a:lnSpc>
                <a:spcPct val="150000"/>
              </a:lnSpc>
            </a:pPr>
            <a:r>
              <a:rPr lang="ar-AE" sz="2400" dirty="0"/>
              <a:t>كتبت أربعة عشر كتاباً من الكتب الأكثر مبيعاً، والتي بيع منها أكثر من عشرة ملايين نسخة، وتم نشرها بخمس وعشرين لغة بما في ذلك أربع من منشورات ( نيويورك تايمز ) الأكثر مبيعاً.</a:t>
            </a:r>
          </a:p>
          <a:p>
            <a:pPr algn="just" rtl="1">
              <a:lnSpc>
                <a:spcPct val="150000"/>
              </a:lnSpc>
            </a:pPr>
            <a:r>
              <a:rPr lang="ar-AE" sz="2400" dirty="0"/>
              <a:t>تألقت  في برامجها التلفزيونية على قنوات </a:t>
            </a:r>
            <a:r>
              <a:rPr lang="en-US" sz="2400" dirty="0"/>
              <a:t>CNN, CBS, PBS </a:t>
            </a:r>
            <a:r>
              <a:rPr lang="ar-AE" sz="2400" dirty="0"/>
              <a:t>وتمت استضافتها عدة مرات في برنامج ( أوبرا ونفري ) وبرنامج ( استعراض اليوم ) وبرنامج ( صباح الخير أمريكا ).</a:t>
            </a:r>
            <a:endParaRPr lang="en-US" sz="2400" dirty="0"/>
          </a:p>
        </p:txBody>
      </p:sp>
      <p:pic>
        <p:nvPicPr>
          <p:cNvPr id="6" name="Content Placeholder 5">
            <a:extLst>
              <a:ext uri="{FF2B5EF4-FFF2-40B4-BE49-F238E27FC236}">
                <a16:creationId xmlns:a16="http://schemas.microsoft.com/office/drawing/2014/main" id="{C9DC1D8E-1EAD-4411-BF57-9AB27E770E0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4746" b="8903"/>
          <a:stretch/>
        </p:blipFill>
        <p:spPr>
          <a:xfrm>
            <a:off x="9351869" y="2544856"/>
            <a:ext cx="1979520" cy="28877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1202021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3200" dirty="0">
                <a:solidFill>
                  <a:srgbClr val="FFC000"/>
                </a:solidFill>
                <a:cs typeface="DecoType Naskh Swashes" panose="02010400000000000000" pitchFamily="2" charset="-78"/>
              </a:rPr>
              <a:t>اخترته </a:t>
            </a:r>
            <a:r>
              <a:rPr lang="ar-AE" sz="3200" dirty="0">
                <a:solidFill>
                  <a:schemeClr val="tx2"/>
                </a:solidFill>
                <a:cs typeface="DecoType Naskh Swashes" panose="02010400000000000000" pitchFamily="2" charset="-78"/>
              </a:rPr>
              <a:t>لأتصل مع روحي</a:t>
            </a:r>
            <a:endParaRPr lang="en-US" sz="3200" dirty="0">
              <a:solidFill>
                <a:schemeClr val="tx2"/>
              </a:solidFill>
              <a:cs typeface="DecoType Naskh Swashes" panose="02010400000000000000" pitchFamily="2" charset="-78"/>
            </a:endParaRPr>
          </a:p>
        </p:txBody>
      </p:sp>
      <p:sp>
        <p:nvSpPr>
          <p:cNvPr id="3" name="Content Placeholder 2"/>
          <p:cNvSpPr>
            <a:spLocks noGrp="1"/>
          </p:cNvSpPr>
          <p:nvPr>
            <p:ph sz="half" idx="1"/>
          </p:nvPr>
        </p:nvSpPr>
        <p:spPr>
          <a:xfrm>
            <a:off x="1104901" y="1600200"/>
            <a:ext cx="6730252" cy="4571999"/>
          </a:xfrm>
        </p:spPr>
        <p:txBody>
          <a:bodyPr>
            <a:normAutofit fontScale="92500" lnSpcReduction="10000"/>
          </a:bodyPr>
          <a:lstStyle/>
          <a:p>
            <a:pPr algn="just" rtl="1">
              <a:lnSpc>
                <a:spcPct val="150000"/>
              </a:lnSpc>
            </a:pPr>
            <a:r>
              <a:rPr lang="ar-AE" sz="2400" dirty="0"/>
              <a:t>كتاب نقلات الروح هو عبارة عن نقلات روحية لحياة أقرب لروحك في جميع </a:t>
            </a:r>
            <a:r>
              <a:rPr lang="ar-AE" sz="2400" dirty="0" err="1"/>
              <a:t>المجالاات</a:t>
            </a:r>
            <a:r>
              <a:rPr lang="ar-AE" sz="2400" dirty="0"/>
              <a:t>. </a:t>
            </a:r>
          </a:p>
          <a:p>
            <a:pPr algn="just" rtl="1">
              <a:lnSpc>
                <a:spcPct val="150000"/>
              </a:lnSpc>
            </a:pPr>
            <a:r>
              <a:rPr lang="ar-AE" sz="2400" dirty="0"/>
              <a:t>سيعلمك هذا الكتاب كيف تنصت وتتبع روحك من خلال ما أسمته باربرا بنقلات توسعك أو تقبضك.</a:t>
            </a:r>
          </a:p>
          <a:p>
            <a:pPr algn="just" rtl="1">
              <a:lnSpc>
                <a:spcPct val="150000"/>
              </a:lnSpc>
            </a:pPr>
            <a:r>
              <a:rPr lang="ar-AE" sz="2400" dirty="0"/>
              <a:t>نقلات الروح هذه هي المشاعر التي ستساعدك في تحديد اختياراتك وعلاقتك بجميع الأشياء.</a:t>
            </a:r>
          </a:p>
          <a:p>
            <a:pPr algn="just" rtl="1">
              <a:lnSpc>
                <a:spcPct val="150000"/>
              </a:lnSpc>
            </a:pPr>
            <a:r>
              <a:rPr lang="ar-AE" sz="2400" dirty="0"/>
              <a:t>قسمت كتاب نقلات الروح إلى أربعة أقسام، بداية من فهم طبيعتك على أنك كائن ذبذبي إلى التوسع في ذبذباتك وعيش حياة أقرب لروحك.</a:t>
            </a:r>
            <a:endParaRPr lang="en-US" sz="2400" dirty="0"/>
          </a:p>
        </p:txBody>
      </p:sp>
      <p:pic>
        <p:nvPicPr>
          <p:cNvPr id="6" name="Content Placeholder 5">
            <a:extLst>
              <a:ext uri="{FF2B5EF4-FFF2-40B4-BE49-F238E27FC236}">
                <a16:creationId xmlns:a16="http://schemas.microsoft.com/office/drawing/2014/main" id="{93D8B9CC-B092-4D26-9E64-CA743AEEFC0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926888" y="2404851"/>
            <a:ext cx="2031625" cy="29605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426808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ar-AE" sz="4400" dirty="0">
                <a:solidFill>
                  <a:srgbClr val="FFC000"/>
                </a:solidFill>
                <a:cs typeface="DecoType Naskh Swashes" panose="02010400000000000000" pitchFamily="2" charset="-78"/>
              </a:rPr>
              <a:t>غابرييل ماركيز</a:t>
            </a:r>
            <a:endParaRPr lang="en-US" sz="4400" dirty="0">
              <a:solidFill>
                <a:srgbClr val="FFC000"/>
              </a:solidFill>
              <a:cs typeface="DecoType Naskh Swashes" panose="02010400000000000000" pitchFamily="2" charset="-78"/>
            </a:endParaRPr>
          </a:p>
        </p:txBody>
      </p:sp>
      <p:sp>
        <p:nvSpPr>
          <p:cNvPr id="3" name="Content Placeholder 2"/>
          <p:cNvSpPr>
            <a:spLocks noGrp="1"/>
          </p:cNvSpPr>
          <p:nvPr>
            <p:ph sz="half" idx="1"/>
          </p:nvPr>
        </p:nvSpPr>
        <p:spPr>
          <a:xfrm>
            <a:off x="1104900" y="1964532"/>
            <a:ext cx="7510463" cy="4571999"/>
          </a:xfrm>
        </p:spPr>
        <p:txBody>
          <a:bodyPr>
            <a:normAutofit fontScale="92500"/>
          </a:bodyPr>
          <a:lstStyle/>
          <a:p>
            <a:pPr algn="just" rtl="1">
              <a:lnSpc>
                <a:spcPct val="150000"/>
              </a:lnSpc>
            </a:pPr>
            <a:r>
              <a:rPr lang="ar-AE" sz="2400" dirty="0"/>
              <a:t>روائي صحفي وناشر وناشط سياسي كولومبي ولد في أراكاتاكا، ماجدالينا في كولومبيا.</a:t>
            </a:r>
          </a:p>
          <a:p>
            <a:pPr algn="just" rtl="1">
              <a:lnSpc>
                <a:spcPct val="150000"/>
              </a:lnSpc>
            </a:pPr>
            <a:r>
              <a:rPr lang="ar-AE" sz="2400" dirty="0"/>
              <a:t>ويعد من أشهر كتاب الواقعية العجائبية،  و يعد عمله مئة عام من العزلة هو الأكثر تمثيلًا لهذا النوع الأدبي  وبعد النجاح الكبير الذي لاقته الراوية، فإنه تم تعميم هذا المصطلح على الكتابات الأدبية بدءًا من سبعينات القرن الماضي ..</a:t>
            </a:r>
          </a:p>
          <a:p>
            <a:pPr algn="just" rtl="1">
              <a:lnSpc>
                <a:spcPct val="150000"/>
              </a:lnSpc>
            </a:pPr>
            <a:r>
              <a:rPr lang="ar-AE" sz="2400" dirty="0"/>
              <a:t> وفي عام 2007، صدرت  طبعة شعبية تذكارية من الرواية، باعتبارها جزءًا من الكلاسيكيات العظيمة الناطقة بالإسبانية في كل العصور</a:t>
            </a:r>
            <a:r>
              <a:rPr lang="ar-AE" sz="2400" dirty="0">
                <a:solidFill>
                  <a:schemeClr val="tx2">
                    <a:lumMod val="90000"/>
                  </a:schemeClr>
                </a:solidFill>
              </a:rPr>
              <a:t>.</a:t>
            </a:r>
            <a:endParaRPr lang="en-US" sz="2400" dirty="0">
              <a:solidFill>
                <a:schemeClr val="tx2">
                  <a:lumMod val="90000"/>
                </a:schemeClr>
              </a:solidFill>
            </a:endParaRPr>
          </a:p>
        </p:txBody>
      </p:sp>
      <p:pic>
        <p:nvPicPr>
          <p:cNvPr id="6" name="Content Placeholder 5">
            <a:extLst>
              <a:ext uri="{FF2B5EF4-FFF2-40B4-BE49-F238E27FC236}">
                <a16:creationId xmlns:a16="http://schemas.microsoft.com/office/drawing/2014/main" id="{919DDFFA-E003-4A9E-B9BD-99203E0808E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029559" y="2504654"/>
            <a:ext cx="1728929" cy="273803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8884095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AE" sz="4000" dirty="0">
                <a:solidFill>
                  <a:srgbClr val="FFC000"/>
                </a:solidFill>
                <a:cs typeface="DecoType Naskh Swashes" panose="02010400000000000000" pitchFamily="2" charset="-78"/>
              </a:rPr>
              <a:t>رشحتها </a:t>
            </a:r>
            <a:r>
              <a:rPr lang="ar-AE" sz="4000" dirty="0">
                <a:cs typeface="DecoType Naskh Swashes" panose="02010400000000000000" pitchFamily="2" charset="-78"/>
              </a:rPr>
              <a:t>لأنها من الروايات الخالدة التي يجب أن يقرأها كل قارئ </a:t>
            </a:r>
            <a:r>
              <a:rPr lang="ar-AE" dirty="0"/>
              <a:t>.</a:t>
            </a:r>
            <a:endParaRPr lang="en-US" dirty="0"/>
          </a:p>
        </p:txBody>
      </p:sp>
      <p:pic>
        <p:nvPicPr>
          <p:cNvPr id="8" name="Content Placeholder 7">
            <a:extLst>
              <a:ext uri="{FF2B5EF4-FFF2-40B4-BE49-F238E27FC236}">
                <a16:creationId xmlns:a16="http://schemas.microsoft.com/office/drawing/2014/main" id="{4C6ABC1C-0670-4032-ADB9-C8E7719F06B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712412" y="2558902"/>
            <a:ext cx="1904762" cy="285714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extBox 8">
            <a:extLst>
              <a:ext uri="{FF2B5EF4-FFF2-40B4-BE49-F238E27FC236}">
                <a16:creationId xmlns:a16="http://schemas.microsoft.com/office/drawing/2014/main" id="{98717951-659B-4412-94AC-A39AB56A7D58}"/>
              </a:ext>
            </a:extLst>
          </p:cNvPr>
          <p:cNvSpPr txBox="1"/>
          <p:nvPr/>
        </p:nvSpPr>
        <p:spPr>
          <a:xfrm>
            <a:off x="1104900" y="2187427"/>
            <a:ext cx="6965577" cy="3346365"/>
          </a:xfrm>
          <a:prstGeom prst="rect">
            <a:avLst/>
          </a:prstGeom>
          <a:noFill/>
        </p:spPr>
        <p:txBody>
          <a:bodyPr wrap="square" rtlCol="0">
            <a:spAutoFit/>
          </a:bodyPr>
          <a:lstStyle/>
          <a:p>
            <a:pPr marL="285750" indent="-285750" algn="just" rtl="1">
              <a:lnSpc>
                <a:spcPct val="150000"/>
              </a:lnSpc>
              <a:buFont typeface="Arial" panose="020B0604020202020204" pitchFamily="34" charset="0"/>
              <a:buChar char="•"/>
            </a:pPr>
            <a:r>
              <a:rPr lang="ar-AE" sz="2400" dirty="0"/>
              <a:t>هي قصة سبعة أجيال من عائلة </a:t>
            </a:r>
            <a:r>
              <a:rPr lang="ar-AE" sz="2400" dirty="0" err="1"/>
              <a:t>بوينديا</a:t>
            </a:r>
            <a:r>
              <a:rPr lang="ar-AE" sz="2400" dirty="0"/>
              <a:t> التي تعيش في بلدة </a:t>
            </a:r>
            <a:r>
              <a:rPr lang="ar-AE" sz="2400" dirty="0" err="1"/>
              <a:t>ماكوندو</a:t>
            </a:r>
            <a:r>
              <a:rPr lang="ar-AE" sz="2400" dirty="0"/>
              <a:t>. غادر البطريرك المؤسس </a:t>
            </a:r>
            <a:r>
              <a:rPr lang="ar-AE" sz="2400" dirty="0" err="1"/>
              <a:t>لماكوندو</a:t>
            </a:r>
            <a:r>
              <a:rPr lang="ar-AE" sz="2400" dirty="0"/>
              <a:t>، خوسيه </a:t>
            </a:r>
            <a:r>
              <a:rPr lang="ar-AE" sz="2400" dirty="0" err="1"/>
              <a:t>أركاديو</a:t>
            </a:r>
            <a:r>
              <a:rPr lang="ar-AE" sz="2400" dirty="0"/>
              <a:t> في إحدى الليالي من رحلة هجرتهم، وأثناء تخييمهم على ضفة نهرية، يحلم خوسيه </a:t>
            </a:r>
            <a:r>
              <a:rPr lang="ar-AE" sz="2400" dirty="0" err="1"/>
              <a:t>أركاديو</a:t>
            </a:r>
            <a:r>
              <a:rPr lang="ar-AE" sz="2400" dirty="0"/>
              <a:t> بـ«</a:t>
            </a:r>
            <a:r>
              <a:rPr lang="ar-AE" sz="2400" dirty="0" err="1"/>
              <a:t>ماكوندو</a:t>
            </a:r>
            <a:r>
              <a:rPr lang="ar-AE" sz="2400" dirty="0"/>
              <a:t>»، مدينة المرايا التي تعكس العالم فيها وما حولها. بعد استيقاظه، قرر إنشاء </a:t>
            </a:r>
            <a:r>
              <a:rPr lang="ar-AE" sz="2400" dirty="0" err="1"/>
              <a:t>ماكوندو</a:t>
            </a:r>
            <a:r>
              <a:rPr lang="ar-AE" sz="2400" dirty="0"/>
              <a:t> على ضفة النهر، بعد أيام من التشرد في الغابة، قام بتأسيس </a:t>
            </a:r>
            <a:r>
              <a:rPr lang="ar-AE" sz="2400" dirty="0" err="1"/>
              <a:t>ماكوندو</a:t>
            </a:r>
            <a:r>
              <a:rPr lang="ar-AE" sz="2400" dirty="0"/>
              <a:t> لتكون مدينة فاضلة</a:t>
            </a:r>
            <a:endParaRPr lang="en-US" sz="2400" dirty="0"/>
          </a:p>
        </p:txBody>
      </p:sp>
    </p:spTree>
    <p:extLst>
      <p:ext uri="{BB962C8B-B14F-4D97-AF65-F5344CB8AC3E}">
        <p14:creationId xmlns:p14="http://schemas.microsoft.com/office/powerpoint/2010/main" val="30443996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4400" dirty="0">
                <a:solidFill>
                  <a:srgbClr val="FFC000"/>
                </a:solidFill>
                <a:cs typeface="DecoType Naskh Swashes" panose="02010400000000000000" pitchFamily="2" charset="-78"/>
              </a:rPr>
              <a:t>محمد حسن علوان</a:t>
            </a:r>
            <a:endParaRPr lang="en-US" sz="4400" dirty="0">
              <a:solidFill>
                <a:srgbClr val="FFC000"/>
              </a:solidFill>
              <a:cs typeface="DecoType Naskh Swashes" panose="02010400000000000000" pitchFamily="2" charset="-78"/>
            </a:endParaRPr>
          </a:p>
        </p:txBody>
      </p:sp>
      <p:sp>
        <p:nvSpPr>
          <p:cNvPr id="3" name="Content Placeholder 2"/>
          <p:cNvSpPr>
            <a:spLocks noGrp="1"/>
          </p:cNvSpPr>
          <p:nvPr>
            <p:ph sz="half" idx="1"/>
          </p:nvPr>
        </p:nvSpPr>
        <p:spPr>
          <a:xfrm>
            <a:off x="1404937" y="1828800"/>
            <a:ext cx="7138987" cy="4571999"/>
          </a:xfrm>
        </p:spPr>
        <p:txBody>
          <a:bodyPr>
            <a:noAutofit/>
          </a:bodyPr>
          <a:lstStyle/>
          <a:p>
            <a:pPr algn="just" rtl="1">
              <a:lnSpc>
                <a:spcPct val="150000"/>
              </a:lnSpc>
            </a:pPr>
            <a:r>
              <a:rPr lang="ar-AE" dirty="0"/>
              <a:t>محمد حسن علوان روائي وصحفي سعودي. الرئيس التنفيذي لهيئة الأدب والنشر</a:t>
            </a:r>
            <a:r>
              <a:rPr lang="en-US" dirty="0"/>
              <a:t> </a:t>
            </a:r>
            <a:r>
              <a:rPr lang="ar-AE" dirty="0"/>
              <a:t>وفازت روايته (موت صغير) بجائزة البوكر العربيّة لعام 2017. </a:t>
            </a:r>
            <a:endParaRPr lang="en-US" dirty="0"/>
          </a:p>
          <a:p>
            <a:pPr algn="just" rtl="1">
              <a:lnSpc>
                <a:spcPct val="150000"/>
              </a:lnSpc>
            </a:pPr>
            <a:r>
              <a:rPr lang="ar-AE" dirty="0"/>
              <a:t>مؤلفاته: 	رواية القندس والتي ترشحت للقائمة القصيرة لـ الجائزة العالمية للرواية العربية*</a:t>
            </a:r>
            <a:endParaRPr lang="en-US" dirty="0"/>
          </a:p>
          <a:p>
            <a:pPr algn="just" rtl="1">
              <a:lnSpc>
                <a:spcPct val="150000"/>
              </a:lnSpc>
            </a:pPr>
            <a:r>
              <a:rPr lang="ar-AE" dirty="0"/>
              <a:t> رواية سقف الكفاية* رواية صوفيا* رواية طوق الطهارة*</a:t>
            </a:r>
            <a:endParaRPr lang="en-US" dirty="0"/>
          </a:p>
          <a:p>
            <a:pPr algn="just" rtl="1">
              <a:lnSpc>
                <a:spcPct val="150000"/>
              </a:lnSpc>
            </a:pPr>
            <a:r>
              <a:rPr lang="ar-AE" dirty="0"/>
              <a:t> رواية موت صغير التي فازت الرواية بالجائزة العالمية للرواية العربية*</a:t>
            </a:r>
            <a:endParaRPr lang="en-US" dirty="0"/>
          </a:p>
          <a:p>
            <a:pPr algn="just" rtl="1">
              <a:lnSpc>
                <a:spcPct val="150000"/>
              </a:lnSpc>
            </a:pPr>
            <a:r>
              <a:rPr lang="ar-AE" dirty="0"/>
              <a:t> كتاب الرّحيل نظرياته والعوامل المؤثرة فيه</a:t>
            </a:r>
            <a:endParaRPr lang="en-US" dirty="0"/>
          </a:p>
        </p:txBody>
      </p:sp>
      <p:pic>
        <p:nvPicPr>
          <p:cNvPr id="6" name="Content Placeholder 5">
            <a:extLst>
              <a:ext uri="{FF2B5EF4-FFF2-40B4-BE49-F238E27FC236}">
                <a16:creationId xmlns:a16="http://schemas.microsoft.com/office/drawing/2014/main" id="{8BE821EF-A929-4EA1-8BAC-D20E0E1AB2E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919485" y="2316954"/>
            <a:ext cx="2166097" cy="285273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8734408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131" y="90488"/>
            <a:ext cx="9980682" cy="1096962"/>
          </a:xfrm>
        </p:spPr>
        <p:txBody>
          <a:bodyPr>
            <a:noAutofit/>
          </a:bodyPr>
          <a:lstStyle/>
          <a:p>
            <a:pPr algn="r" rtl="1">
              <a:lnSpc>
                <a:spcPct val="150000"/>
              </a:lnSpc>
            </a:pPr>
            <a:r>
              <a:rPr lang="ar-AE" sz="2000" dirty="0">
                <a:solidFill>
                  <a:srgbClr val="FFC000"/>
                </a:solidFill>
                <a:cs typeface="DecoType Naskh Swashes" panose="02010400000000000000" pitchFamily="2" charset="-78"/>
              </a:rPr>
              <a:t>رشحتها لأني </a:t>
            </a:r>
            <a:r>
              <a:rPr lang="ar-AE" sz="2000" dirty="0">
                <a:cs typeface="DecoType Naskh Swashes" panose="02010400000000000000" pitchFamily="2" charset="-78"/>
              </a:rPr>
              <a:t>..أحب قصص الأولياء وسيرتهم الذاتية ومعرفة ما مروا به من ظروف ومواقف أثرت فيهم وجعلت آرائهم في الحياة والكون والدين مثيرة للجدل.. بين مؤيد ومخالف..</a:t>
            </a:r>
            <a:endParaRPr lang="en-US" sz="2000" dirty="0">
              <a:cs typeface="DecoType Naskh Swashes" panose="02010400000000000000" pitchFamily="2" charset="-78"/>
            </a:endParaRPr>
          </a:p>
        </p:txBody>
      </p:sp>
      <p:pic>
        <p:nvPicPr>
          <p:cNvPr id="8" name="Content Placeholder 7">
            <a:extLst>
              <a:ext uri="{FF2B5EF4-FFF2-40B4-BE49-F238E27FC236}">
                <a16:creationId xmlns:a16="http://schemas.microsoft.com/office/drawing/2014/main" id="{C26AB69C-DF0C-40C0-9069-5234E5ADB332}"/>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0558" r="11153"/>
          <a:stretch/>
        </p:blipFill>
        <p:spPr>
          <a:xfrm>
            <a:off x="9365457" y="2548090"/>
            <a:ext cx="1862137" cy="28153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TextBox 9">
            <a:extLst>
              <a:ext uri="{FF2B5EF4-FFF2-40B4-BE49-F238E27FC236}">
                <a16:creationId xmlns:a16="http://schemas.microsoft.com/office/drawing/2014/main" id="{183EA162-A34E-4DDE-B2AC-92D8E13D2E6D}"/>
              </a:ext>
            </a:extLst>
          </p:cNvPr>
          <p:cNvSpPr txBox="1"/>
          <p:nvPr/>
        </p:nvSpPr>
        <p:spPr>
          <a:xfrm>
            <a:off x="1050131" y="1707357"/>
            <a:ext cx="7886700" cy="4189095"/>
          </a:xfrm>
          <a:prstGeom prst="rect">
            <a:avLst/>
          </a:prstGeom>
          <a:noFill/>
        </p:spPr>
        <p:txBody>
          <a:bodyPr wrap="square" rtlCol="0">
            <a:spAutoFit/>
          </a:bodyPr>
          <a:lstStyle/>
          <a:p>
            <a:pPr marL="285750" indent="-285750" algn="just" rtl="1">
              <a:lnSpc>
                <a:spcPct val="150000"/>
              </a:lnSpc>
              <a:buFont typeface="Arial" panose="020B0604020202020204" pitchFamily="34" charset="0"/>
              <a:buChar char="•"/>
            </a:pPr>
            <a:r>
              <a:rPr lang="ar-AE" sz="2000" dirty="0"/>
              <a:t>سيرة روائية متخيّلة لحياة الشيخ محيي الدين ابن عربي(1240- 1164 م) ، منذ ولادته في الأندلس في منتصف القرن السادس الهجري وحتى وفاته في دمشق. تتناول هذه الرواية سيرة حياة مزدحمة بالرحيل والسفر من الأندلس غربًا وحتى أذربيجان شرقًا، مرورًا بالمغرب ومصر والحجاز والشام والعراق وتركيا، يعيش خلالها البطل تجربة صوفية عميقة يحملها بين جنبات روحه القلقة ليؤدي رسالته في ظل دول وأحداث متخيّلة، مارًا بمدن عديدة وأشخاص كثر وحروب لا تذر ومشاعر مضطربة.</a:t>
            </a:r>
          </a:p>
          <a:p>
            <a:pPr marL="285750" indent="-285750" algn="just" rtl="1">
              <a:lnSpc>
                <a:spcPct val="150000"/>
              </a:lnSpc>
              <a:buFont typeface="Arial" panose="020B0604020202020204" pitchFamily="34" charset="0"/>
              <a:buChar char="•"/>
            </a:pPr>
            <a:r>
              <a:rPr lang="ar-AE" sz="2000" dirty="0"/>
              <a:t>تعدّ هذه الرواية عملًا سرديًا جميلًا، يكمن جماله في تقديم حياة ورؤية فيلسوف عربي إشكالي إلى القارئ  بطريقة مبسّطة، خالية من تعقيدات الفلسفة ومصطلحاتها التي قد لا يستسيغها غير المتخصصين أو المتابعين لهذا النوع من الدراسات</a:t>
            </a:r>
            <a:endParaRPr lang="en-US" sz="2000" dirty="0"/>
          </a:p>
        </p:txBody>
      </p:sp>
    </p:spTree>
    <p:extLst>
      <p:ext uri="{BB962C8B-B14F-4D97-AF65-F5344CB8AC3E}">
        <p14:creationId xmlns:p14="http://schemas.microsoft.com/office/powerpoint/2010/main" val="35734723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4400" dirty="0">
                <a:solidFill>
                  <a:srgbClr val="FFC000"/>
                </a:solidFill>
                <a:cs typeface="DecoType Naskh Swashes" panose="02010400000000000000" pitchFamily="2" charset="-78"/>
              </a:rPr>
              <a:t>خوسيه ماورو دي فاسكونسيلوس</a:t>
            </a:r>
            <a:endParaRPr lang="en-US" sz="4400" dirty="0">
              <a:solidFill>
                <a:srgbClr val="FFC000"/>
              </a:solidFill>
              <a:cs typeface="DecoType Naskh Swashes" panose="02010400000000000000" pitchFamily="2" charset="-78"/>
            </a:endParaRPr>
          </a:p>
        </p:txBody>
      </p:sp>
      <p:sp>
        <p:nvSpPr>
          <p:cNvPr id="3" name="Content Placeholder 2"/>
          <p:cNvSpPr>
            <a:spLocks noGrp="1"/>
          </p:cNvSpPr>
          <p:nvPr>
            <p:ph sz="half" idx="1"/>
          </p:nvPr>
        </p:nvSpPr>
        <p:spPr>
          <a:xfrm>
            <a:off x="1104900" y="1950244"/>
            <a:ext cx="6696075" cy="3857625"/>
          </a:xfrm>
        </p:spPr>
        <p:txBody>
          <a:bodyPr>
            <a:noAutofit/>
          </a:bodyPr>
          <a:lstStyle/>
          <a:p>
            <a:pPr algn="just" rtl="1">
              <a:lnSpc>
                <a:spcPct val="150000"/>
              </a:lnSpc>
            </a:pPr>
            <a:r>
              <a:rPr lang="ar-AE" dirty="0"/>
              <a:t>وُلد في ريو دي جانيرو في 26 فبراير من عام 1920. كانت أسرته فقيرة جدًا ، وعندما كان لا يزال صغيرًا جدًا ، هاجر إلى </a:t>
            </a:r>
            <a:r>
              <a:rPr lang="ar-AE" dirty="0" err="1"/>
              <a:t>ناتال</a:t>
            </a:r>
            <a:r>
              <a:rPr lang="ar-AE" dirty="0"/>
              <a:t> حيث اعتنى به أقاربه. بعد دخوله كلية الطب ، تخلى خوسيه عن الدراسة في سنته الثانية وعاد إلى ريو دي جانيرو. [بحاجة لمصدر] عمل هناك كمدرب ملاكمة وحتى كنموذج رسام.</a:t>
            </a:r>
          </a:p>
          <a:p>
            <a:pPr algn="just" rtl="1">
              <a:lnSpc>
                <a:spcPct val="150000"/>
              </a:lnSpc>
            </a:pPr>
            <a:r>
              <a:rPr lang="ar-AE" dirty="0"/>
              <a:t>ابتدع خوسيه أدبه برواية الموز البري</a:t>
            </a:r>
            <a:r>
              <a:rPr lang="en-US" dirty="0"/>
              <a:t>. </a:t>
            </a:r>
            <a:r>
              <a:rPr lang="ar-AE" dirty="0"/>
              <a:t>كان أكبر نجاح له هو روايته </a:t>
            </a:r>
            <a:r>
              <a:rPr lang="en-US" dirty="0"/>
              <a:t>Meu </a:t>
            </a:r>
            <a:r>
              <a:rPr lang="en-US" dirty="0" err="1"/>
              <a:t>Pé</a:t>
            </a:r>
            <a:r>
              <a:rPr lang="en-US" dirty="0"/>
              <a:t> de </a:t>
            </a:r>
            <a:r>
              <a:rPr lang="en-US" dirty="0" err="1"/>
              <a:t>Laranja</a:t>
            </a:r>
            <a:r>
              <a:rPr lang="en-US" dirty="0"/>
              <a:t> Lima ، </a:t>
            </a:r>
            <a:r>
              <a:rPr lang="ar-AE" dirty="0"/>
              <a:t>التي تحكي عن تجاربه الشخصية والصدمات التي عانى منها في طفولته مع التغيرات المفاجئة في الحياة</a:t>
            </a:r>
            <a:r>
              <a:rPr lang="ar-AE" dirty="0">
                <a:solidFill>
                  <a:schemeClr val="tx2">
                    <a:lumMod val="90000"/>
                  </a:schemeClr>
                </a:solidFill>
              </a:rPr>
              <a:t>.</a:t>
            </a:r>
            <a:endParaRPr lang="en-US" dirty="0">
              <a:solidFill>
                <a:schemeClr val="tx2">
                  <a:lumMod val="90000"/>
                </a:schemeClr>
              </a:solidFill>
            </a:endParaRPr>
          </a:p>
        </p:txBody>
      </p:sp>
      <p:pic>
        <p:nvPicPr>
          <p:cNvPr id="10" name="Content Placeholder 9">
            <a:extLst>
              <a:ext uri="{FF2B5EF4-FFF2-40B4-BE49-F238E27FC236}">
                <a16:creationId xmlns:a16="http://schemas.microsoft.com/office/drawing/2014/main" id="{AB88EAAA-B467-4148-BB32-2B796DE16BC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flipH="1">
            <a:off x="8802777" y="2254622"/>
            <a:ext cx="2205741" cy="310599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029106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7A284-1ECF-4344-BC63-1BD1F7689E67}"/>
              </a:ext>
            </a:extLst>
          </p:cNvPr>
          <p:cNvSpPr>
            <a:spLocks noGrp="1"/>
          </p:cNvSpPr>
          <p:nvPr>
            <p:ph type="title"/>
          </p:nvPr>
        </p:nvSpPr>
        <p:spPr>
          <a:xfrm>
            <a:off x="0" y="-188119"/>
            <a:ext cx="10937082" cy="1096962"/>
          </a:xfrm>
        </p:spPr>
        <p:txBody>
          <a:bodyPr>
            <a:normAutofit/>
          </a:bodyPr>
          <a:lstStyle/>
          <a:p>
            <a:pPr algn="r"/>
            <a:r>
              <a:rPr lang="ar-AE" dirty="0">
                <a:solidFill>
                  <a:srgbClr val="FFC000"/>
                </a:solidFill>
                <a:cs typeface="DecoType Naskh Swashes" panose="02010400000000000000" pitchFamily="2" charset="-78"/>
              </a:rPr>
              <a:t>رشحتها</a:t>
            </a:r>
            <a:r>
              <a:rPr lang="ar-AE" dirty="0">
                <a:cs typeface="DecoType Naskh Swashes" panose="02010400000000000000" pitchFamily="2" charset="-78"/>
              </a:rPr>
              <a:t> لأن كاتب الرواية عانا كثيرا في حياته.. وأنا مؤمنة بأنه من رحم المعاناة يولد الأبداع.. ولأن بطل الرواية طفل في الخامسة..</a:t>
            </a:r>
            <a:endParaRPr lang="en-US" dirty="0">
              <a:cs typeface="DecoType Naskh Swashes" panose="02010400000000000000" pitchFamily="2" charset="-78"/>
            </a:endParaRPr>
          </a:p>
        </p:txBody>
      </p:sp>
      <p:sp>
        <p:nvSpPr>
          <p:cNvPr id="3" name="Content Placeholder 2">
            <a:extLst>
              <a:ext uri="{FF2B5EF4-FFF2-40B4-BE49-F238E27FC236}">
                <a16:creationId xmlns:a16="http://schemas.microsoft.com/office/drawing/2014/main" id="{F2BDE45C-4679-4C6E-90B7-285FE0EFABEE}"/>
              </a:ext>
            </a:extLst>
          </p:cNvPr>
          <p:cNvSpPr>
            <a:spLocks noGrp="1"/>
          </p:cNvSpPr>
          <p:nvPr>
            <p:ph sz="half" idx="1"/>
          </p:nvPr>
        </p:nvSpPr>
        <p:spPr>
          <a:xfrm>
            <a:off x="1104900" y="1793081"/>
            <a:ext cx="7138988" cy="4571999"/>
          </a:xfrm>
        </p:spPr>
        <p:txBody>
          <a:bodyPr>
            <a:normAutofit fontScale="92500"/>
          </a:bodyPr>
          <a:lstStyle/>
          <a:p>
            <a:pPr algn="just" rtl="1">
              <a:lnSpc>
                <a:spcPct val="150000"/>
              </a:lnSpc>
            </a:pPr>
            <a:r>
              <a:rPr lang="ar-AE" dirty="0"/>
              <a:t>عمل يدرس في المدارس البرازيلية وينصح الأساتذة في المعاهد الفرنسية طلبتهم بقراءته... إنه عمل مؤثر وإنساني على لسان شاعر طفل لم يتجاوز عمره خمس سنوات...</a:t>
            </a:r>
          </a:p>
          <a:p>
            <a:pPr algn="just" rtl="1">
              <a:lnSpc>
                <a:spcPct val="150000"/>
              </a:lnSpc>
            </a:pPr>
            <a:r>
              <a:rPr lang="ar-AE" dirty="0"/>
              <a:t> عمل لا يروي حكاية خرافية ولا أحلام الصغار في البرازيل فحسب، بل يروي مغامرات الكاتب في طفولته، مغامرات الطفل الذي تعلم القراءة في سن الرابعة دون معلم، الطفل الذي يحمل في قلبه عصفورا وفي رأسه شيطانا يهمس له بأفكار توقعه في المتاعب مع الكبار..</a:t>
            </a:r>
          </a:p>
          <a:p>
            <a:pPr algn="just" rtl="1">
              <a:lnSpc>
                <a:spcPct val="150000"/>
              </a:lnSpc>
            </a:pPr>
            <a:r>
              <a:rPr lang="ar-AE" dirty="0"/>
              <a:t>. هذه رواية عذبة عذوبة نسغ ثمرة برتقال حلوة... رواية إنسانية تصف البراءة التي يمكن لقلب طفل أن يحملها، وتعرفنا إلى روح الشاعر الفطرية... حكاية طفل يحمل دماء سكان البرازيل الأصليين، طفل يسرق كل صباح من حديقة أحد الأثرياء زهرة لأجل معلمته... وهو يتساءل بمنتهى البراءة: ألم يمنح الله الزهور لكل الناس؟". </a:t>
            </a:r>
            <a:endParaRPr lang="en-US" dirty="0"/>
          </a:p>
        </p:txBody>
      </p:sp>
      <p:pic>
        <p:nvPicPr>
          <p:cNvPr id="6" name="Content Placeholder 5">
            <a:extLst>
              <a:ext uri="{FF2B5EF4-FFF2-40B4-BE49-F238E27FC236}">
                <a16:creationId xmlns:a16="http://schemas.microsoft.com/office/drawing/2014/main" id="{C2D11780-4B9D-4D1A-BA37-55807CBFE11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969102" y="2493169"/>
            <a:ext cx="2116480" cy="29003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520293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4400" dirty="0">
                <a:solidFill>
                  <a:srgbClr val="FFC000"/>
                </a:solidFill>
                <a:cs typeface="DecoType Naskh Swashes" panose="02010400000000000000" pitchFamily="2" charset="-78"/>
              </a:rPr>
              <a:t>عبده خال</a:t>
            </a:r>
            <a:endParaRPr lang="en-US" sz="4400" dirty="0">
              <a:solidFill>
                <a:srgbClr val="FFC000"/>
              </a:solidFill>
              <a:cs typeface="DecoType Naskh Swashes" panose="02010400000000000000" pitchFamily="2" charset="-78"/>
            </a:endParaRPr>
          </a:p>
        </p:txBody>
      </p:sp>
      <p:sp>
        <p:nvSpPr>
          <p:cNvPr id="3" name="Content Placeholder 2"/>
          <p:cNvSpPr>
            <a:spLocks noGrp="1"/>
          </p:cNvSpPr>
          <p:nvPr>
            <p:ph sz="half" idx="1"/>
          </p:nvPr>
        </p:nvSpPr>
        <p:spPr>
          <a:xfrm>
            <a:off x="1662113" y="2686051"/>
            <a:ext cx="6067424" cy="2121694"/>
          </a:xfrm>
        </p:spPr>
        <p:txBody>
          <a:bodyPr/>
          <a:lstStyle/>
          <a:p>
            <a:pPr algn="just" rtl="1">
              <a:lnSpc>
                <a:spcPct val="150000"/>
              </a:lnSpc>
            </a:pPr>
            <a:r>
              <a:rPr lang="ar-AE" dirty="0"/>
              <a:t>هو كاتب وقصصي سعودي، عمل في الصحافة وشارك بالعديد من المهرجانات العربية، ونال العديد من الجوائز، له مؤلفات عديدة من مجموعات قصصية وروايات، وترجمت له العديد من الأعمال القصصية، وفازت رواياته ترمي بشرر بجائزة البوكر العالمية في عام 2008.</a:t>
            </a:r>
            <a:endParaRPr lang="en-US" dirty="0"/>
          </a:p>
        </p:txBody>
      </p:sp>
      <p:pic>
        <p:nvPicPr>
          <p:cNvPr id="6" name="Content Placeholder 5">
            <a:extLst>
              <a:ext uri="{FF2B5EF4-FFF2-40B4-BE49-F238E27FC236}">
                <a16:creationId xmlns:a16="http://schemas.microsoft.com/office/drawing/2014/main" id="{91E68693-B9E4-4849-913A-2535987E158C}"/>
              </a:ext>
            </a:extLst>
          </p:cNvPr>
          <p:cNvPicPr>
            <a:picLocks noGrp="1" noChangeAspect="1"/>
          </p:cNvPicPr>
          <p:nvPr>
            <p:ph sz="half" idx="2"/>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l="15319" t="239" r="17447" b="1907"/>
          <a:stretch/>
        </p:blipFill>
        <p:spPr>
          <a:xfrm>
            <a:off x="8448675" y="2173662"/>
            <a:ext cx="1995488" cy="29257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1398359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AE" sz="4400" dirty="0">
                <a:solidFill>
                  <a:srgbClr val="FFC000"/>
                </a:solidFill>
                <a:cs typeface="DecoType Naskh Swashes" panose="02010400000000000000" pitchFamily="2" charset="-78"/>
              </a:rPr>
              <a:t>رشحتها</a:t>
            </a:r>
            <a:r>
              <a:rPr lang="ar-AE" sz="4400" dirty="0">
                <a:cs typeface="DecoType Naskh Swashes" panose="02010400000000000000" pitchFamily="2" charset="-78"/>
              </a:rPr>
              <a:t> شوقا لقلم عبده خال.. ولعذب سرده..</a:t>
            </a:r>
            <a:endParaRPr lang="en-US" sz="4400" dirty="0">
              <a:cs typeface="DecoType Naskh Swashes" panose="02010400000000000000" pitchFamily="2" charset="-78"/>
            </a:endParaRPr>
          </a:p>
        </p:txBody>
      </p:sp>
      <p:sp>
        <p:nvSpPr>
          <p:cNvPr id="3" name="Content Placeholder 2"/>
          <p:cNvSpPr>
            <a:spLocks noGrp="1"/>
          </p:cNvSpPr>
          <p:nvPr>
            <p:ph sz="half" idx="1"/>
          </p:nvPr>
        </p:nvSpPr>
        <p:spPr>
          <a:xfrm>
            <a:off x="1154906" y="1800225"/>
            <a:ext cx="7246143" cy="4571999"/>
          </a:xfrm>
        </p:spPr>
        <p:txBody>
          <a:bodyPr/>
          <a:lstStyle/>
          <a:p>
            <a:pPr algn="just" rtl="1">
              <a:lnSpc>
                <a:spcPct val="150000"/>
              </a:lnSpc>
            </a:pPr>
            <a:r>
              <a:rPr lang="ar-AE" dirty="0"/>
              <a:t>رواية اجتماعية تاريخية تتمركز أحداثها حول الأحياء القديمة في محافظة جدة بأزقتها المتناثرة على جبين المدينة، وبساحلها الذي يحمل نسمات البحر تارة وتجشؤ أنفاسه تارة أخرى، ويحمل معه أصوات السفن القادمة من الميناء ببشارات المنتظرين.. يغوص الروائي القدير عبده خال في أعماق جدة القديمة وينتزع منها آهات الفقر وتداعيات الأزقة المهجورة والمهاجرة إلى عوالم أكثر مدنية وحضارة، وهو بذلك يكشف الغطاء عن مكنون هذه الأحياء التي تضم المقيمين والمهاجرين إليها، ويظهر الواقع الذي تفوح منه روائح المكان والزمان، وهو في ذلك يسير بخطى نجيب محفوظ الذي نزع القناع عن وجه القاهرة القديمة وأظهرها للعالم بتفاصيلها المختبئة خلف مضامينه</a:t>
            </a:r>
            <a:endParaRPr lang="en-US" dirty="0"/>
          </a:p>
        </p:txBody>
      </p:sp>
      <p:pic>
        <p:nvPicPr>
          <p:cNvPr id="6" name="Content Placeholder 5">
            <a:extLst>
              <a:ext uri="{FF2B5EF4-FFF2-40B4-BE49-F238E27FC236}">
                <a16:creationId xmlns:a16="http://schemas.microsoft.com/office/drawing/2014/main" id="{76EB50C8-4B1C-4075-87AF-76A151A4BBA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886824" y="2512220"/>
            <a:ext cx="1835944" cy="24955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8287140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4899" y="2303314"/>
            <a:ext cx="10096500" cy="2219691"/>
          </a:xfrm>
        </p:spPr>
        <p:txBody>
          <a:bodyPr>
            <a:normAutofit fontScale="90000"/>
          </a:bodyPr>
          <a:lstStyle/>
          <a:p>
            <a:pPr algn="ctr">
              <a:lnSpc>
                <a:spcPct val="150000"/>
              </a:lnSpc>
            </a:pPr>
            <a:r>
              <a:rPr lang="ar-AE" sz="6600">
                <a:cs typeface="DecoType Naskh Swashes" panose="02010400000000000000" pitchFamily="2" charset="-78"/>
              </a:rPr>
              <a:t>صوتك سيحدد مسيرة قراءتنا جميعا لشهر كامل.. فتبيني لطفا قبل أن تهديه أيا من هذه الكتب الروائع</a:t>
            </a:r>
            <a:endParaRPr lang="en-US" sz="6600" dirty="0">
              <a:cs typeface="DecoType Naskh Swashes" panose="02010400000000000000" pitchFamily="2" charset="-78"/>
            </a:endParaRPr>
          </a:p>
        </p:txBody>
      </p:sp>
    </p:spTree>
    <p:extLst>
      <p:ext uri="{BB962C8B-B14F-4D97-AF65-F5344CB8AC3E}">
        <p14:creationId xmlns:p14="http://schemas.microsoft.com/office/powerpoint/2010/main" val="13156475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280</TotalTime>
  <Words>1262</Words>
  <Application>Microsoft Office PowerPoint</Application>
  <PresentationFormat>Widescreen</PresentationFormat>
  <Paragraphs>49</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Euphemia</vt:lpstr>
      <vt:lpstr>Plantagenet Cherokee</vt:lpstr>
      <vt:lpstr>Wingdings</vt:lpstr>
      <vt:lpstr>Academic Literature 16x9</vt:lpstr>
      <vt:lpstr>فرسان أغسطس  2021</vt:lpstr>
      <vt:lpstr>جبران خليل جبران</vt:lpstr>
      <vt:lpstr>أرشحها لأنها قصة حب جميلة وراقية ونص عني بالكلمات..</vt:lpstr>
      <vt:lpstr>باربرا دي أنجليس</vt:lpstr>
      <vt:lpstr>اخترته لأتصل مع روحي</vt:lpstr>
      <vt:lpstr>غابرييل ماركيز</vt:lpstr>
      <vt:lpstr>رشحتها لأنها من الروايات الخالدة التي يجب أن يقرأها كل قارئ .</vt:lpstr>
      <vt:lpstr>محمد حسن علوان</vt:lpstr>
      <vt:lpstr>رشحتها لأني ..أحب قصص الأولياء وسيرتهم الذاتية ومعرفة ما مروا به من ظروف ومواقف أثرت فيهم وجعلت آرائهم في الحياة والكون والدين مثيرة للجدل.. بين مؤيد ومخالف..</vt:lpstr>
      <vt:lpstr>خوسيه ماورو دي فاسكونسيلوس</vt:lpstr>
      <vt:lpstr>رشحتها لأن كاتب الرواية عانا كثيرا في حياته.. وأنا مؤمنة بأنه من رحم المعاناة يولد الأبداع.. ولأن بطل الرواية طفل في الخامسة..</vt:lpstr>
      <vt:lpstr>عبده خال</vt:lpstr>
      <vt:lpstr>رشحتها شوقا لقلم عبده خال.. ولعذب سرده..</vt:lpstr>
      <vt:lpstr>صوتك سيحدد مسيرة قراءتنا جميعا لشهر كامل.. فتبيني لطفا قبل أن تهديه أيا من هذه الكتب الروائع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امل جميع</dc:creator>
  <cp:lastModifiedBy>امل جميع</cp:lastModifiedBy>
  <cp:revision>5</cp:revision>
  <dcterms:created xsi:type="dcterms:W3CDTF">2021-07-29T17:18:37Z</dcterms:created>
  <dcterms:modified xsi:type="dcterms:W3CDTF">2021-07-30T05:01:02Z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