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18" r:id="rId1"/>
  </p:sldMasterIdLst>
  <p:sldIdLst>
    <p:sldId id="268" r:id="rId2"/>
    <p:sldId id="256" r:id="rId3"/>
    <p:sldId id="267" r:id="rId4"/>
    <p:sldId id="258" r:id="rId5"/>
    <p:sldId id="260" r:id="rId6"/>
    <p:sldId id="259" r:id="rId7"/>
    <p:sldId id="263" r:id="rId8"/>
    <p:sldId id="262" r:id="rId9"/>
    <p:sldId id="264" r:id="rId10"/>
    <p:sldId id="265" r:id="rId11"/>
    <p:sldId id="266"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2" d="100"/>
          <a:sy n="92" d="100"/>
        </p:scale>
        <p:origin x="64" y="11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امل جميع" userId="48d2dacfd601c028" providerId="LiveId" clId="{ABF62540-3343-4184-BCA3-AF7BDAF66615}"/>
    <pc:docChg chg="custSel modSld">
      <pc:chgData name="امل جميع" userId="48d2dacfd601c028" providerId="LiveId" clId="{ABF62540-3343-4184-BCA3-AF7BDAF66615}" dt="2021-09-25T12:36:41.305" v="22" actId="478"/>
      <pc:docMkLst>
        <pc:docMk/>
      </pc:docMkLst>
      <pc:sldChg chg="modTransition">
        <pc:chgData name="امل جميع" userId="48d2dacfd601c028" providerId="LiveId" clId="{ABF62540-3343-4184-BCA3-AF7BDAF66615}" dt="2021-09-25T12:31:55.097" v="9"/>
        <pc:sldMkLst>
          <pc:docMk/>
          <pc:sldMk cId="1124966713" sldId="256"/>
        </pc:sldMkLst>
      </pc:sldChg>
      <pc:sldChg chg="modTransition">
        <pc:chgData name="امل جميع" userId="48d2dacfd601c028" providerId="LiveId" clId="{ABF62540-3343-4184-BCA3-AF7BDAF66615}" dt="2021-09-25T12:32:04.399" v="11"/>
        <pc:sldMkLst>
          <pc:docMk/>
          <pc:sldMk cId="1836627137" sldId="258"/>
        </pc:sldMkLst>
      </pc:sldChg>
      <pc:sldChg chg="modTransition">
        <pc:chgData name="امل جميع" userId="48d2dacfd601c028" providerId="LiveId" clId="{ABF62540-3343-4184-BCA3-AF7BDAF66615}" dt="2021-09-25T12:32:17.690" v="13"/>
        <pc:sldMkLst>
          <pc:docMk/>
          <pc:sldMk cId="3631283152" sldId="259"/>
        </pc:sldMkLst>
      </pc:sldChg>
      <pc:sldChg chg="modTransition">
        <pc:chgData name="امل جميع" userId="48d2dacfd601c028" providerId="LiveId" clId="{ABF62540-3343-4184-BCA3-AF7BDAF66615}" dt="2021-09-25T12:32:11.374" v="12"/>
        <pc:sldMkLst>
          <pc:docMk/>
          <pc:sldMk cId="1565543434" sldId="260"/>
        </pc:sldMkLst>
      </pc:sldChg>
      <pc:sldChg chg="modTransition">
        <pc:chgData name="امل جميع" userId="48d2dacfd601c028" providerId="LiveId" clId="{ABF62540-3343-4184-BCA3-AF7BDAF66615}" dt="2021-09-25T12:32:29.335" v="15"/>
        <pc:sldMkLst>
          <pc:docMk/>
          <pc:sldMk cId="2380886887" sldId="262"/>
        </pc:sldMkLst>
      </pc:sldChg>
      <pc:sldChg chg="modTransition">
        <pc:chgData name="امل جميع" userId="48d2dacfd601c028" providerId="LiveId" clId="{ABF62540-3343-4184-BCA3-AF7BDAF66615}" dt="2021-09-25T12:32:24.584" v="14"/>
        <pc:sldMkLst>
          <pc:docMk/>
          <pc:sldMk cId="3676098107" sldId="263"/>
        </pc:sldMkLst>
      </pc:sldChg>
      <pc:sldChg chg="modTransition">
        <pc:chgData name="امل جميع" userId="48d2dacfd601c028" providerId="LiveId" clId="{ABF62540-3343-4184-BCA3-AF7BDAF66615}" dt="2021-09-25T12:32:36.750" v="16"/>
        <pc:sldMkLst>
          <pc:docMk/>
          <pc:sldMk cId="2167953572" sldId="264"/>
        </pc:sldMkLst>
      </pc:sldChg>
      <pc:sldChg chg="modTransition">
        <pc:chgData name="امل جميع" userId="48d2dacfd601c028" providerId="LiveId" clId="{ABF62540-3343-4184-BCA3-AF7BDAF66615}" dt="2021-09-25T12:32:46.710" v="17"/>
        <pc:sldMkLst>
          <pc:docMk/>
          <pc:sldMk cId="3747340833" sldId="265"/>
        </pc:sldMkLst>
      </pc:sldChg>
      <pc:sldChg chg="modTransition">
        <pc:chgData name="امل جميع" userId="48d2dacfd601c028" providerId="LiveId" clId="{ABF62540-3343-4184-BCA3-AF7BDAF66615}" dt="2021-09-25T12:32:52.614" v="18"/>
        <pc:sldMkLst>
          <pc:docMk/>
          <pc:sldMk cId="2413575269" sldId="266"/>
        </pc:sldMkLst>
      </pc:sldChg>
      <pc:sldChg chg="modTransition">
        <pc:chgData name="امل جميع" userId="48d2dacfd601c028" providerId="LiveId" clId="{ABF62540-3343-4184-BCA3-AF7BDAF66615}" dt="2021-09-25T12:33:44.869" v="19"/>
        <pc:sldMkLst>
          <pc:docMk/>
          <pc:sldMk cId="2525318852" sldId="267"/>
        </pc:sldMkLst>
      </pc:sldChg>
      <pc:sldChg chg="addSp delSp modSp mod modTransition delAnim modAnim">
        <pc:chgData name="امل جميع" userId="48d2dacfd601c028" providerId="LiveId" clId="{ABF62540-3343-4184-BCA3-AF7BDAF66615}" dt="2021-09-25T12:36:41.305" v="22" actId="478"/>
        <pc:sldMkLst>
          <pc:docMk/>
          <pc:sldMk cId="3410701290" sldId="268"/>
        </pc:sldMkLst>
        <pc:spChg chg="del">
          <ac:chgData name="امل جميع" userId="48d2dacfd601c028" providerId="LiveId" clId="{ABF62540-3343-4184-BCA3-AF7BDAF66615}" dt="2021-09-25T12:36:41.305" v="22" actId="478"/>
          <ac:spMkLst>
            <pc:docMk/>
            <pc:sldMk cId="3410701290" sldId="268"/>
            <ac:spMk id="14" creationId="{B09B1A2E-69A0-4B1D-A92D-590714D84628}"/>
          </ac:spMkLst>
        </pc:spChg>
        <pc:picChg chg="add del mod">
          <ac:chgData name="امل جميع" userId="48d2dacfd601c028" providerId="LiveId" clId="{ABF62540-3343-4184-BCA3-AF7BDAF66615}" dt="2021-09-25T12:35:54.261" v="21" actId="478"/>
          <ac:picMkLst>
            <pc:docMk/>
            <pc:sldMk cId="3410701290" sldId="268"/>
            <ac:picMk id="2" creationId="{33D4BBF4-226D-498D-A930-FEDB4074DDE6}"/>
          </ac:picMkLst>
        </pc:picChg>
      </pc:sldChg>
    </pc:docChg>
  </pc:docChgLst>
</pc:chgInfo>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4" name="Group 13"/>
          <p:cNvGrpSpPr/>
          <p:nvPr/>
        </p:nvGrpSpPr>
        <p:grpSpPr>
          <a:xfrm>
            <a:off x="-1588" y="0"/>
            <a:ext cx="12193588" cy="6861555"/>
            <a:chOff x="-1588" y="0"/>
            <a:chExt cx="12193588" cy="6861555"/>
          </a:xfrm>
        </p:grpSpPr>
        <p:sp>
          <p:nvSpPr>
            <p:cNvPr id="9" name="Rectangle 8"/>
            <p:cNvSpPr/>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10"/>
            <p:cNvSpPr/>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a:prstGeom prst="rect">
            <a:avLst/>
          </a:prstGeom>
        </p:spPr>
        <p:txBody>
          <a:bodyPr anchor="b"/>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tx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rot="5400000">
            <a:off x="10158984" y="1792224"/>
            <a:ext cx="990599" cy="304799"/>
          </a:xfrm>
        </p:spPr>
        <p:txBody>
          <a:bodyPr/>
          <a:lstStyle>
            <a:lvl1pPr algn="l">
              <a:defRPr b="0">
                <a:solidFill>
                  <a:schemeClr val="bg1"/>
                </a:solidFill>
              </a:defRPr>
            </a:lvl1pPr>
          </a:lstStyle>
          <a:p>
            <a:fld id="{C764DE79-268F-4C1A-8933-263129D2AF90}" type="datetimeFigureOut">
              <a:rPr lang="en-US" smtClean="0"/>
              <a:t>9/25/2021</a:t>
            </a:fld>
            <a:endParaRPr lang="en-US" dirty="0"/>
          </a:p>
        </p:txBody>
      </p:sp>
      <p:sp>
        <p:nvSpPr>
          <p:cNvPr id="5" name="Footer Placeholder 4"/>
          <p:cNvSpPr>
            <a:spLocks noGrp="1"/>
          </p:cNvSpPr>
          <p:nvPr>
            <p:ph type="ftr" sz="quarter" idx="11"/>
          </p:nvPr>
        </p:nvSpPr>
        <p:spPr>
          <a:xfrm rot="5400000">
            <a:off x="8951976" y="3227832"/>
            <a:ext cx="3867912" cy="310896"/>
          </a:xfrm>
        </p:spPr>
        <p:txBody>
          <a:bodyPr/>
          <a:lstStyle>
            <a:lvl1pPr>
              <a:defRPr sz="1000" b="0">
                <a:solidFill>
                  <a:schemeClr val="bg1"/>
                </a:solidFill>
              </a:defRPr>
            </a:lvl1pPr>
          </a:lstStyle>
          <a:p>
            <a:endParaRPr lang="en-US" dirty="0"/>
          </a:p>
        </p:txBody>
      </p:sp>
      <p:sp>
        <p:nvSpPr>
          <p:cNvPr id="8" name="Rectangle 7"/>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10351008" y="292608"/>
            <a:ext cx="838199" cy="767687"/>
          </a:xfrm>
        </p:spPr>
        <p:txBody>
          <a:bodyPr/>
          <a:lstStyle>
            <a:lvl1pPr>
              <a:defRPr sz="2800" b="0" i="0">
                <a:latin typeface="+mj-lt"/>
              </a:defRPr>
            </a:lvl1pPr>
          </a:lstStyle>
          <a:p>
            <a:fld id="{48F63A3B-78C7-47BE-AE5E-E10140E04643}" type="slidenum">
              <a:rPr lang="en-US" smtClean="0"/>
              <a:t>‹#›</a:t>
            </a:fld>
            <a:endParaRPr lang="en-US" dirty="0"/>
          </a:p>
        </p:txBody>
      </p:sp>
    </p:spTree>
    <p:extLst>
      <p:ext uri="{BB962C8B-B14F-4D97-AF65-F5344CB8AC3E}">
        <p14:creationId xmlns:p14="http://schemas.microsoft.com/office/powerpoint/2010/main" val="18232920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9"/>
            <a:ext cx="8825659" cy="706964"/>
          </a:xfrm>
          <a:prstGeom prst="rect">
            <a:avLst/>
          </a:prstGeom>
        </p:spPr>
        <p:txBody>
          <a:bodyPr anchor="ctr"/>
          <a:lstStyle/>
          <a:p>
            <a:r>
              <a:rPr lang="en-US"/>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smtClean="0"/>
              <a:t>9/25/2021</a:t>
            </a:fld>
            <a:endParaRPr lang="en-US" dirty="0"/>
          </a:p>
        </p:txBody>
      </p:sp>
      <p:sp>
        <p:nvSpPr>
          <p:cNvPr id="5" name="Footer Placeholder 4"/>
          <p:cNvSpPr>
            <a:spLocks noGrp="1"/>
          </p:cNvSpPr>
          <p:nvPr>
            <p:ph type="ftr" sz="quarter" idx="11"/>
          </p:nvPr>
        </p:nvSpPr>
        <p:spPr/>
        <p:txBody>
          <a:bodyPr/>
          <a:lstStyle>
            <a:lvl1pPr>
              <a:defRPr sz="1000" b="1"/>
            </a:lvl1p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6736603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17" name="Group 16"/>
          <p:cNvGrpSpPr/>
          <p:nvPr/>
        </p:nvGrpSpPr>
        <p:grpSpPr>
          <a:xfrm>
            <a:off x="-1588" y="0"/>
            <a:ext cx="12193588" cy="6861555"/>
            <a:chOff x="-1588" y="0"/>
            <a:chExt cx="12193588" cy="6861555"/>
          </a:xfrm>
        </p:grpSpPr>
        <p:sp>
          <p:nvSpPr>
            <p:cNvPr id="12" name="Rectangle 11"/>
            <p:cNvSpPr/>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Rectangle 8"/>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8"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7"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2679192"/>
            <a:ext cx="4343400" cy="2286000"/>
          </a:xfrm>
          <a:prstGeom prst="rect">
            <a:avLst/>
          </a:prstGeom>
        </p:spPr>
        <p:txBody>
          <a:bodyPr anchor="ctr" anchorCtr="0"/>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894576" y="2679192"/>
            <a:ext cx="3758184" cy="2286000"/>
          </a:xfrm>
        </p:spPr>
        <p:txBody>
          <a:bodyPr anchor="ctr" anchorCtr="0"/>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764DE79-268F-4C1A-8933-263129D2AF90}" type="datetimeFigureOut">
              <a:rPr lang="en-US" smtClean="0"/>
              <a:t>9/25/2021</a:t>
            </a:fld>
            <a:endParaRPr lang="en-US" dirty="0"/>
          </a:p>
        </p:txBody>
      </p:sp>
      <p:sp>
        <p:nvSpPr>
          <p:cNvPr id="5" name="Footer Placeholder 4"/>
          <p:cNvSpPr>
            <a:spLocks noGrp="1"/>
          </p:cNvSpPr>
          <p:nvPr>
            <p:ph type="ftr" sz="quarter" idx="11"/>
          </p:nvPr>
        </p:nvSpPr>
        <p:spPr/>
        <p:txBody>
          <a:bodyPr/>
          <a:lstStyle>
            <a:lvl1pPr>
              <a:defRPr sz="1000" b="1"/>
            </a:lvl1pPr>
          </a:lstStyle>
          <a:p>
            <a:endParaRPr lang="en-US" dirty="0"/>
          </a:p>
        </p:txBody>
      </p:sp>
      <p:sp>
        <p:nvSpPr>
          <p:cNvPr id="10" name="Rectangle 9"/>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1408725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154953" y="969264"/>
            <a:ext cx="8825659" cy="704088"/>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1154954" y="2603500"/>
            <a:ext cx="4828032" cy="34163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8776" y="2603500"/>
            <a:ext cx="4828032" cy="34163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764DE79-268F-4C1A-8933-263129D2AF90}" type="datetimeFigureOut">
              <a:rPr lang="en-US" smtClean="0"/>
              <a:t>9/25/2021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0922032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54954" y="969264"/>
            <a:ext cx="8825659" cy="704088"/>
          </a:xfrm>
          <a:prstGeom prst="rect">
            <a:avLst/>
          </a:prstGeom>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54954" y="2606040"/>
            <a:ext cx="4828032"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54954" y="3198448"/>
            <a:ext cx="4828032" cy="2843784"/>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08776" y="2606040"/>
            <a:ext cx="4828032"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08711" y="3187921"/>
            <a:ext cx="4825160" cy="285431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764DE79-268F-4C1A-8933-263129D2AF90}" type="datetimeFigureOut">
              <a:rPr lang="en-US" smtClean="0"/>
              <a:t>9/25/2021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39922019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152144" y="969264"/>
            <a:ext cx="8825659" cy="704088"/>
          </a:xfrm>
          <a:prstGeom prst="rect">
            <a:avLst/>
          </a:prstGeo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764DE79-268F-4C1A-8933-263129D2AF90}" type="datetimeFigureOut">
              <a:rPr lang="en-US" smtClean="0"/>
              <a:t>9/25/2021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34201933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smtClean="0"/>
              <a:t>9/25/2021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Rectangle 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7607265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18" name="Group 17"/>
          <p:cNvGrpSpPr/>
          <p:nvPr/>
        </p:nvGrpSpPr>
        <p:grpSpPr>
          <a:xfrm>
            <a:off x="-1588" y="0"/>
            <a:ext cx="12193588" cy="6861555"/>
            <a:chOff x="-1588" y="0"/>
            <a:chExt cx="12193588" cy="6861555"/>
          </a:xfrm>
        </p:grpSpPr>
        <p:sp>
          <p:nvSpPr>
            <p:cNvPr id="12" name="Rectangle 11"/>
            <p:cNvSpPr/>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Rectangle 7"/>
            <p:cNvSpPr/>
            <p:nvPr/>
          </p:nvSpPr>
          <p:spPr>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0"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3" y="1298448"/>
            <a:ext cx="2793159" cy="1597152"/>
          </a:xfrm>
          <a:prstGeom prst="rect">
            <a:avLst/>
          </a:prstGeo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779008" y="1447800"/>
            <a:ext cx="5195997" cy="45720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bwMode="gray">
          <a:xfrm>
            <a:off x="1154953" y="3129280"/>
            <a:ext cx="2793159" cy="2895599"/>
          </a:xfrm>
        </p:spPr>
        <p:txBody>
          <a:bodyPr/>
          <a:lstStyle>
            <a:lvl1pPr marL="0" indent="0">
              <a:buNone/>
              <a:defRPr sz="1400">
                <a:solidFill>
                  <a:schemeClr val="tx2">
                    <a:lumMod val="40000"/>
                    <a:lumOff val="6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smtClean="0"/>
              <a:t>9/25/2021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38317553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18" name="Group 17"/>
          <p:cNvGrpSpPr/>
          <p:nvPr/>
        </p:nvGrpSpPr>
        <p:grpSpPr>
          <a:xfrm>
            <a:off x="-1588" y="0"/>
            <a:ext cx="12193588" cy="6861555"/>
            <a:chOff x="-1588" y="0"/>
            <a:chExt cx="12193588" cy="6861555"/>
          </a:xfrm>
        </p:grpSpPr>
        <p:sp>
          <p:nvSpPr>
            <p:cNvPr id="12" name="Rectangle 11"/>
            <p:cNvSpPr/>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Rectangle 7"/>
            <p:cNvSpPr/>
            <p:nvPr/>
          </p:nvSpPr>
          <p:spPr>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0"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3907" y="1693332"/>
            <a:ext cx="3860259" cy="1735668"/>
          </a:xfrm>
          <a:prstGeom prst="rect">
            <a:avLst/>
          </a:prstGeo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bwMode="gray">
          <a:xfrm>
            <a:off x="1154955" y="3657600"/>
            <a:ext cx="3859212" cy="1371600"/>
          </a:xfrm>
        </p:spPr>
        <p:txBody>
          <a:bodyPr>
            <a:normAutofit/>
          </a:bodyPr>
          <a:lstStyle>
            <a:lvl1pPr marL="0" indent="0">
              <a:buNone/>
              <a:defRPr sz="1400">
                <a:solidFill>
                  <a:schemeClr val="tx2">
                    <a:lumMod val="40000"/>
                    <a:lumOff val="6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smtClean="0"/>
              <a:t>9/25/2021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9360524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Panoramic Picture with Caption">
    <p:spTree>
      <p:nvGrpSpPr>
        <p:cNvPr id="1" name=""/>
        <p:cNvGrpSpPr/>
        <p:nvPr/>
      </p:nvGrpSpPr>
      <p:grpSpPr>
        <a:xfrm>
          <a:off x="0" y="0"/>
          <a:ext cx="0" cy="0"/>
          <a:chOff x="0" y="0"/>
          <a:chExt cx="0" cy="0"/>
        </a:xfrm>
      </p:grpSpPr>
      <p:grpSp>
        <p:nvGrpSpPr>
          <p:cNvPr id="17" name="Group 16"/>
          <p:cNvGrpSpPr/>
          <p:nvPr/>
        </p:nvGrpSpPr>
        <p:grpSpPr>
          <a:xfrm>
            <a:off x="-1588" y="0"/>
            <a:ext cx="12193588" cy="6861555"/>
            <a:chOff x="-1588" y="0"/>
            <a:chExt cx="12193588" cy="6861555"/>
          </a:xfrm>
        </p:grpSpPr>
        <p:sp>
          <p:nvSpPr>
            <p:cNvPr id="11" name="Rectangle 10"/>
            <p:cNvSpPr/>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9"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7" y="4969927"/>
            <a:ext cx="8825657" cy="566738"/>
          </a:xfrm>
          <a:prstGeom prst="rect">
            <a:avLst/>
          </a:prstGeo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bwMode="gray">
          <a:xfrm>
            <a:off x="1154957" y="5536665"/>
            <a:ext cx="8825656" cy="493712"/>
          </a:xfrm>
        </p:spPr>
        <p:txBody>
          <a:bodyPr>
            <a:normAutofit/>
          </a:bodyPr>
          <a:lstStyle>
            <a:lvl1pPr marL="0" indent="0">
              <a:buNone/>
              <a:defRPr sz="1200">
                <a:solidFill>
                  <a:schemeClr val="tx2">
                    <a:lumMod val="40000"/>
                    <a:lumOff val="6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smtClean="0"/>
              <a:t>9/25/2021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2" name="Rectangle 11"/>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4911670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16" name="Group 15"/>
          <p:cNvGrpSpPr/>
          <p:nvPr/>
        </p:nvGrpSpPr>
        <p:grpSpPr>
          <a:xfrm>
            <a:off x="-1588" y="0"/>
            <a:ext cx="12193588" cy="6861555"/>
            <a:chOff x="-1588" y="0"/>
            <a:chExt cx="12193588" cy="6861555"/>
          </a:xfrm>
        </p:grpSpPr>
        <p:sp>
          <p:nvSpPr>
            <p:cNvPr id="10" name="Rectangle 9"/>
            <p:cNvSpPr/>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9"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1060704"/>
            <a:ext cx="8833104" cy="1371600"/>
          </a:xfrm>
          <a:prstGeom prst="rect">
            <a:avLst/>
          </a:prstGeom>
        </p:spPr>
        <p:txBody>
          <a:bodyPr anchor="ctr" anchorCtr="0"/>
          <a:lstStyle>
            <a:lvl1pPr>
              <a:defRPr sz="4000"/>
            </a:lvl1pPr>
          </a:lstStyle>
          <a:p>
            <a:r>
              <a:rPr lang="en-US"/>
              <a:t>Click to edit Master title style</a:t>
            </a:r>
            <a:endParaRPr lang="en-US" dirty="0"/>
          </a:p>
        </p:txBody>
      </p:sp>
      <p:sp>
        <p:nvSpPr>
          <p:cNvPr id="8" name="Text Placeholder 3"/>
          <p:cNvSpPr>
            <a:spLocks noGrp="1"/>
          </p:cNvSpPr>
          <p:nvPr>
            <p:ph type="body" sz="half" idx="2"/>
          </p:nvPr>
        </p:nvSpPr>
        <p:spPr>
          <a:xfrm>
            <a:off x="1152144" y="3547872"/>
            <a:ext cx="8825659" cy="2478024"/>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C764DE79-268F-4C1A-8933-263129D2AF90}" type="datetimeFigureOut">
              <a:rPr lang="en-US" smtClean="0"/>
              <a:t>9/25/2021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7000201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7" name="Group 6"/>
          <p:cNvGrpSpPr/>
          <p:nvPr/>
        </p:nvGrpSpPr>
        <p:grpSpPr>
          <a:xfrm>
            <a:off x="-1588" y="0"/>
            <a:ext cx="12193588" cy="6861555"/>
            <a:chOff x="-1588" y="0"/>
            <a:chExt cx="12193588" cy="6861555"/>
          </a:xfrm>
        </p:grpSpPr>
        <p:sp>
          <p:nvSpPr>
            <p:cNvPr id="16" name="Rectangle 15"/>
            <p:cNvSpPr/>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Oval 17"/>
            <p:cNvSpPr/>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4"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7"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2" name="TextBox 11"/>
          <p:cNvSpPr txBox="1"/>
          <p:nvPr/>
        </p:nvSpPr>
        <p:spPr bwMode="gray">
          <a:xfrm>
            <a:off x="898295" y="596767"/>
            <a:ext cx="801912" cy="156966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cs typeface="Arial"/>
              </a:defRPr>
            </a:lvl1pPr>
          </a:lstStyle>
          <a:p>
            <a:pPr lvl="0"/>
            <a:r>
              <a:rPr lang="en-US" sz="9600" dirty="0">
                <a:solidFill>
                  <a:schemeClr val="tx2">
                    <a:lumMod val="40000"/>
                    <a:lumOff val="60000"/>
                  </a:schemeClr>
                </a:solidFill>
              </a:rPr>
              <a:t>“</a:t>
            </a:r>
          </a:p>
        </p:txBody>
      </p:sp>
      <p:sp>
        <p:nvSpPr>
          <p:cNvPr id="15" name="TextBox 14"/>
          <p:cNvSpPr txBox="1"/>
          <p:nvPr/>
        </p:nvSpPr>
        <p:spPr bwMode="gray">
          <a:xfrm>
            <a:off x="9715063" y="2629300"/>
            <a:ext cx="801912" cy="156966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cs typeface="Arial"/>
              </a:defRPr>
            </a:lvl1pPr>
          </a:lstStyle>
          <a:p>
            <a:pPr lvl="0"/>
            <a:r>
              <a:rPr lang="en-US" sz="9600" dirty="0">
                <a:solidFill>
                  <a:schemeClr val="tx2">
                    <a:lumMod val="40000"/>
                    <a:lumOff val="60000"/>
                  </a:schemeClr>
                </a:solidFill>
              </a:rPr>
              <a:t>”</a:t>
            </a:r>
          </a:p>
        </p:txBody>
      </p:sp>
      <p:sp>
        <p:nvSpPr>
          <p:cNvPr id="2" name="Title 1"/>
          <p:cNvSpPr>
            <a:spLocks noGrp="1"/>
          </p:cNvSpPr>
          <p:nvPr>
            <p:ph type="title"/>
          </p:nvPr>
        </p:nvSpPr>
        <p:spPr>
          <a:xfrm>
            <a:off x="1574801" y="980517"/>
            <a:ext cx="8460983" cy="2698249"/>
          </a:xfrm>
          <a:prstGeom prst="rect">
            <a:avLst/>
          </a:prstGeom>
        </p:spPr>
        <p:txBody>
          <a:bodyPr anchor="ctr" anchorCtr="0"/>
          <a:lstStyle>
            <a:lvl1pPr>
              <a:defRPr sz="4000"/>
            </a:lvl1pPr>
          </a:lstStyle>
          <a:p>
            <a:r>
              <a:rPr lang="en-US"/>
              <a:t>Click to edit Master title style</a:t>
            </a:r>
            <a:endParaRPr lang="en-US" dirty="0"/>
          </a:p>
        </p:txBody>
      </p:sp>
      <p:sp>
        <p:nvSpPr>
          <p:cNvPr id="11" name="Text Placeholder 3"/>
          <p:cNvSpPr>
            <a:spLocks noGrp="1"/>
          </p:cNvSpPr>
          <p:nvPr>
            <p:ph type="body" sz="half" idx="14"/>
          </p:nvPr>
        </p:nvSpPr>
        <p:spPr bwMode="gray">
          <a:xfrm>
            <a:off x="1945945" y="3679987"/>
            <a:ext cx="7725772" cy="342174"/>
          </a:xfrm>
        </p:spPr>
        <p:txBody>
          <a:bodyPr vert="horz" lIns="91440" tIns="45720" rIns="91440" bIns="45720" rtlCol="0" anchor="t">
            <a:normAutofit/>
          </a:bodyPr>
          <a:lstStyle>
            <a:lvl1pPr>
              <a:buNone/>
              <a:defRPr lang="en-US" sz="1400" cap="small" dirty="0">
                <a:solidFill>
                  <a:schemeClr val="tx2">
                    <a:lumMod val="40000"/>
                    <a:lumOff val="60000"/>
                  </a:schemeClr>
                </a:solidFill>
                <a:latin typeface="+mn-lt"/>
              </a:defRPr>
            </a:lvl1pPr>
          </a:lstStyle>
          <a:p>
            <a:pPr marL="0" lvl="0" indent="0">
              <a:buNone/>
            </a:pPr>
            <a:r>
              <a:rPr lang="en-US"/>
              <a:t>Click to edit Master text styles</a:t>
            </a:r>
          </a:p>
        </p:txBody>
      </p:sp>
      <p:sp>
        <p:nvSpPr>
          <p:cNvPr id="10" name="Text Placeholder 3"/>
          <p:cNvSpPr>
            <a:spLocks noGrp="1"/>
          </p:cNvSpPr>
          <p:nvPr>
            <p:ph type="body" sz="half" idx="2"/>
          </p:nvPr>
        </p:nvSpPr>
        <p:spPr>
          <a:xfrm>
            <a:off x="1154954" y="5029198"/>
            <a:ext cx="8825659" cy="997858"/>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C764DE79-268F-4C1A-8933-263129D2AF90}" type="datetimeFigureOut">
              <a:rPr lang="en-US" smtClean="0"/>
              <a:t>9/25/2021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23" name="Rectangle 2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6645426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16" name="Group 15"/>
          <p:cNvGrpSpPr/>
          <p:nvPr/>
        </p:nvGrpSpPr>
        <p:grpSpPr>
          <a:xfrm>
            <a:off x="-1588" y="0"/>
            <a:ext cx="12193588" cy="6861555"/>
            <a:chOff x="-1588" y="0"/>
            <a:chExt cx="12193588" cy="6861555"/>
          </a:xfrm>
        </p:grpSpPr>
        <p:sp>
          <p:nvSpPr>
            <p:cNvPr id="11" name="Rectangle 10"/>
            <p:cNvSpPr/>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3525"/>
            <a:ext cx="8865623" cy="1819656"/>
          </a:xfrm>
          <a:prstGeom prst="rect">
            <a:avLst/>
          </a:prstGeo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5029200"/>
            <a:ext cx="8825659"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764DE79-268F-4C1A-8933-263129D2AF90}" type="datetimeFigureOut">
              <a:rPr lang="en-US" smtClean="0"/>
              <a:t>9/25/2021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0" name="Rectangle 9"/>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332642593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a:prstGeom prst="rect">
            <a:avLst/>
          </a:prstGeo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2603500"/>
            <a:ext cx="3129168" cy="576261"/>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1154954" y="3179764"/>
            <a:ext cx="3129168" cy="2847290"/>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12721" y="2603500"/>
            <a:ext cx="3145380" cy="576261"/>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4512721" y="3179764"/>
            <a:ext cx="3145380" cy="2847290"/>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886700" y="2595032"/>
            <a:ext cx="3161029" cy="58473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886700" y="3179764"/>
            <a:ext cx="3161029" cy="2847290"/>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4384991" y="2603500"/>
            <a:ext cx="32564" cy="3423554"/>
          </a:xfrm>
          <a:prstGeom prst="line">
            <a:avLst/>
          </a:prstGeom>
          <a:ln w="12700" cmpd="sng">
            <a:solidFill>
              <a:schemeClr val="tx1">
                <a:lumMod val="75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5824" y="2603500"/>
            <a:ext cx="0" cy="3423554"/>
          </a:xfrm>
          <a:prstGeom prst="line">
            <a:avLst/>
          </a:prstGeom>
          <a:ln w="12700" cmpd="sng">
            <a:solidFill>
              <a:schemeClr val="tx1">
                <a:lumMod val="75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C764DE79-268F-4C1A-8933-263129D2AF90}" type="datetimeFigureOut">
              <a:rPr lang="en-US" smtClean="0"/>
              <a:t>9/25/2021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4791344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a:prstGeom prst="rect">
            <a:avLst/>
          </a:prstGeom>
        </p:spPr>
        <p:txBody>
          <a:bodyPr anchor="ctr" anchorCtr="0"/>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4532845"/>
            <a:ext cx="3050438" cy="576260"/>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1334552" y="2610916"/>
            <a:ext cx="2691242" cy="1584094"/>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1154954" y="5109107"/>
            <a:ext cx="3050438" cy="91794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68865" y="4532842"/>
            <a:ext cx="30504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474846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4568865" y="5109108"/>
            <a:ext cx="3050438" cy="91257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983433" y="4532842"/>
            <a:ext cx="30504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983433" y="5109107"/>
            <a:ext cx="3050438" cy="917947"/>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4384245" y="2603500"/>
            <a:ext cx="1" cy="3461811"/>
          </a:xfrm>
          <a:prstGeom prst="line">
            <a:avLst/>
          </a:prstGeom>
          <a:ln w="12700" cmpd="sng">
            <a:solidFill>
              <a:schemeClr val="tx1">
                <a:lumMod val="75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807352" y="2603500"/>
            <a:ext cx="0" cy="3461811"/>
          </a:xfrm>
          <a:prstGeom prst="line">
            <a:avLst/>
          </a:prstGeom>
          <a:ln w="12700" cmpd="sng">
            <a:solidFill>
              <a:schemeClr val="tx1">
                <a:lumMod val="75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C764DE79-268F-4C1A-8933-263129D2AF90}" type="datetimeFigureOut">
              <a:rPr lang="en-US" smtClean="0"/>
              <a:t>9/25/2021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90782980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a:prstGeom prst="rect">
            <a:avLst/>
          </a:prstGeo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154954" y="2595033"/>
            <a:ext cx="8825659" cy="3424768"/>
          </a:xfrm>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smtClean="0"/>
              <a:t>9/25/2021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74817654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8" name="Group 7"/>
          <p:cNvGrpSpPr/>
          <p:nvPr/>
        </p:nvGrpSpPr>
        <p:grpSpPr>
          <a:xfrm>
            <a:off x="-1588" y="0"/>
            <a:ext cx="12193588" cy="6861555"/>
            <a:chOff x="-1588" y="0"/>
            <a:chExt cx="12193588" cy="6861555"/>
          </a:xfrm>
        </p:grpSpPr>
        <p:sp>
          <p:nvSpPr>
            <p:cNvPr id="15" name="Rectangle 14"/>
            <p:cNvSpPr/>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3" name="Rectangle 12"/>
            <p:cNvSpPr/>
            <p:nvPr/>
          </p:nvSpPr>
          <p:spPr>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6"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76756" y="1278466"/>
            <a:ext cx="1441567" cy="4748591"/>
          </a:xfrm>
          <a:prstGeom prst="rect">
            <a:avLst/>
          </a:prstGeo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1154954" y="1278465"/>
            <a:ext cx="6256025" cy="474859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smtClean="0"/>
              <a:t>9/25/2021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20" name="Rectangle 19"/>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9392837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2" name="Group 1"/>
          <p:cNvGrpSpPr/>
          <p:nvPr/>
        </p:nvGrpSpPr>
        <p:grpSpPr>
          <a:xfrm>
            <a:off x="-1588" y="0"/>
            <a:ext cx="12193588" cy="6861555"/>
            <a:chOff x="-1588" y="0"/>
            <a:chExt cx="12193588" cy="6861555"/>
          </a:xfrm>
        </p:grpSpPr>
        <p:sp>
          <p:nvSpPr>
            <p:cNvPr id="12" name="Rectangle 11"/>
            <p:cNvSpPr/>
            <p:nvPr/>
          </p:nvSpPr>
          <p:spPr>
            <a:xfrm>
              <a:off x="0" y="0"/>
              <a:ext cx="12192000" cy="6858000"/>
            </a:xfrm>
            <a:prstGeom prst="rect">
              <a:avLst/>
            </a:prstGeom>
            <a:blipFill>
              <a:blip r:embed="rId19">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Oval 20"/>
            <p:cNvSpPr/>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34"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7"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2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30"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652760" y="6391656"/>
            <a:ext cx="990599" cy="304799"/>
          </a:xfrm>
          <a:prstGeom prst="rect">
            <a:avLst/>
          </a:prstGeom>
        </p:spPr>
        <p:txBody>
          <a:bodyPr vert="horz" lIns="91440" tIns="45720" rIns="91440" bIns="45720" rtlCol="0" anchor="ctr" anchorCtr="0"/>
          <a:lstStyle>
            <a:lvl1pPr algn="r">
              <a:defRPr sz="1000" b="1" i="0">
                <a:solidFill>
                  <a:schemeClr val="accent1"/>
                </a:solidFill>
              </a:defRPr>
            </a:lvl1pPr>
          </a:lstStyle>
          <a:p>
            <a:fld id="{C764DE79-268F-4C1A-8933-263129D2AF90}" type="datetimeFigureOut">
              <a:rPr lang="en-US" smtClean="0"/>
              <a:t>9/25/2021</a:t>
            </a:fld>
            <a:endParaRPr lang="en-US" dirty="0"/>
          </a:p>
        </p:txBody>
      </p:sp>
      <p:sp>
        <p:nvSpPr>
          <p:cNvPr id="5" name="Footer Placeholder 4"/>
          <p:cNvSpPr>
            <a:spLocks noGrp="1"/>
          </p:cNvSpPr>
          <p:nvPr>
            <p:ph type="ftr" sz="quarter" idx="3"/>
          </p:nvPr>
        </p:nvSpPr>
        <p:spPr>
          <a:xfrm>
            <a:off x="557784" y="6391656"/>
            <a:ext cx="3867912" cy="310896"/>
          </a:xfrm>
          <a:prstGeom prst="rect">
            <a:avLst/>
          </a:prstGeom>
        </p:spPr>
        <p:txBody>
          <a:bodyPr vert="horz" lIns="91440" tIns="45720" rIns="91440" bIns="45720" rtlCol="0" anchor="ctr" anchorCtr="0"/>
          <a:lstStyle>
            <a:lvl1pPr algn="l">
              <a:defRPr sz="1000" b="1" i="0">
                <a:solidFill>
                  <a:schemeClr val="accent1"/>
                </a:solidFill>
              </a:defRPr>
            </a:lvl1pPr>
          </a:lstStyle>
          <a:p>
            <a:endParaRPr lang="en-US" dirty="0"/>
          </a:p>
        </p:txBody>
      </p:sp>
      <p:sp>
        <p:nvSpPr>
          <p:cNvPr id="29" name="Rectangle 2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48F63A3B-78C7-47BE-AE5E-E10140E04643}" type="slidenum">
              <a:rPr lang="en-US" smtClean="0"/>
              <a:t>‹#›</a:t>
            </a:fld>
            <a:endParaRPr lang="en-US" dirty="0"/>
          </a:p>
        </p:txBody>
      </p:sp>
    </p:spTree>
    <p:extLst>
      <p:ext uri="{BB962C8B-B14F-4D97-AF65-F5344CB8AC3E}">
        <p14:creationId xmlns:p14="http://schemas.microsoft.com/office/powerpoint/2010/main" val="1199573016"/>
      </p:ext>
    </p:extLst>
  </p:cSld>
  <p:clrMap bg1="lt1" tx1="dk1" bg2="lt2" tx2="dk2" accent1="accent1" accent2="accent2" accent3="accent3" accent4="accent4" accent5="accent5" accent6="accent6" hlink="hlink" folHlink="folHlink"/>
  <p:sldLayoutIdLst>
    <p:sldLayoutId id="2147483819" r:id="rId1"/>
    <p:sldLayoutId id="2147483820" r:id="rId2"/>
    <p:sldLayoutId id="2147483821" r:id="rId3"/>
    <p:sldLayoutId id="2147483822" r:id="rId4"/>
    <p:sldLayoutId id="2147483823" r:id="rId5"/>
    <p:sldLayoutId id="2147483824" r:id="rId6"/>
    <p:sldLayoutId id="2147483825" r:id="rId7"/>
    <p:sldLayoutId id="2147483826" r:id="rId8"/>
    <p:sldLayoutId id="2147483827" r:id="rId9"/>
    <p:sldLayoutId id="2147483828" r:id="rId10"/>
    <p:sldLayoutId id="2147483829" r:id="rId11"/>
    <p:sldLayoutId id="2147483830" r:id="rId12"/>
    <p:sldLayoutId id="2147483831" r:id="rId13"/>
    <p:sldLayoutId id="2147483832" r:id="rId14"/>
    <p:sldLayoutId id="2147483833" r:id="rId15"/>
    <p:sldLayoutId id="2147483834" r:id="rId16"/>
    <p:sldLayoutId id="2147483835" r:id="rId17"/>
  </p:sldLayoutIdLst>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jp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image" Target="../media/image8.jpg"/><Relationship Id="rId5" Type="http://schemas.openxmlformats.org/officeDocument/2006/relationships/image" Target="../media/image7.jpg"/><Relationship Id="rId4" Type="http://schemas.openxmlformats.org/officeDocument/2006/relationships/image" Target="../media/image6.jpg"/></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8.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2.jp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4.jp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5.jp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7.jp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F45F694D-0BAA-4684-8631-3E59F1D22876}"/>
              </a:ext>
            </a:extLst>
          </p:cNvPr>
          <p:cNvSpPr/>
          <p:nvPr/>
        </p:nvSpPr>
        <p:spPr>
          <a:xfrm>
            <a:off x="1205346" y="1792818"/>
            <a:ext cx="9199418" cy="415637"/>
          </a:xfrm>
          <a:prstGeom prst="roundRect">
            <a:avLst/>
          </a:prstGeom>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Subtitle 9">
            <a:extLst>
              <a:ext uri="{FF2B5EF4-FFF2-40B4-BE49-F238E27FC236}">
                <a16:creationId xmlns:a16="http://schemas.microsoft.com/office/drawing/2014/main" id="{84A10E8D-1345-45DE-919A-0E0F110A4783}"/>
              </a:ext>
            </a:extLst>
          </p:cNvPr>
          <p:cNvSpPr>
            <a:spLocks noGrp="1"/>
          </p:cNvSpPr>
          <p:nvPr>
            <p:ph type="subTitle" idx="1"/>
          </p:nvPr>
        </p:nvSpPr>
        <p:spPr>
          <a:xfrm>
            <a:off x="2865991" y="2442890"/>
            <a:ext cx="8825658" cy="861420"/>
          </a:xfrm>
        </p:spPr>
        <p:txBody>
          <a:bodyPr/>
          <a:lstStyle/>
          <a:p>
            <a:pPr algn="ctr"/>
            <a:r>
              <a:rPr kumimoji="0" lang="ar-AE" sz="3600" b="0" i="0" u="none" strike="noStrike" kern="1200" cap="none" spc="0" normalizeH="0" baseline="0" noProof="0" dirty="0">
                <a:ln>
                  <a:noFill/>
                </a:ln>
                <a:solidFill>
                  <a:srgbClr val="EBDDC3"/>
                </a:solidFill>
                <a:effectLst/>
                <a:uLnTx/>
                <a:uFillTx/>
                <a:latin typeface="Century Gothic" panose="020B0502020202020204"/>
                <a:ea typeface="+mj-ea"/>
                <a:cs typeface="Times New Roman" panose="02020603050405020304" pitchFamily="18" charset="0"/>
              </a:rPr>
              <a:t>فرسان أكتوبر 2021</a:t>
            </a:r>
            <a:endParaRPr lang="en-US" dirty="0"/>
          </a:p>
        </p:txBody>
      </p:sp>
      <p:pic>
        <p:nvPicPr>
          <p:cNvPr id="3" name="Picture 2">
            <a:extLst>
              <a:ext uri="{FF2B5EF4-FFF2-40B4-BE49-F238E27FC236}">
                <a16:creationId xmlns:a16="http://schemas.microsoft.com/office/drawing/2014/main" id="{088A7169-3F51-448A-BFA0-65CD6E367A0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0943514">
            <a:off x="978910" y="1955656"/>
            <a:ext cx="4417435" cy="2415454"/>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6" name="Heart 5">
            <a:extLst>
              <a:ext uri="{FF2B5EF4-FFF2-40B4-BE49-F238E27FC236}">
                <a16:creationId xmlns:a16="http://schemas.microsoft.com/office/drawing/2014/main" id="{72581150-BA6E-4551-B8D5-D3B503591C19}"/>
              </a:ext>
            </a:extLst>
          </p:cNvPr>
          <p:cNvSpPr/>
          <p:nvPr/>
        </p:nvSpPr>
        <p:spPr>
          <a:xfrm rot="940793">
            <a:off x="5015345" y="947834"/>
            <a:ext cx="581890" cy="422564"/>
          </a:xfrm>
          <a:prstGeom prst="hear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a:extLst>
              <a:ext uri="{FF2B5EF4-FFF2-40B4-BE49-F238E27FC236}">
                <a16:creationId xmlns:a16="http://schemas.microsoft.com/office/drawing/2014/main" id="{0DE0094E-B9A3-44BD-834E-1B31E81078C3}"/>
              </a:ext>
            </a:extLst>
          </p:cNvPr>
          <p:cNvPicPr>
            <a:picLocks noChangeAspect="1"/>
          </p:cNvPicPr>
          <p:nvPr/>
        </p:nvPicPr>
        <p:blipFill>
          <a:blip r:embed="rId3"/>
          <a:stretch>
            <a:fillRect/>
          </a:stretch>
        </p:blipFill>
        <p:spPr>
          <a:xfrm rot="19066428">
            <a:off x="6858961" y="2331252"/>
            <a:ext cx="332072" cy="264302"/>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sp>
        <p:nvSpPr>
          <p:cNvPr id="8" name="Rectangle 7">
            <a:extLst>
              <a:ext uri="{FF2B5EF4-FFF2-40B4-BE49-F238E27FC236}">
                <a16:creationId xmlns:a16="http://schemas.microsoft.com/office/drawing/2014/main" id="{6F1C7DFB-AB15-4EFF-8BC4-0CCBB0298D1A}"/>
              </a:ext>
            </a:extLst>
          </p:cNvPr>
          <p:cNvSpPr/>
          <p:nvPr/>
        </p:nvSpPr>
        <p:spPr>
          <a:xfrm>
            <a:off x="1004455" y="5611091"/>
            <a:ext cx="762000" cy="1246909"/>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410701290"/>
      </p:ext>
    </p:extLst>
  </p:cSld>
  <p:clrMapOvr>
    <a:masterClrMapping/>
  </p:clrMapOvr>
  <mc:AlternateContent xmlns:mc="http://schemas.openxmlformats.org/markup-compatibility/2006">
    <mc:Choice xmlns:p14="http://schemas.microsoft.com/office/powerpoint/2010/main" Requires="p14">
      <p:transition spd="slow" p14:dur="900">
        <p14:flythrough hasBounce="1"/>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FECF5444-89B5-4C15-8F8B-9EA591CF615C}"/>
              </a:ext>
            </a:extLst>
          </p:cNvPr>
          <p:cNvPicPr>
            <a:picLocks noChangeAspect="1"/>
          </p:cNvPicPr>
          <p:nvPr/>
        </p:nvPicPr>
        <p:blipFill>
          <a:blip r:embed="rId2"/>
          <a:stretch>
            <a:fillRect/>
          </a:stretch>
        </p:blipFill>
        <p:spPr>
          <a:xfrm>
            <a:off x="734291" y="3274339"/>
            <a:ext cx="10751127" cy="432854"/>
          </a:xfrm>
          <a:prstGeom prst="rect">
            <a:avLst/>
          </a:prstGeom>
        </p:spPr>
      </p:pic>
      <p:sp>
        <p:nvSpPr>
          <p:cNvPr id="10" name="Subtitle 9">
            <a:extLst>
              <a:ext uri="{FF2B5EF4-FFF2-40B4-BE49-F238E27FC236}">
                <a16:creationId xmlns:a16="http://schemas.microsoft.com/office/drawing/2014/main" id="{84A10E8D-1345-45DE-919A-0E0F110A4783}"/>
              </a:ext>
            </a:extLst>
          </p:cNvPr>
          <p:cNvSpPr>
            <a:spLocks noGrp="1"/>
          </p:cNvSpPr>
          <p:nvPr>
            <p:ph type="subTitle" idx="1"/>
          </p:nvPr>
        </p:nvSpPr>
        <p:spPr>
          <a:xfrm>
            <a:off x="1612155" y="1022799"/>
            <a:ext cx="8825658" cy="861420"/>
          </a:xfrm>
        </p:spPr>
        <p:txBody>
          <a:bodyPr/>
          <a:lstStyle/>
          <a:p>
            <a:pPr algn="ctr"/>
            <a:r>
              <a:rPr kumimoji="0" lang="ar-AE" sz="3600" b="0" i="0" u="none" strike="noStrike" kern="1200" cap="none" spc="0" normalizeH="0" baseline="0" noProof="0" dirty="0">
                <a:ln>
                  <a:noFill/>
                </a:ln>
                <a:solidFill>
                  <a:srgbClr val="EBDDC3"/>
                </a:solidFill>
                <a:effectLst/>
                <a:uLnTx/>
                <a:uFillTx/>
                <a:latin typeface="Century Gothic" panose="020B0502020202020204"/>
                <a:ea typeface="+mj-ea"/>
                <a:cs typeface="Times New Roman" panose="02020603050405020304" pitchFamily="18" charset="0"/>
              </a:rPr>
              <a:t>أكتوبر 2021</a:t>
            </a:r>
            <a:endParaRPr lang="en-US" dirty="0"/>
          </a:p>
        </p:txBody>
      </p:sp>
      <p:pic>
        <p:nvPicPr>
          <p:cNvPr id="16" name="Picture 15">
            <a:extLst>
              <a:ext uri="{FF2B5EF4-FFF2-40B4-BE49-F238E27FC236}">
                <a16:creationId xmlns:a16="http://schemas.microsoft.com/office/drawing/2014/main" id="{4B9AF4AD-542C-473A-ABE9-11D3AFD3ACF0}"/>
              </a:ext>
            </a:extLst>
          </p:cNvPr>
          <p:cNvPicPr>
            <a:picLocks noChangeAspect="1"/>
          </p:cNvPicPr>
          <p:nvPr/>
        </p:nvPicPr>
        <p:blipFill rotWithShape="1">
          <a:blip r:embed="rId3">
            <a:extLst>
              <a:ext uri="{28A0092B-C50C-407E-A947-70E740481C1C}">
                <a14:useLocalDpi xmlns:a14="http://schemas.microsoft.com/office/drawing/2010/main" val="0"/>
              </a:ext>
            </a:extLst>
          </a:blip>
          <a:srcRect l="30430" r="16413"/>
          <a:stretch/>
        </p:blipFill>
        <p:spPr>
          <a:xfrm>
            <a:off x="6390157" y="2380445"/>
            <a:ext cx="2210581" cy="2382593"/>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18" name="Picture 17">
            <a:extLst>
              <a:ext uri="{FF2B5EF4-FFF2-40B4-BE49-F238E27FC236}">
                <a16:creationId xmlns:a16="http://schemas.microsoft.com/office/drawing/2014/main" id="{B4E01EAB-4633-4797-AC85-24F78A6DC7BD}"/>
              </a:ext>
            </a:extLst>
          </p:cNvPr>
          <p:cNvPicPr>
            <a:picLocks noChangeAspect="1"/>
          </p:cNvPicPr>
          <p:nvPr/>
        </p:nvPicPr>
        <p:blipFill rotWithShape="1">
          <a:blip r:embed="rId4">
            <a:extLst>
              <a:ext uri="{28A0092B-C50C-407E-A947-70E740481C1C}">
                <a14:useLocalDpi xmlns:a14="http://schemas.microsoft.com/office/drawing/2010/main" val="0"/>
              </a:ext>
            </a:extLst>
          </a:blip>
          <a:srcRect l="22879" r="25606"/>
          <a:stretch/>
        </p:blipFill>
        <p:spPr>
          <a:xfrm>
            <a:off x="3975813" y="2140851"/>
            <a:ext cx="1739187" cy="2491069"/>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20" name="Picture 19">
            <a:extLst>
              <a:ext uri="{FF2B5EF4-FFF2-40B4-BE49-F238E27FC236}">
                <a16:creationId xmlns:a16="http://schemas.microsoft.com/office/drawing/2014/main" id="{43BFC6D5-FB2D-443C-98F1-F4DB63F2D6F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3497" y="2625825"/>
            <a:ext cx="2486025" cy="1838325"/>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22" name="Picture 21">
            <a:extLst>
              <a:ext uri="{FF2B5EF4-FFF2-40B4-BE49-F238E27FC236}">
                <a16:creationId xmlns:a16="http://schemas.microsoft.com/office/drawing/2014/main" id="{60C2CF8E-919A-4D88-A187-719380D752F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166100" y="2328705"/>
            <a:ext cx="1847850" cy="2466975"/>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23" name="TextBox 22">
            <a:extLst>
              <a:ext uri="{FF2B5EF4-FFF2-40B4-BE49-F238E27FC236}">
                <a16:creationId xmlns:a16="http://schemas.microsoft.com/office/drawing/2014/main" id="{E319AFAA-1557-4C19-8EF8-653C3BACFE9C}"/>
              </a:ext>
            </a:extLst>
          </p:cNvPr>
          <p:cNvSpPr txBox="1"/>
          <p:nvPr/>
        </p:nvSpPr>
        <p:spPr>
          <a:xfrm>
            <a:off x="3759192" y="4790529"/>
            <a:ext cx="2086473" cy="369332"/>
          </a:xfrm>
          <a:prstGeom prst="rect">
            <a:avLst/>
          </a:prstGeom>
          <a:noFill/>
        </p:spPr>
        <p:txBody>
          <a:bodyPr wrap="square" rtlCol="0">
            <a:spAutoFit/>
          </a:bodyPr>
          <a:lstStyle/>
          <a:p>
            <a:pPr algn="ctr"/>
            <a:r>
              <a:rPr lang="ar-AE" b="1" dirty="0">
                <a:solidFill>
                  <a:schemeClr val="bg1"/>
                </a:solidFill>
                <a:effectLst>
                  <a:outerShdw blurRad="38100" dist="38100" dir="2700000" algn="tl">
                    <a:srgbClr val="000000">
                      <a:alpha val="43137"/>
                    </a:srgbClr>
                  </a:outerShdw>
                </a:effectLst>
              </a:rPr>
              <a:t>تشيماندا نغوزي أديتشي</a:t>
            </a:r>
            <a:endParaRPr lang="en-US" b="1" dirty="0">
              <a:solidFill>
                <a:schemeClr val="bg1"/>
              </a:solidFill>
              <a:effectLst>
                <a:outerShdw blurRad="38100" dist="38100" dir="2700000" algn="tl">
                  <a:srgbClr val="000000">
                    <a:alpha val="43137"/>
                  </a:srgbClr>
                </a:outerShdw>
              </a:effectLst>
            </a:endParaRPr>
          </a:p>
        </p:txBody>
      </p:sp>
      <p:pic>
        <p:nvPicPr>
          <p:cNvPr id="25" name="Picture 24">
            <a:extLst>
              <a:ext uri="{FF2B5EF4-FFF2-40B4-BE49-F238E27FC236}">
                <a16:creationId xmlns:a16="http://schemas.microsoft.com/office/drawing/2014/main" id="{B043558C-19CF-4B66-A0B5-CE6088920549}"/>
              </a:ext>
            </a:extLst>
          </p:cNvPr>
          <p:cNvPicPr>
            <a:picLocks noChangeAspect="1"/>
          </p:cNvPicPr>
          <p:nvPr/>
        </p:nvPicPr>
        <p:blipFill>
          <a:blip r:embed="rId7"/>
          <a:stretch>
            <a:fillRect/>
          </a:stretch>
        </p:blipFill>
        <p:spPr>
          <a:xfrm>
            <a:off x="5135797" y="3243056"/>
            <a:ext cx="1920406" cy="371888"/>
          </a:xfrm>
          <a:prstGeom prst="rect">
            <a:avLst/>
          </a:prstGeom>
        </p:spPr>
      </p:pic>
      <p:sp>
        <p:nvSpPr>
          <p:cNvPr id="27" name="TextBox 26">
            <a:extLst>
              <a:ext uri="{FF2B5EF4-FFF2-40B4-BE49-F238E27FC236}">
                <a16:creationId xmlns:a16="http://schemas.microsoft.com/office/drawing/2014/main" id="{05B12758-9013-4D95-ABB0-46A48E3CB101}"/>
              </a:ext>
            </a:extLst>
          </p:cNvPr>
          <p:cNvSpPr txBox="1"/>
          <p:nvPr/>
        </p:nvSpPr>
        <p:spPr>
          <a:xfrm>
            <a:off x="8875765" y="4840681"/>
            <a:ext cx="2034496" cy="369332"/>
          </a:xfrm>
          <a:prstGeom prst="rect">
            <a:avLst/>
          </a:prstGeom>
          <a:noFill/>
        </p:spPr>
        <p:txBody>
          <a:bodyPr wrap="square" rtlCol="0">
            <a:spAutoFit/>
          </a:bodyPr>
          <a:lstStyle/>
          <a:p>
            <a:pPr algn="ctr"/>
            <a:r>
              <a:rPr lang="ar-AE" b="1" dirty="0">
                <a:solidFill>
                  <a:schemeClr val="bg1"/>
                </a:solidFill>
                <a:effectLst>
                  <a:outerShdw blurRad="38100" dist="38100" dir="2700000" algn="tl">
                    <a:srgbClr val="000000">
                      <a:alpha val="43137"/>
                    </a:srgbClr>
                  </a:outerShdw>
                </a:effectLst>
              </a:rPr>
              <a:t>مايكل سينغر</a:t>
            </a:r>
            <a:endParaRPr lang="en-US" b="1" dirty="0">
              <a:solidFill>
                <a:schemeClr val="bg1"/>
              </a:solidFill>
              <a:effectLst>
                <a:outerShdw blurRad="38100" dist="38100" dir="2700000" algn="tl">
                  <a:srgbClr val="000000">
                    <a:alpha val="43137"/>
                  </a:srgbClr>
                </a:outerShdw>
              </a:effectLst>
            </a:endParaRPr>
          </a:p>
        </p:txBody>
      </p:sp>
      <p:sp>
        <p:nvSpPr>
          <p:cNvPr id="28" name="TextBox 27">
            <a:extLst>
              <a:ext uri="{FF2B5EF4-FFF2-40B4-BE49-F238E27FC236}">
                <a16:creationId xmlns:a16="http://schemas.microsoft.com/office/drawing/2014/main" id="{949AE184-EB31-4CFF-9B58-B938F34BC4BA}"/>
              </a:ext>
            </a:extLst>
          </p:cNvPr>
          <p:cNvSpPr txBox="1"/>
          <p:nvPr/>
        </p:nvSpPr>
        <p:spPr>
          <a:xfrm>
            <a:off x="6407909" y="4967311"/>
            <a:ext cx="2195946" cy="369332"/>
          </a:xfrm>
          <a:prstGeom prst="rect">
            <a:avLst/>
          </a:prstGeom>
          <a:noFill/>
        </p:spPr>
        <p:txBody>
          <a:bodyPr wrap="square" rtlCol="0">
            <a:spAutoFit/>
          </a:bodyPr>
          <a:lstStyle/>
          <a:p>
            <a:pPr algn="ctr"/>
            <a:r>
              <a:rPr lang="ar-AE" b="1" dirty="0">
                <a:solidFill>
                  <a:schemeClr val="bg1"/>
                </a:solidFill>
                <a:effectLst>
                  <a:outerShdw blurRad="38100" dist="38100" dir="2700000" algn="tl">
                    <a:srgbClr val="000000">
                      <a:alpha val="43137"/>
                    </a:srgbClr>
                  </a:outerShdw>
                </a:effectLst>
              </a:rPr>
              <a:t>لوري غوتليب</a:t>
            </a:r>
            <a:endParaRPr lang="en-US" b="1" dirty="0">
              <a:solidFill>
                <a:schemeClr val="bg1"/>
              </a:solidFill>
              <a:effectLst>
                <a:outerShdw blurRad="38100" dist="38100" dir="2700000" algn="tl">
                  <a:srgbClr val="000000">
                    <a:alpha val="43137"/>
                  </a:srgbClr>
                </a:outerShdw>
              </a:effectLst>
            </a:endParaRPr>
          </a:p>
        </p:txBody>
      </p:sp>
      <p:sp>
        <p:nvSpPr>
          <p:cNvPr id="29" name="TextBox 28">
            <a:extLst>
              <a:ext uri="{FF2B5EF4-FFF2-40B4-BE49-F238E27FC236}">
                <a16:creationId xmlns:a16="http://schemas.microsoft.com/office/drawing/2014/main" id="{E69CD070-1AFE-4A07-8F89-26F201416F44}"/>
              </a:ext>
            </a:extLst>
          </p:cNvPr>
          <p:cNvSpPr txBox="1"/>
          <p:nvPr/>
        </p:nvSpPr>
        <p:spPr>
          <a:xfrm>
            <a:off x="1066800" y="4628324"/>
            <a:ext cx="2210581" cy="369332"/>
          </a:xfrm>
          <a:prstGeom prst="rect">
            <a:avLst/>
          </a:prstGeom>
          <a:noFill/>
        </p:spPr>
        <p:txBody>
          <a:bodyPr wrap="square" rtlCol="0">
            <a:spAutoFit/>
          </a:bodyPr>
          <a:lstStyle/>
          <a:p>
            <a:pPr algn="ctr"/>
            <a:r>
              <a:rPr lang="ar-AE" b="1" dirty="0">
                <a:solidFill>
                  <a:schemeClr val="bg1"/>
                </a:solidFill>
                <a:effectLst>
                  <a:outerShdw blurRad="38100" dist="38100" dir="2700000" algn="tl">
                    <a:srgbClr val="000000">
                      <a:alpha val="43137"/>
                    </a:srgbClr>
                  </a:outerShdw>
                </a:effectLst>
              </a:rPr>
              <a:t>غيورغي غوسبوديلوف</a:t>
            </a:r>
            <a:endParaRPr lang="en-US" b="1" dirty="0">
              <a:solidFill>
                <a:schemeClr val="bg1"/>
              </a:solidFill>
              <a:effectLst>
                <a:outerShdw blurRad="38100" dist="38100" dir="2700000" algn="tl">
                  <a:srgbClr val="000000">
                    <a:alpha val="43137"/>
                  </a:srgbClr>
                </a:outerShdw>
              </a:effectLst>
            </a:endParaRPr>
          </a:p>
        </p:txBody>
      </p:sp>
      <p:pic>
        <p:nvPicPr>
          <p:cNvPr id="34" name="Picture 33">
            <a:extLst>
              <a:ext uri="{FF2B5EF4-FFF2-40B4-BE49-F238E27FC236}">
                <a16:creationId xmlns:a16="http://schemas.microsoft.com/office/drawing/2014/main" id="{815BEDCA-BB90-411D-9DF7-EFB41DEAC42E}"/>
              </a:ext>
            </a:extLst>
          </p:cNvPr>
          <p:cNvPicPr>
            <a:picLocks noChangeAspect="1"/>
          </p:cNvPicPr>
          <p:nvPr/>
        </p:nvPicPr>
        <p:blipFill>
          <a:blip r:embed="rId8"/>
          <a:stretch>
            <a:fillRect/>
          </a:stretch>
        </p:blipFill>
        <p:spPr>
          <a:xfrm rot="3686629">
            <a:off x="6831477" y="749274"/>
            <a:ext cx="766557" cy="729033"/>
          </a:xfrm>
          <a:prstGeom prst="rect">
            <a:avLst/>
          </a:prstGeom>
        </p:spPr>
      </p:pic>
      <p:pic>
        <p:nvPicPr>
          <p:cNvPr id="38" name="Picture 37">
            <a:extLst>
              <a:ext uri="{FF2B5EF4-FFF2-40B4-BE49-F238E27FC236}">
                <a16:creationId xmlns:a16="http://schemas.microsoft.com/office/drawing/2014/main" id="{21893C77-31E9-43BE-AB2C-1993DFE3904A}"/>
              </a:ext>
            </a:extLst>
          </p:cNvPr>
          <p:cNvPicPr>
            <a:picLocks noChangeAspect="1"/>
          </p:cNvPicPr>
          <p:nvPr/>
        </p:nvPicPr>
        <p:blipFill>
          <a:blip r:embed="rId8"/>
          <a:stretch>
            <a:fillRect/>
          </a:stretch>
        </p:blipFill>
        <p:spPr>
          <a:xfrm rot="3686629">
            <a:off x="10935349" y="1844646"/>
            <a:ext cx="766557" cy="729033"/>
          </a:xfrm>
          <a:prstGeom prst="rect">
            <a:avLst/>
          </a:prstGeom>
        </p:spPr>
      </p:pic>
      <p:pic>
        <p:nvPicPr>
          <p:cNvPr id="39" name="Picture 38">
            <a:extLst>
              <a:ext uri="{FF2B5EF4-FFF2-40B4-BE49-F238E27FC236}">
                <a16:creationId xmlns:a16="http://schemas.microsoft.com/office/drawing/2014/main" id="{4D20D8A0-88B5-479C-87DA-201F4F44ADEA}"/>
              </a:ext>
            </a:extLst>
          </p:cNvPr>
          <p:cNvPicPr>
            <a:picLocks noChangeAspect="1"/>
          </p:cNvPicPr>
          <p:nvPr/>
        </p:nvPicPr>
        <p:blipFill>
          <a:blip r:embed="rId8"/>
          <a:stretch>
            <a:fillRect/>
          </a:stretch>
        </p:blipFill>
        <p:spPr>
          <a:xfrm rot="20564496">
            <a:off x="6030153" y="1719487"/>
            <a:ext cx="766557" cy="729033"/>
          </a:xfrm>
          <a:prstGeom prst="rect">
            <a:avLst/>
          </a:prstGeom>
        </p:spPr>
      </p:pic>
      <p:pic>
        <p:nvPicPr>
          <p:cNvPr id="40" name="Picture 39">
            <a:extLst>
              <a:ext uri="{FF2B5EF4-FFF2-40B4-BE49-F238E27FC236}">
                <a16:creationId xmlns:a16="http://schemas.microsoft.com/office/drawing/2014/main" id="{F618896D-8654-4E30-83F5-8FF7C210EF2F}"/>
              </a:ext>
            </a:extLst>
          </p:cNvPr>
          <p:cNvPicPr>
            <a:picLocks noChangeAspect="1"/>
          </p:cNvPicPr>
          <p:nvPr/>
        </p:nvPicPr>
        <p:blipFill>
          <a:blip r:embed="rId8"/>
          <a:stretch>
            <a:fillRect/>
          </a:stretch>
        </p:blipFill>
        <p:spPr>
          <a:xfrm rot="3686629">
            <a:off x="5606054" y="1728426"/>
            <a:ext cx="766557" cy="729033"/>
          </a:xfrm>
          <a:prstGeom prst="rect">
            <a:avLst/>
          </a:prstGeom>
        </p:spPr>
      </p:pic>
      <p:pic>
        <p:nvPicPr>
          <p:cNvPr id="41" name="Picture 40">
            <a:extLst>
              <a:ext uri="{FF2B5EF4-FFF2-40B4-BE49-F238E27FC236}">
                <a16:creationId xmlns:a16="http://schemas.microsoft.com/office/drawing/2014/main" id="{780D2F30-947F-4306-ADD1-FF6C59AA6852}"/>
              </a:ext>
            </a:extLst>
          </p:cNvPr>
          <p:cNvPicPr>
            <a:picLocks noChangeAspect="1"/>
          </p:cNvPicPr>
          <p:nvPr/>
        </p:nvPicPr>
        <p:blipFill>
          <a:blip r:embed="rId8"/>
          <a:stretch>
            <a:fillRect/>
          </a:stretch>
        </p:blipFill>
        <p:spPr>
          <a:xfrm rot="21073207">
            <a:off x="557556" y="1935776"/>
            <a:ext cx="784910" cy="729033"/>
          </a:xfrm>
          <a:prstGeom prst="rect">
            <a:avLst/>
          </a:prstGeom>
        </p:spPr>
      </p:pic>
    </p:spTree>
    <p:extLst>
      <p:ext uri="{BB962C8B-B14F-4D97-AF65-F5344CB8AC3E}">
        <p14:creationId xmlns:p14="http://schemas.microsoft.com/office/powerpoint/2010/main" val="1124966713"/>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F2F43C7-C43B-41E9-B99D-D158B4C3803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2855730" y="1797375"/>
            <a:ext cx="1661953" cy="2434324"/>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2" name="Title 1">
            <a:extLst>
              <a:ext uri="{FF2B5EF4-FFF2-40B4-BE49-F238E27FC236}">
                <a16:creationId xmlns:a16="http://schemas.microsoft.com/office/drawing/2014/main" id="{DA5213F5-9CDC-46B7-870C-D6BD02D15FEB}"/>
              </a:ext>
            </a:extLst>
          </p:cNvPr>
          <p:cNvSpPr>
            <a:spLocks noGrp="1"/>
          </p:cNvSpPr>
          <p:nvPr>
            <p:ph type="ctrTitle"/>
          </p:nvPr>
        </p:nvSpPr>
        <p:spPr>
          <a:xfrm>
            <a:off x="5350722" y="1714247"/>
            <a:ext cx="4357255" cy="3747655"/>
          </a:xfrm>
        </p:spPr>
        <p:txBody>
          <a:bodyPr/>
          <a:lstStyle/>
          <a:p>
            <a:pPr marL="285750" marR="0" indent="-285750" algn="r" rtl="1">
              <a:lnSpc>
                <a:spcPct val="150000"/>
              </a:lnSpc>
              <a:spcBef>
                <a:spcPts val="0"/>
              </a:spcBef>
              <a:spcAft>
                <a:spcPts val="800"/>
              </a:spcAft>
              <a:buFont typeface="Arial" panose="020B0604020202020204" pitchFamily="34" charset="0"/>
              <a:buChar char="•"/>
            </a:pPr>
            <a:r>
              <a:rPr lang="ar-SA" sz="1800" dirty="0">
                <a:effectLst/>
                <a:latin typeface="Calibri" panose="020F0502020204030204" pitchFamily="34" charset="0"/>
                <a:ea typeface="DengXian" panose="02010600030101010101" pitchFamily="2" charset="-122"/>
                <a:cs typeface="Arial" panose="020B0604020202020204" pitchFamily="34" charset="0"/>
              </a:rPr>
              <a:t>من مواليد 6 مايو 1947) هو مؤلف ذائع الصيت ، ومؤسس مركز تأمل ، ومبرمج برامج سابق. </a:t>
            </a:r>
            <a:br>
              <a:rPr lang="en-US" sz="1800" dirty="0">
                <a:effectLst/>
                <a:latin typeface="Calibri" panose="020F0502020204030204" pitchFamily="34" charset="0"/>
                <a:ea typeface="DengXian" panose="02010600030101010101" pitchFamily="2" charset="-122"/>
                <a:cs typeface="Arial" panose="020B0604020202020204" pitchFamily="34" charset="0"/>
              </a:rPr>
            </a:br>
            <a:r>
              <a:rPr lang="ar-SA" sz="1800" dirty="0">
                <a:effectLst/>
                <a:latin typeface="Calibri" panose="020F0502020204030204" pitchFamily="34" charset="0"/>
                <a:ea typeface="DengXian" panose="02010600030101010101" pitchFamily="2" charset="-122"/>
                <a:cs typeface="Arial" panose="020B0604020202020204" pitchFamily="34" charset="0"/>
              </a:rPr>
              <a:t>كان كتابيه (الروح الغير مقيدة)</a:t>
            </a:r>
            <a:br>
              <a:rPr lang="en-US" sz="1800" dirty="0">
                <a:effectLst/>
                <a:latin typeface="Calibri" panose="020F0502020204030204" pitchFamily="34" charset="0"/>
                <a:ea typeface="DengXian" panose="02010600030101010101" pitchFamily="2" charset="-122"/>
                <a:cs typeface="Arial" panose="020B0604020202020204" pitchFamily="34" charset="0"/>
              </a:rPr>
            </a:br>
            <a:r>
              <a:rPr lang="ar-SA" sz="1800" dirty="0">
                <a:effectLst/>
                <a:latin typeface="Calibri" panose="020F0502020204030204" pitchFamily="34" charset="0"/>
                <a:ea typeface="DengXian" panose="02010600030101010101" pitchFamily="2" charset="-122"/>
                <a:cs typeface="Arial" panose="020B0604020202020204" pitchFamily="34" charset="0"/>
              </a:rPr>
              <a:t>(تجربة الاستسلام) من أكثر الكتب مبيعًا في نيويورك تايمز.</a:t>
            </a:r>
            <a:br>
              <a:rPr lang="en-US" sz="1800" dirty="0">
                <a:effectLst/>
                <a:latin typeface="Calibri" panose="020F0502020204030204" pitchFamily="34" charset="0"/>
                <a:ea typeface="DengXian" panose="02010600030101010101" pitchFamily="2" charset="-122"/>
                <a:cs typeface="Arial" panose="020B0604020202020204" pitchFamily="34" charset="0"/>
              </a:rPr>
            </a:br>
            <a:r>
              <a:rPr lang="ar-SA" sz="1800" dirty="0">
                <a:effectLst/>
                <a:latin typeface="Calibri" panose="020F0502020204030204" pitchFamily="34" charset="0"/>
                <a:ea typeface="DengXian" panose="02010600030101010101" pitchFamily="2" charset="-122"/>
                <a:cs typeface="Arial" panose="020B0604020202020204" pitchFamily="34" charset="0"/>
              </a:rPr>
              <a:t> في عام </a:t>
            </a:r>
            <a:r>
              <a:rPr lang="ar-SA" sz="1800" dirty="0">
                <a:solidFill>
                  <a:schemeClr val="bg2">
                    <a:lumMod val="90000"/>
                  </a:schemeClr>
                </a:solidFill>
                <a:effectLst/>
                <a:latin typeface="Calibri" panose="020F0502020204030204" pitchFamily="34" charset="0"/>
                <a:ea typeface="DengXian" panose="02010600030101010101" pitchFamily="2" charset="-122"/>
                <a:cs typeface="Arial" panose="020B0604020202020204" pitchFamily="34" charset="0"/>
              </a:rPr>
              <a:t>1975</a:t>
            </a:r>
            <a:r>
              <a:rPr lang="ar-SA" sz="1800" dirty="0">
                <a:effectLst/>
                <a:latin typeface="Calibri" panose="020F0502020204030204" pitchFamily="34" charset="0"/>
                <a:ea typeface="DengXian" panose="02010600030101010101" pitchFamily="2" charset="-122"/>
                <a:cs typeface="Arial" panose="020B0604020202020204" pitchFamily="34" charset="0"/>
              </a:rPr>
              <a:t> ، أسس معبد الكون ، وهو مركز عريق لليوغا والتأمل للأشخاص من أي دين أو معتقد لتجربة السلام الداخلي</a:t>
            </a:r>
            <a:br>
              <a:rPr lang="en-US" sz="1800" dirty="0">
                <a:effectLst/>
                <a:latin typeface="Calibri" panose="020F0502020204030204" pitchFamily="34" charset="0"/>
                <a:ea typeface="DengXian" panose="02010600030101010101" pitchFamily="2" charset="-122"/>
                <a:cs typeface="Arial" panose="020B0604020202020204" pitchFamily="34" charset="0"/>
              </a:rPr>
            </a:br>
            <a:endParaRPr lang="en-US" sz="2000" dirty="0"/>
          </a:p>
        </p:txBody>
      </p:sp>
      <p:sp>
        <p:nvSpPr>
          <p:cNvPr id="3" name="Subtitle 2">
            <a:extLst>
              <a:ext uri="{FF2B5EF4-FFF2-40B4-BE49-F238E27FC236}">
                <a16:creationId xmlns:a16="http://schemas.microsoft.com/office/drawing/2014/main" id="{85BE77E6-9B96-4AD1-B13A-AB5C5981DCB8}"/>
              </a:ext>
            </a:extLst>
          </p:cNvPr>
          <p:cNvSpPr>
            <a:spLocks noGrp="1"/>
          </p:cNvSpPr>
          <p:nvPr>
            <p:ph type="subTitle" idx="1"/>
          </p:nvPr>
        </p:nvSpPr>
        <p:spPr>
          <a:xfrm>
            <a:off x="2710006" y="4409462"/>
            <a:ext cx="1731224" cy="609795"/>
          </a:xfrm>
        </p:spPr>
        <p:txBody>
          <a:bodyPr>
            <a:normAutofit/>
          </a:bodyPr>
          <a:lstStyle/>
          <a:p>
            <a:pPr algn="ctr"/>
            <a:r>
              <a:rPr lang="ar-AE" sz="2000" b="1" dirty="0">
                <a:effectLst>
                  <a:outerShdw blurRad="38100" dist="38100" dir="2700000" algn="tl">
                    <a:srgbClr val="000000">
                      <a:alpha val="43137"/>
                    </a:srgbClr>
                  </a:outerShdw>
                </a:effectLst>
              </a:rPr>
              <a:t>مايكل سينغر</a:t>
            </a:r>
            <a:endParaRPr lang="en-US" sz="2000" b="1" dirty="0">
              <a:effectLst>
                <a:outerShdw blurRad="38100" dist="38100" dir="2700000" algn="tl">
                  <a:srgbClr val="000000">
                    <a:alpha val="43137"/>
                  </a:srgbClr>
                </a:outerShdw>
              </a:effectLst>
            </a:endParaRPr>
          </a:p>
        </p:txBody>
      </p:sp>
      <p:pic>
        <p:nvPicPr>
          <p:cNvPr id="6" name="Picture 5">
            <a:extLst>
              <a:ext uri="{FF2B5EF4-FFF2-40B4-BE49-F238E27FC236}">
                <a16:creationId xmlns:a16="http://schemas.microsoft.com/office/drawing/2014/main" id="{FD5DFF06-EC90-432E-A2F5-49C4E4973D14}"/>
              </a:ext>
            </a:extLst>
          </p:cNvPr>
          <p:cNvPicPr>
            <a:picLocks noChangeAspect="1"/>
          </p:cNvPicPr>
          <p:nvPr/>
        </p:nvPicPr>
        <p:blipFill>
          <a:blip r:embed="rId3"/>
          <a:stretch>
            <a:fillRect/>
          </a:stretch>
        </p:blipFill>
        <p:spPr>
          <a:xfrm rot="21363227">
            <a:off x="2604133" y="1137201"/>
            <a:ext cx="766557" cy="729033"/>
          </a:xfrm>
          <a:prstGeom prst="rect">
            <a:avLst/>
          </a:prstGeom>
        </p:spPr>
      </p:pic>
    </p:spTree>
    <p:extLst>
      <p:ext uri="{BB962C8B-B14F-4D97-AF65-F5344CB8AC3E}">
        <p14:creationId xmlns:p14="http://schemas.microsoft.com/office/powerpoint/2010/main" val="2525318852"/>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5213F5-9CDC-46B7-870C-D6BD02D15FEB}"/>
              </a:ext>
            </a:extLst>
          </p:cNvPr>
          <p:cNvSpPr>
            <a:spLocks noGrp="1"/>
          </p:cNvSpPr>
          <p:nvPr>
            <p:ph type="ctrTitle"/>
          </p:nvPr>
        </p:nvSpPr>
        <p:spPr>
          <a:xfrm>
            <a:off x="3779623" y="2305060"/>
            <a:ext cx="7407923" cy="3747655"/>
          </a:xfrm>
        </p:spPr>
        <p:txBody>
          <a:bodyPr/>
          <a:lstStyle/>
          <a:p>
            <a:pPr marL="285750" marR="0" indent="-285750" algn="r" rtl="1">
              <a:lnSpc>
                <a:spcPct val="150000"/>
              </a:lnSpc>
              <a:spcBef>
                <a:spcPts val="0"/>
              </a:spcBef>
              <a:spcAft>
                <a:spcPts val="800"/>
              </a:spcAft>
              <a:buFont typeface="Arial" panose="020B0604020202020204" pitchFamily="34" charset="0"/>
              <a:buChar char="•"/>
            </a:pPr>
            <a:r>
              <a:rPr lang="ar-AE" sz="1800" dirty="0"/>
              <a:t>من أنت؟ أنت لست أفكارك العبثية «أنت مخلوق عظيم.. تم منحه فرصة عظيمة لاكتشاف ما بعد الذات». حقيقة يضعها بين يدي القارئ كتاب «الروح المتحررة، رحلة إلى ما وراء الذات» للكاتب مايكل سينغر كتأملات ومراجعات ذاتية تدور حول موضوعات الوعي، الحب، الذاكرة، الموت، المستقبل. </a:t>
            </a:r>
            <a:br>
              <a:rPr lang="ar-AE" sz="1800" dirty="0"/>
            </a:br>
            <a:r>
              <a:rPr lang="ar-AE" sz="1800" dirty="0"/>
              <a:t>هو رحلة روحانية سريعة تهبط بك على أرض الواقع في لحظة انعتاق من الهشاشة الداخلية التي تواجه بها العالم من حولك، عبر تقنيات قامت </a:t>
            </a:r>
            <a:r>
              <a:rPr lang="ar-AE" sz="1800" dirty="0">
                <a:solidFill>
                  <a:schemeClr val="bg1"/>
                </a:solidFill>
              </a:rPr>
              <a:t>بترجمتها</a:t>
            </a:r>
            <a:r>
              <a:rPr lang="ar-AE" sz="1800" dirty="0"/>
              <a:t> من الإنجليزية إلى العربية </a:t>
            </a:r>
            <a:r>
              <a:rPr lang="ar-AE" sz="1800" dirty="0">
                <a:solidFill>
                  <a:schemeClr val="bg1"/>
                </a:solidFill>
              </a:rPr>
              <a:t>د. هيام عبد الحميد</a:t>
            </a:r>
            <a:r>
              <a:rPr lang="ar-AE" sz="1800" dirty="0"/>
              <a:t>.</a:t>
            </a:r>
            <a:br>
              <a:rPr lang="ar-AE" sz="1800" dirty="0"/>
            </a:br>
            <a:r>
              <a:rPr lang="ar-AE" sz="1800" dirty="0"/>
              <a:t>متعة كبيرة يجدها المتلقي في قراءة هذا الكتاب، المؤلف من خمسة أجزاء تلقي الضوء على ممارسات عادية في حياة الإنسان اليومية، قد لا يعي الإنسان أهميتها بالفعل إلا إذا قرر أن يفرد لها حيزاً من التفكير والسؤال.</a:t>
            </a:r>
            <a:br>
              <a:rPr lang="ar-AE" sz="1800" dirty="0"/>
            </a:br>
            <a:endParaRPr lang="en-US" sz="1800" dirty="0"/>
          </a:p>
        </p:txBody>
      </p:sp>
      <p:pic>
        <p:nvPicPr>
          <p:cNvPr id="4" name="Picture 3">
            <a:extLst>
              <a:ext uri="{FF2B5EF4-FFF2-40B4-BE49-F238E27FC236}">
                <a16:creationId xmlns:a16="http://schemas.microsoft.com/office/drawing/2014/main" id="{6CD73DC0-48DB-4403-BB53-54FF7CC92BC2}"/>
              </a:ext>
            </a:extLst>
          </p:cNvPr>
          <p:cNvPicPr>
            <a:picLocks noChangeAspect="1"/>
          </p:cNvPicPr>
          <p:nvPr/>
        </p:nvPicPr>
        <p:blipFill>
          <a:blip r:embed="rId2"/>
          <a:stretch>
            <a:fillRect/>
          </a:stretch>
        </p:blipFill>
        <p:spPr>
          <a:xfrm>
            <a:off x="1198418" y="1865174"/>
            <a:ext cx="2279073" cy="2874295"/>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6" name="TextBox 5">
            <a:extLst>
              <a:ext uri="{FF2B5EF4-FFF2-40B4-BE49-F238E27FC236}">
                <a16:creationId xmlns:a16="http://schemas.microsoft.com/office/drawing/2014/main" id="{A4E41229-D802-40D6-9F5A-AFD1D3D95E6C}"/>
              </a:ext>
            </a:extLst>
          </p:cNvPr>
          <p:cNvSpPr txBox="1"/>
          <p:nvPr/>
        </p:nvSpPr>
        <p:spPr>
          <a:xfrm>
            <a:off x="6400800" y="875394"/>
            <a:ext cx="2549236" cy="400110"/>
          </a:xfrm>
          <a:prstGeom prst="rect">
            <a:avLst/>
          </a:prstGeom>
          <a:noFill/>
        </p:spPr>
        <p:txBody>
          <a:bodyPr wrap="square" rtlCol="0">
            <a:spAutoFit/>
          </a:bodyPr>
          <a:lstStyle/>
          <a:p>
            <a:pPr algn="ctr"/>
            <a:r>
              <a:rPr lang="ar-AE" sz="2000" b="1" dirty="0">
                <a:solidFill>
                  <a:schemeClr val="bg1"/>
                </a:solidFill>
                <a:effectLst>
                  <a:outerShdw blurRad="38100" dist="38100" dir="2700000" algn="tl">
                    <a:srgbClr val="000000">
                      <a:alpha val="43137"/>
                    </a:srgbClr>
                  </a:outerShdw>
                </a:effectLst>
              </a:rPr>
              <a:t>الروح المتحررة</a:t>
            </a:r>
            <a:endParaRPr lang="en-US" sz="2000" b="1" dirty="0">
              <a:solidFill>
                <a:schemeClr val="bg1"/>
              </a:solidFill>
              <a:effectLst>
                <a:outerShdw blurRad="38100" dist="38100" dir="2700000" algn="tl">
                  <a:srgbClr val="000000">
                    <a:alpha val="43137"/>
                  </a:srgbClr>
                </a:outerShdw>
              </a:effectLst>
            </a:endParaRPr>
          </a:p>
        </p:txBody>
      </p:sp>
      <p:pic>
        <p:nvPicPr>
          <p:cNvPr id="9" name="Picture 8">
            <a:extLst>
              <a:ext uri="{FF2B5EF4-FFF2-40B4-BE49-F238E27FC236}">
                <a16:creationId xmlns:a16="http://schemas.microsoft.com/office/drawing/2014/main" id="{05F96D91-50FA-483C-98D4-B7F23E6DCCF0}"/>
              </a:ext>
            </a:extLst>
          </p:cNvPr>
          <p:cNvPicPr>
            <a:picLocks noChangeAspect="1"/>
          </p:cNvPicPr>
          <p:nvPr/>
        </p:nvPicPr>
        <p:blipFill>
          <a:blip r:embed="rId3"/>
          <a:stretch>
            <a:fillRect/>
          </a:stretch>
        </p:blipFill>
        <p:spPr>
          <a:xfrm>
            <a:off x="1198418" y="1407364"/>
            <a:ext cx="766557" cy="729033"/>
          </a:xfrm>
          <a:prstGeom prst="rect">
            <a:avLst/>
          </a:prstGeom>
        </p:spPr>
      </p:pic>
    </p:spTree>
    <p:extLst>
      <p:ext uri="{BB962C8B-B14F-4D97-AF65-F5344CB8AC3E}">
        <p14:creationId xmlns:p14="http://schemas.microsoft.com/office/powerpoint/2010/main" val="1836627137"/>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5213F5-9CDC-46B7-870C-D6BD02D15FEB}"/>
              </a:ext>
            </a:extLst>
          </p:cNvPr>
          <p:cNvSpPr>
            <a:spLocks noGrp="1"/>
          </p:cNvSpPr>
          <p:nvPr>
            <p:ph type="ctrTitle"/>
          </p:nvPr>
        </p:nvSpPr>
        <p:spPr>
          <a:xfrm>
            <a:off x="5890167" y="1431780"/>
            <a:ext cx="3629890" cy="3747655"/>
          </a:xfrm>
        </p:spPr>
        <p:txBody>
          <a:bodyPr/>
          <a:lstStyle/>
          <a:p>
            <a:pPr marL="285750" marR="0" indent="-285750" algn="r" rtl="1">
              <a:lnSpc>
                <a:spcPct val="150000"/>
              </a:lnSpc>
              <a:spcBef>
                <a:spcPts val="0"/>
              </a:spcBef>
              <a:spcAft>
                <a:spcPts val="800"/>
              </a:spcAft>
              <a:buFont typeface="Arial" panose="020B0604020202020204" pitchFamily="34" charset="0"/>
              <a:buChar char="•"/>
            </a:pPr>
            <a:r>
              <a:rPr lang="ar-AE" sz="2000" dirty="0"/>
              <a:t>‏ هي كاتِبة أمريكية، ولدت في 20 ديسمبر 1966هي أيضا معالجة نفسية، والكاتبة الأكثر مبيعًا حسب جريدة نيويورك تايمز ومؤلفة كتاب “ربما عليك أن تكلم أحدًا” والذي يتم تحويله الآن إلى مسلسل تلفزيوني. بجانب عملها كمؤلفة فهي تعمل ككاتبة صحفية للكثير من الجرائد والصحف العالمية.</a:t>
            </a:r>
            <a:endParaRPr lang="en-US" sz="2000" dirty="0"/>
          </a:p>
        </p:txBody>
      </p:sp>
      <p:sp>
        <p:nvSpPr>
          <p:cNvPr id="3" name="Subtitle 2">
            <a:extLst>
              <a:ext uri="{FF2B5EF4-FFF2-40B4-BE49-F238E27FC236}">
                <a16:creationId xmlns:a16="http://schemas.microsoft.com/office/drawing/2014/main" id="{85BE77E6-9B96-4AD1-B13A-AB5C5981DCB8}"/>
              </a:ext>
            </a:extLst>
          </p:cNvPr>
          <p:cNvSpPr>
            <a:spLocks noGrp="1"/>
          </p:cNvSpPr>
          <p:nvPr>
            <p:ph type="subTitle" idx="1"/>
          </p:nvPr>
        </p:nvSpPr>
        <p:spPr>
          <a:xfrm>
            <a:off x="2572733" y="4788813"/>
            <a:ext cx="2468488" cy="609795"/>
          </a:xfrm>
        </p:spPr>
        <p:txBody>
          <a:bodyPr>
            <a:normAutofit/>
          </a:bodyPr>
          <a:lstStyle/>
          <a:p>
            <a:pPr algn="ctr"/>
            <a:r>
              <a:rPr lang="ar-AE" sz="2000" b="1" dirty="0">
                <a:solidFill>
                  <a:schemeClr val="bg1"/>
                </a:solidFill>
                <a:effectLst>
                  <a:outerShdw blurRad="38100" dist="38100" dir="2700000" algn="tl">
                    <a:srgbClr val="000000">
                      <a:alpha val="43137"/>
                    </a:srgbClr>
                  </a:outerShdw>
                </a:effectLst>
              </a:rPr>
              <a:t>لوري غوتليب</a:t>
            </a:r>
            <a:endParaRPr lang="en-US" sz="3200" b="1" dirty="0">
              <a:solidFill>
                <a:schemeClr val="bg1"/>
              </a:solidFill>
              <a:effectLst>
                <a:outerShdw blurRad="38100" dist="38100" dir="2700000" algn="tl">
                  <a:srgbClr val="000000">
                    <a:alpha val="43137"/>
                  </a:srgbClr>
                </a:outerShdw>
              </a:effectLst>
            </a:endParaRPr>
          </a:p>
        </p:txBody>
      </p:sp>
      <p:pic>
        <p:nvPicPr>
          <p:cNvPr id="5" name="Picture 4">
            <a:extLst>
              <a:ext uri="{FF2B5EF4-FFF2-40B4-BE49-F238E27FC236}">
                <a16:creationId xmlns:a16="http://schemas.microsoft.com/office/drawing/2014/main" id="{B2F70FA5-2B30-45BD-9D76-F21FADFE5E70}"/>
              </a:ext>
            </a:extLst>
          </p:cNvPr>
          <p:cNvPicPr>
            <a:picLocks noChangeAspect="1"/>
          </p:cNvPicPr>
          <p:nvPr/>
        </p:nvPicPr>
        <p:blipFill rotWithShape="1">
          <a:blip r:embed="rId2">
            <a:extLst>
              <a:ext uri="{28A0092B-C50C-407E-A947-70E740481C1C}">
                <a14:useLocalDpi xmlns:a14="http://schemas.microsoft.com/office/drawing/2010/main" val="0"/>
              </a:ext>
            </a:extLst>
          </a:blip>
          <a:srcRect l="26728" t="-2876" r="19322" b="2876"/>
          <a:stretch/>
        </p:blipFill>
        <p:spPr>
          <a:xfrm>
            <a:off x="3061854" y="2034453"/>
            <a:ext cx="1767337" cy="2646362"/>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6" name="Picture 5">
            <a:extLst>
              <a:ext uri="{FF2B5EF4-FFF2-40B4-BE49-F238E27FC236}">
                <a16:creationId xmlns:a16="http://schemas.microsoft.com/office/drawing/2014/main" id="{39DBFA45-6DF8-4BC8-868E-265180728E0D}"/>
              </a:ext>
            </a:extLst>
          </p:cNvPr>
          <p:cNvPicPr>
            <a:picLocks noChangeAspect="1"/>
          </p:cNvPicPr>
          <p:nvPr/>
        </p:nvPicPr>
        <p:blipFill>
          <a:blip r:embed="rId3"/>
          <a:stretch>
            <a:fillRect/>
          </a:stretch>
        </p:blipFill>
        <p:spPr>
          <a:xfrm rot="20983582">
            <a:off x="2730810" y="1386580"/>
            <a:ext cx="766557" cy="729033"/>
          </a:xfrm>
          <a:prstGeom prst="rect">
            <a:avLst/>
          </a:prstGeom>
        </p:spPr>
      </p:pic>
    </p:spTree>
    <p:extLst>
      <p:ext uri="{BB962C8B-B14F-4D97-AF65-F5344CB8AC3E}">
        <p14:creationId xmlns:p14="http://schemas.microsoft.com/office/powerpoint/2010/main" val="1565543434"/>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5213F5-9CDC-46B7-870C-D6BD02D15FEB}"/>
              </a:ext>
            </a:extLst>
          </p:cNvPr>
          <p:cNvSpPr>
            <a:spLocks noGrp="1"/>
          </p:cNvSpPr>
          <p:nvPr>
            <p:ph type="ctrTitle"/>
          </p:nvPr>
        </p:nvSpPr>
        <p:spPr>
          <a:xfrm>
            <a:off x="4393875" y="1635860"/>
            <a:ext cx="6530433" cy="4037576"/>
          </a:xfrm>
        </p:spPr>
        <p:txBody>
          <a:bodyPr/>
          <a:lstStyle/>
          <a:p>
            <a:pPr marL="285750" marR="0" indent="-285750" algn="just" rtl="1">
              <a:lnSpc>
                <a:spcPct val="150000"/>
              </a:lnSpc>
              <a:spcBef>
                <a:spcPts val="0"/>
              </a:spcBef>
              <a:spcAft>
                <a:spcPts val="800"/>
              </a:spcAft>
              <a:buFont typeface="Arial" panose="020B0604020202020204" pitchFamily="34" charset="0"/>
              <a:buChar char="•"/>
            </a:pPr>
            <a:r>
              <a:rPr lang="ar-AE" sz="2000" dirty="0"/>
              <a:t>كتاب مضحك ومثير للتفكير ومدهش في آن، يأخذنا وراء كواليس عالم العلاج النفسي، حيث يبحث مرضاها عن إجابات هي نفسها تبحث عنها.</a:t>
            </a:r>
            <a:br>
              <a:rPr lang="ar-AE" sz="2000" dirty="0"/>
            </a:br>
            <a:r>
              <a:rPr lang="ar-AE" sz="2000" dirty="0"/>
              <a:t>بينما تستكشف غوتليب العوالم الداخلية في حياة مرضاها، تصل إلى حقيقة أن الأسئلة التي يعانون في إيجاد حل لها هي الأسئلة نفسها التي تطرحها على معالجها. بحكمة مبهرة وحس فكاهة لافت، تأخذنا غوتليب إلى عالمها كمعالجة نفسية ومريضة في آن، تمحّص الحقائق والخيالات التي نخبرها لأنفسنا وللآخرين، بينما نتأرجح على حبل الحب والرغبة، والمعنى والموت، والذنب والخلاص، والرعب والشجاعة، والأمل والتغيير</a:t>
            </a:r>
            <a:endParaRPr lang="en-US" sz="2000" dirty="0"/>
          </a:p>
        </p:txBody>
      </p:sp>
      <p:pic>
        <p:nvPicPr>
          <p:cNvPr id="5" name="Picture 4">
            <a:extLst>
              <a:ext uri="{FF2B5EF4-FFF2-40B4-BE49-F238E27FC236}">
                <a16:creationId xmlns:a16="http://schemas.microsoft.com/office/drawing/2014/main" id="{E3EEBC9B-25DF-4478-963A-675EC5398D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06238" y="2127722"/>
            <a:ext cx="2050471" cy="2887987"/>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6" name="TextBox 5">
            <a:extLst>
              <a:ext uri="{FF2B5EF4-FFF2-40B4-BE49-F238E27FC236}">
                <a16:creationId xmlns:a16="http://schemas.microsoft.com/office/drawing/2014/main" id="{A3FBEE27-FDE8-4B9E-8EBE-3C55EF4A3FB4}"/>
              </a:ext>
            </a:extLst>
          </p:cNvPr>
          <p:cNvSpPr txBox="1"/>
          <p:nvPr/>
        </p:nvSpPr>
        <p:spPr>
          <a:xfrm>
            <a:off x="6130638" y="1246909"/>
            <a:ext cx="3810000" cy="461665"/>
          </a:xfrm>
          <a:prstGeom prst="rect">
            <a:avLst/>
          </a:prstGeom>
          <a:noFill/>
        </p:spPr>
        <p:txBody>
          <a:bodyPr wrap="square" rtlCol="0">
            <a:spAutoFit/>
          </a:bodyPr>
          <a:lstStyle/>
          <a:p>
            <a:pPr algn="ctr" rtl="1"/>
            <a:r>
              <a:rPr lang="ar-AE" sz="2400" b="1" dirty="0">
                <a:solidFill>
                  <a:schemeClr val="bg1"/>
                </a:solidFill>
                <a:effectLst>
                  <a:outerShdw blurRad="38100" dist="38100" dir="2700000" algn="tl">
                    <a:srgbClr val="000000">
                      <a:alpha val="43137"/>
                    </a:srgbClr>
                  </a:outerShdw>
                </a:effectLst>
              </a:rPr>
              <a:t>ربما عليك أن تكلم أحدا</a:t>
            </a:r>
            <a:endParaRPr lang="en-US" sz="3600" dirty="0">
              <a:solidFill>
                <a:schemeClr val="bg2">
                  <a:lumMod val="90000"/>
                </a:schemeClr>
              </a:solidFill>
            </a:endParaRPr>
          </a:p>
        </p:txBody>
      </p:sp>
      <p:pic>
        <p:nvPicPr>
          <p:cNvPr id="7" name="Picture 6">
            <a:extLst>
              <a:ext uri="{FF2B5EF4-FFF2-40B4-BE49-F238E27FC236}">
                <a16:creationId xmlns:a16="http://schemas.microsoft.com/office/drawing/2014/main" id="{26AD0FE1-FC17-4041-B42C-4BDFD8ADD37C}"/>
              </a:ext>
            </a:extLst>
          </p:cNvPr>
          <p:cNvPicPr>
            <a:picLocks noChangeAspect="1"/>
          </p:cNvPicPr>
          <p:nvPr/>
        </p:nvPicPr>
        <p:blipFill>
          <a:blip r:embed="rId3"/>
          <a:stretch>
            <a:fillRect/>
          </a:stretch>
        </p:blipFill>
        <p:spPr>
          <a:xfrm rot="205455">
            <a:off x="1124565" y="1434853"/>
            <a:ext cx="766557" cy="729033"/>
          </a:xfrm>
          <a:prstGeom prst="rect">
            <a:avLst/>
          </a:prstGeom>
        </p:spPr>
      </p:pic>
    </p:spTree>
    <p:extLst>
      <p:ext uri="{BB962C8B-B14F-4D97-AF65-F5344CB8AC3E}">
        <p14:creationId xmlns:p14="http://schemas.microsoft.com/office/powerpoint/2010/main" val="3631283152"/>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5213F5-9CDC-46B7-870C-D6BD02D15FEB}"/>
              </a:ext>
            </a:extLst>
          </p:cNvPr>
          <p:cNvSpPr>
            <a:spLocks noGrp="1"/>
          </p:cNvSpPr>
          <p:nvPr>
            <p:ph type="ctrTitle"/>
          </p:nvPr>
        </p:nvSpPr>
        <p:spPr>
          <a:xfrm>
            <a:off x="4393875" y="5091544"/>
            <a:ext cx="6530433" cy="581891"/>
          </a:xfrm>
        </p:spPr>
        <p:txBody>
          <a:bodyPr/>
          <a:lstStyle/>
          <a:p>
            <a:pPr marL="285750" marR="0" indent="-285750" algn="just" rtl="1">
              <a:lnSpc>
                <a:spcPct val="150000"/>
              </a:lnSpc>
              <a:spcBef>
                <a:spcPts val="0"/>
              </a:spcBef>
              <a:spcAft>
                <a:spcPts val="800"/>
              </a:spcAft>
              <a:buFont typeface="Arial" panose="020B0604020202020204" pitchFamily="34" charset="0"/>
              <a:buChar char="•"/>
            </a:pPr>
            <a:r>
              <a:rPr lang="ar-AE" sz="2000" dirty="0"/>
              <a:t>‏ هي كاتبة نيجيرية. درست سنة ونصف في كلية الطب في جامعة نيجيريا. ثم ذهبت لأمريكا في عام 1996 و هي تبلغ من العمر 19 سنة، لتلتحق بجامعة </a:t>
            </a:r>
            <a:r>
              <a:rPr lang="ar-AE" sz="2000" dirty="0" err="1"/>
              <a:t>دريكسل</a:t>
            </a:r>
            <a:r>
              <a:rPr lang="ar-AE" sz="2000" dirty="0"/>
              <a:t> بعد </a:t>
            </a:r>
            <a:r>
              <a:rPr lang="ar-AE" sz="2000" dirty="0" err="1"/>
              <a:t>ان</a:t>
            </a:r>
            <a:r>
              <a:rPr lang="ar-AE" sz="2000" dirty="0"/>
              <a:t> حصلت على منحة دراسية فيها. درست علم الاتصال لمدة سنتين ثم درست العلوم السياسية.</a:t>
            </a:r>
            <a:br>
              <a:rPr lang="ar-AE" sz="2000" dirty="0"/>
            </a:br>
            <a:r>
              <a:rPr lang="ar-AE" sz="2000" dirty="0"/>
              <a:t>فازت </a:t>
            </a:r>
            <a:r>
              <a:rPr lang="ar-AE" sz="2000" dirty="0" err="1"/>
              <a:t>تشيماماندا</a:t>
            </a:r>
            <a:r>
              <a:rPr lang="ar-AE" sz="2000" dirty="0"/>
              <a:t> بالعديد من الجوائز والمنح المرموقة، كما لاقت مؤلفاتها استحسانا واسعا لدى النقاد والأدباء العالميين، فضلا عن أنها واحدة من الأصوات الأدبية الأفريقية ذائعة الصيت، إذ تُرجمت أعمالها إلى ثلاثين لغة عالمية حتى الآن</a:t>
            </a:r>
            <a:endParaRPr lang="en-US" sz="2000" dirty="0"/>
          </a:p>
        </p:txBody>
      </p:sp>
      <p:pic>
        <p:nvPicPr>
          <p:cNvPr id="3" name="Picture 2">
            <a:extLst>
              <a:ext uri="{FF2B5EF4-FFF2-40B4-BE49-F238E27FC236}">
                <a16:creationId xmlns:a16="http://schemas.microsoft.com/office/drawing/2014/main" id="{4A14313A-BBDB-4080-B58F-0952714BC393}"/>
              </a:ext>
            </a:extLst>
          </p:cNvPr>
          <p:cNvPicPr>
            <a:picLocks noChangeAspect="1"/>
          </p:cNvPicPr>
          <p:nvPr/>
        </p:nvPicPr>
        <p:blipFill>
          <a:blip r:embed="rId2"/>
          <a:stretch>
            <a:fillRect/>
          </a:stretch>
        </p:blipFill>
        <p:spPr>
          <a:xfrm>
            <a:off x="1219200" y="2237396"/>
            <a:ext cx="2109293" cy="2591025"/>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4" name="TextBox 3">
            <a:extLst>
              <a:ext uri="{FF2B5EF4-FFF2-40B4-BE49-F238E27FC236}">
                <a16:creationId xmlns:a16="http://schemas.microsoft.com/office/drawing/2014/main" id="{089CCEEC-4478-489D-B156-ED6BA3C50784}"/>
              </a:ext>
            </a:extLst>
          </p:cNvPr>
          <p:cNvSpPr txBox="1"/>
          <p:nvPr/>
        </p:nvSpPr>
        <p:spPr>
          <a:xfrm>
            <a:off x="1056349" y="4891489"/>
            <a:ext cx="2272144" cy="400110"/>
          </a:xfrm>
          <a:prstGeom prst="rect">
            <a:avLst/>
          </a:prstGeom>
          <a:noFill/>
        </p:spPr>
        <p:txBody>
          <a:bodyPr wrap="square" rtlCol="0">
            <a:spAutoFit/>
          </a:bodyPr>
          <a:lstStyle/>
          <a:p>
            <a:r>
              <a:rPr lang="ar-AE" sz="2000" b="1" dirty="0">
                <a:solidFill>
                  <a:schemeClr val="bg1"/>
                </a:solidFill>
                <a:effectLst>
                  <a:outerShdw blurRad="38100" dist="38100" dir="2700000" algn="tl">
                    <a:srgbClr val="000000">
                      <a:alpha val="43137"/>
                    </a:srgbClr>
                  </a:outerShdw>
                </a:effectLst>
              </a:rPr>
              <a:t>شيماماندا نغوزي أديشي </a:t>
            </a:r>
            <a:endParaRPr lang="en-US" sz="2000" b="1" dirty="0">
              <a:solidFill>
                <a:schemeClr val="bg1"/>
              </a:solidFill>
              <a:effectLst>
                <a:outerShdw blurRad="38100" dist="38100" dir="2700000" algn="tl">
                  <a:srgbClr val="000000">
                    <a:alpha val="43137"/>
                  </a:srgbClr>
                </a:outerShdw>
              </a:effectLst>
            </a:endParaRPr>
          </a:p>
        </p:txBody>
      </p:sp>
      <p:pic>
        <p:nvPicPr>
          <p:cNvPr id="5" name="Picture 4">
            <a:extLst>
              <a:ext uri="{FF2B5EF4-FFF2-40B4-BE49-F238E27FC236}">
                <a16:creationId xmlns:a16="http://schemas.microsoft.com/office/drawing/2014/main" id="{DA73839B-F79B-439E-8E8F-4A1EB6FA1C3D}"/>
              </a:ext>
            </a:extLst>
          </p:cNvPr>
          <p:cNvPicPr>
            <a:picLocks noChangeAspect="1"/>
          </p:cNvPicPr>
          <p:nvPr/>
        </p:nvPicPr>
        <p:blipFill>
          <a:blip r:embed="rId3"/>
          <a:stretch>
            <a:fillRect/>
          </a:stretch>
        </p:blipFill>
        <p:spPr>
          <a:xfrm>
            <a:off x="1040277" y="1601994"/>
            <a:ext cx="766557" cy="729033"/>
          </a:xfrm>
          <a:prstGeom prst="rect">
            <a:avLst/>
          </a:prstGeom>
        </p:spPr>
      </p:pic>
    </p:spTree>
    <p:extLst>
      <p:ext uri="{BB962C8B-B14F-4D97-AF65-F5344CB8AC3E}">
        <p14:creationId xmlns:p14="http://schemas.microsoft.com/office/powerpoint/2010/main" val="3676098107"/>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60DCCCB-F376-4863-B760-7A2E5D8BBB7A}"/>
              </a:ext>
            </a:extLst>
          </p:cNvPr>
          <p:cNvSpPr>
            <a:spLocks noGrp="1"/>
          </p:cNvSpPr>
          <p:nvPr>
            <p:ph type="ctrTitle"/>
          </p:nvPr>
        </p:nvSpPr>
        <p:spPr>
          <a:xfrm>
            <a:off x="2999508" y="3179619"/>
            <a:ext cx="8137959" cy="2706126"/>
          </a:xfrm>
        </p:spPr>
        <p:txBody>
          <a:bodyPr/>
          <a:lstStyle/>
          <a:p>
            <a:pPr algn="just" rtl="1">
              <a:lnSpc>
                <a:spcPct val="150000"/>
              </a:lnSpc>
            </a:pPr>
            <a:br>
              <a:rPr lang="ar-AE" sz="2000" dirty="0"/>
            </a:br>
            <a:r>
              <a:rPr lang="ar-AE" sz="2000" dirty="0"/>
              <a:t>أحداث الرواية تقع في الستينات وبداية السبعينيات من القرن الماضي، أيام الحرب النيجيرية الأهلية-أو كما تسمى أحياناً حرب </a:t>
            </a:r>
            <a:r>
              <a:rPr lang="ar-AE" sz="2000" dirty="0" err="1"/>
              <a:t>بيافرا</a:t>
            </a:r>
            <a:r>
              <a:rPr lang="ar-AE" sz="2000" dirty="0"/>
              <a:t>- وهي حرب كان سببها انفصال المحافظات الجنوبية عن نيجيريا.</a:t>
            </a:r>
            <a:br>
              <a:rPr lang="ar-AE" sz="2000" dirty="0"/>
            </a:br>
            <a:r>
              <a:rPr lang="ar-AE" sz="2000" dirty="0"/>
              <a:t>تمنت الكاتبة أن تحول تلك </a:t>
            </a:r>
            <a:r>
              <a:rPr lang="ar-AE" sz="2000" dirty="0" err="1"/>
              <a:t>الحكايا</a:t>
            </a:r>
            <a:r>
              <a:rPr lang="ar-AE" sz="2000" dirty="0"/>
              <a:t> والقصص التي تسمعها بشأن الحرب إلى حكايتها، حكايتها الخاصة التي تستطيع من خلالها أن تعيش أجواء تلك الحرب، أن تحولها الى حكاية تدور حول الحرب والحب.</a:t>
            </a:r>
            <a:br>
              <a:rPr lang="ar-AE" sz="2000" dirty="0"/>
            </a:br>
            <a:r>
              <a:rPr lang="ar-AE" sz="2000" dirty="0"/>
              <a:t>وعملت على جعل القارئ يعيش القصة من منظور داخلي، منظور الشخصيات للحرب، لا من منظور الحرب للشخصيات، أي أن الشخصيات هي المتن، بينما الحرب هي هامش الشخصيات.</a:t>
            </a:r>
            <a:br>
              <a:rPr lang="ar-AE" sz="2000" dirty="0"/>
            </a:br>
            <a:r>
              <a:rPr lang="ar-AE" sz="2000" dirty="0"/>
              <a:t>رغم أن الكاتبة من قبائل </a:t>
            </a:r>
            <a:r>
              <a:rPr lang="ar-AE" sz="2000" dirty="0" err="1"/>
              <a:t>الايبو</a:t>
            </a:r>
            <a:r>
              <a:rPr lang="ar-AE" sz="2000" dirty="0"/>
              <a:t>، وكطرف من أطراف هذه الحرب، إلا أنها بقدر الإمكان نجحت في ألا تعرض حكايتها من زاوية "خير ضد شر" أو أبيض مقابل أسود؛ فلكل سيئاته وحسناته، مما يعطي الرواية مصداقية أكبر. رواية جميلة، من كاتبة بارعة قال عنها صاحب أشهر رواية أفريقية "الأشياء تتداعى" بأنها كاتبة ولدت متكاملة.</a:t>
            </a:r>
            <a:endParaRPr lang="en-US" sz="2000" dirty="0"/>
          </a:p>
        </p:txBody>
      </p:sp>
      <p:pic>
        <p:nvPicPr>
          <p:cNvPr id="10" name="Picture 9">
            <a:extLst>
              <a:ext uri="{FF2B5EF4-FFF2-40B4-BE49-F238E27FC236}">
                <a16:creationId xmlns:a16="http://schemas.microsoft.com/office/drawing/2014/main" id="{8AF638D8-18C9-49EF-BAD8-354F7E4B5C9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6464" y="2230148"/>
            <a:ext cx="1752600" cy="2619375"/>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11" name="TextBox 10">
            <a:extLst>
              <a:ext uri="{FF2B5EF4-FFF2-40B4-BE49-F238E27FC236}">
                <a16:creationId xmlns:a16="http://schemas.microsoft.com/office/drawing/2014/main" id="{82769B21-57CB-48FB-86AD-2249A931E72C}"/>
              </a:ext>
            </a:extLst>
          </p:cNvPr>
          <p:cNvSpPr txBox="1"/>
          <p:nvPr/>
        </p:nvSpPr>
        <p:spPr>
          <a:xfrm>
            <a:off x="3415144" y="825973"/>
            <a:ext cx="6483927" cy="461665"/>
          </a:xfrm>
          <a:prstGeom prst="rect">
            <a:avLst/>
          </a:prstGeom>
          <a:noFill/>
        </p:spPr>
        <p:txBody>
          <a:bodyPr wrap="square" rtlCol="0">
            <a:spAutoFit/>
          </a:bodyPr>
          <a:lstStyle/>
          <a:p>
            <a:pPr algn="ctr" rtl="1"/>
            <a:r>
              <a:rPr lang="ar-AE" sz="2400" b="1" dirty="0">
                <a:solidFill>
                  <a:schemeClr val="bg1"/>
                </a:solidFill>
                <a:effectLst>
                  <a:outerShdw blurRad="38100" dist="38100" dir="2700000" algn="tl">
                    <a:srgbClr val="000000">
                      <a:alpha val="43137"/>
                    </a:srgbClr>
                  </a:outerShdw>
                </a:effectLst>
              </a:rPr>
              <a:t>نصف شمس صفراء</a:t>
            </a:r>
            <a:endParaRPr lang="en-US" sz="2400" b="1" dirty="0">
              <a:solidFill>
                <a:schemeClr val="bg1"/>
              </a:solidFill>
              <a:effectLst>
                <a:outerShdw blurRad="38100" dist="38100" dir="2700000" algn="tl">
                  <a:srgbClr val="000000">
                    <a:alpha val="43137"/>
                  </a:srgbClr>
                </a:outerShdw>
              </a:effectLst>
            </a:endParaRPr>
          </a:p>
        </p:txBody>
      </p:sp>
      <p:pic>
        <p:nvPicPr>
          <p:cNvPr id="12" name="Picture 11">
            <a:extLst>
              <a:ext uri="{FF2B5EF4-FFF2-40B4-BE49-F238E27FC236}">
                <a16:creationId xmlns:a16="http://schemas.microsoft.com/office/drawing/2014/main" id="{DCA611D3-BFD7-41FF-A358-CE45BA7A1E67}"/>
              </a:ext>
            </a:extLst>
          </p:cNvPr>
          <p:cNvPicPr>
            <a:picLocks noChangeAspect="1"/>
          </p:cNvPicPr>
          <p:nvPr/>
        </p:nvPicPr>
        <p:blipFill>
          <a:blip r:embed="rId3"/>
          <a:stretch>
            <a:fillRect/>
          </a:stretch>
        </p:blipFill>
        <p:spPr>
          <a:xfrm rot="21246578">
            <a:off x="867095" y="1501115"/>
            <a:ext cx="766557" cy="729033"/>
          </a:xfrm>
          <a:prstGeom prst="rect">
            <a:avLst/>
          </a:prstGeom>
        </p:spPr>
      </p:pic>
    </p:spTree>
    <p:extLst>
      <p:ext uri="{BB962C8B-B14F-4D97-AF65-F5344CB8AC3E}">
        <p14:creationId xmlns:p14="http://schemas.microsoft.com/office/powerpoint/2010/main" val="2380886887"/>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3426BDE-2EDC-496B-ABFE-C86B07BECBF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34800" y="2012391"/>
            <a:ext cx="1967210" cy="2833217"/>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5" name="TextBox 4">
            <a:extLst>
              <a:ext uri="{FF2B5EF4-FFF2-40B4-BE49-F238E27FC236}">
                <a16:creationId xmlns:a16="http://schemas.microsoft.com/office/drawing/2014/main" id="{8B75C792-5879-45C9-962D-41C62D6666F8}"/>
              </a:ext>
            </a:extLst>
          </p:cNvPr>
          <p:cNvSpPr txBox="1"/>
          <p:nvPr/>
        </p:nvSpPr>
        <p:spPr>
          <a:xfrm>
            <a:off x="3483804" y="1510145"/>
            <a:ext cx="7599832" cy="4189993"/>
          </a:xfrm>
          <a:prstGeom prst="rect">
            <a:avLst/>
          </a:prstGeom>
          <a:noFill/>
        </p:spPr>
        <p:txBody>
          <a:bodyPr wrap="square" rtlCol="0">
            <a:spAutoFit/>
          </a:bodyPr>
          <a:lstStyle/>
          <a:p>
            <a:pPr algn="just" rtl="1">
              <a:lnSpc>
                <a:spcPct val="150000"/>
              </a:lnSpc>
            </a:pPr>
            <a:r>
              <a:rPr lang="ar-AE" sz="2000" dirty="0">
                <a:solidFill>
                  <a:schemeClr val="bg2"/>
                </a:solidFill>
              </a:rPr>
              <a:t>قبل خمسة أعوام نشرت مجلة «</a:t>
            </a:r>
            <a:r>
              <a:rPr lang="ar-AE" sz="2000" dirty="0" err="1">
                <a:solidFill>
                  <a:schemeClr val="bg2"/>
                </a:solidFill>
              </a:rPr>
              <a:t>الايكونومست</a:t>
            </a:r>
            <a:r>
              <a:rPr lang="ar-AE" sz="2000" dirty="0">
                <a:solidFill>
                  <a:schemeClr val="bg2"/>
                </a:solidFill>
              </a:rPr>
              <a:t>» البريطانية تحقيقا عن «جغرافيا السعادة»، وكانت بلغاريا بموجبه، واحداً من أكثر البلدان بؤسا في العالم. وبعد ما يقرب العام، رد الكاتب البلغاري جورجي </a:t>
            </a:r>
            <a:r>
              <a:rPr lang="ar-AE" sz="2000" dirty="0" err="1">
                <a:solidFill>
                  <a:schemeClr val="bg2"/>
                </a:solidFill>
              </a:rPr>
              <a:t>غوسبودينوف</a:t>
            </a:r>
            <a:r>
              <a:rPr lang="ar-AE" sz="2000" dirty="0">
                <a:solidFill>
                  <a:schemeClr val="bg2"/>
                </a:solidFill>
              </a:rPr>
              <a:t> على ذلك التحقيق بتأليف روايته «فيزياء الحزن»</a:t>
            </a:r>
          </a:p>
          <a:p>
            <a:pPr algn="just" rtl="1">
              <a:lnSpc>
                <a:spcPct val="150000"/>
              </a:lnSpc>
            </a:pPr>
            <a:r>
              <a:rPr lang="ar-AE" sz="2000" dirty="0">
                <a:solidFill>
                  <a:schemeClr val="bg2"/>
                </a:solidFill>
              </a:rPr>
              <a:t>للرواية مذاق خاص، يثير شهية القارئ، على الرغم من امتدادها على 340 صفحة من القطع المتوسط. فهي لا تعتمد الحبكة النمطية، ولا أسلوب السرد التقليدي، بل تنتمي إلى تيار الوعي، وتقوم على تقنية التداعي والتقطيع المشهدي، إذ يضع الكاتب شظايا ذاكرته في جمل شعرية مقتضبة، وفقرات قصيرة، تؤلف مشهدا كثيفا، مترامي الأطراف، شديد الإيجاز، يحمل عنوانه المستقل، ينفصل عن سواه بموضوعه القائم بذاته، ويتصل مع باقي المشاهد بالمناخ الروائي العام، وبطريقة اللعب بالمفردات.</a:t>
            </a:r>
            <a:endParaRPr lang="en-US" sz="2000" dirty="0">
              <a:solidFill>
                <a:schemeClr val="bg2"/>
              </a:solidFill>
            </a:endParaRPr>
          </a:p>
        </p:txBody>
      </p:sp>
      <p:pic>
        <p:nvPicPr>
          <p:cNvPr id="6" name="Picture 5">
            <a:extLst>
              <a:ext uri="{FF2B5EF4-FFF2-40B4-BE49-F238E27FC236}">
                <a16:creationId xmlns:a16="http://schemas.microsoft.com/office/drawing/2014/main" id="{3BC90B4A-2A6D-4772-96E7-C7F3D9D5DBF1}"/>
              </a:ext>
            </a:extLst>
          </p:cNvPr>
          <p:cNvPicPr>
            <a:picLocks noChangeAspect="1"/>
          </p:cNvPicPr>
          <p:nvPr/>
        </p:nvPicPr>
        <p:blipFill>
          <a:blip r:embed="rId3"/>
          <a:stretch>
            <a:fillRect/>
          </a:stretch>
        </p:blipFill>
        <p:spPr>
          <a:xfrm rot="21011793">
            <a:off x="1067986" y="1324238"/>
            <a:ext cx="766557" cy="729033"/>
          </a:xfrm>
          <a:prstGeom prst="rect">
            <a:avLst/>
          </a:prstGeom>
        </p:spPr>
      </p:pic>
    </p:spTree>
    <p:extLst>
      <p:ext uri="{BB962C8B-B14F-4D97-AF65-F5344CB8AC3E}">
        <p14:creationId xmlns:p14="http://schemas.microsoft.com/office/powerpoint/2010/main" val="2167953572"/>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35F56FF-3EEE-4BDE-A1AF-0D0EB0E7ACC3}"/>
              </a:ext>
            </a:extLst>
          </p:cNvPr>
          <p:cNvSpPr txBox="1"/>
          <p:nvPr/>
        </p:nvSpPr>
        <p:spPr>
          <a:xfrm>
            <a:off x="3990109" y="1662545"/>
            <a:ext cx="6518564" cy="3266985"/>
          </a:xfrm>
          <a:prstGeom prst="rect">
            <a:avLst/>
          </a:prstGeom>
          <a:noFill/>
        </p:spPr>
        <p:txBody>
          <a:bodyPr wrap="square" rtlCol="0">
            <a:spAutoFit/>
          </a:bodyPr>
          <a:lstStyle/>
          <a:p>
            <a:pPr algn="just" rtl="1">
              <a:lnSpc>
                <a:spcPct val="150000"/>
              </a:lnSpc>
            </a:pPr>
            <a:endParaRPr lang="ar-AE" sz="2000" dirty="0">
              <a:solidFill>
                <a:schemeClr val="bg2"/>
              </a:solidFill>
            </a:endParaRPr>
          </a:p>
          <a:p>
            <a:pPr algn="just" rtl="1">
              <a:lnSpc>
                <a:spcPct val="150000"/>
              </a:lnSpc>
            </a:pPr>
            <a:r>
              <a:rPr lang="ar-AE" sz="2000" dirty="0">
                <a:solidFill>
                  <a:schemeClr val="bg2"/>
                </a:solidFill>
              </a:rPr>
              <a:t>واحد من أهم الأسماء الأدبية في المشهد البلغاري الراهن. وُلد في مدينة يانبول عام 1968، له العديد من الكتب في الشعر والقصة القصيرة والرواية، وبعضها تُرجم إلى ما يزيد على عشر لغات أجنبية. وقد صدرت روايته «فيزياء الحزن» عن دار «جانيت 45» في صوفيا عام 2012، وفي يوم صدورها بيعت جميع نسخ طبعتها الأولى، وبهذا أصبحت، الكتاب الأكثر مبيعا في ذلك العام، ونالت الكثير من الجوائز الأدبية.</a:t>
            </a:r>
          </a:p>
        </p:txBody>
      </p:sp>
      <p:sp>
        <p:nvSpPr>
          <p:cNvPr id="4" name="TextBox 3">
            <a:extLst>
              <a:ext uri="{FF2B5EF4-FFF2-40B4-BE49-F238E27FC236}">
                <a16:creationId xmlns:a16="http://schemas.microsoft.com/office/drawing/2014/main" id="{46848408-5EB8-4462-9DE4-769FCBE8DA91}"/>
              </a:ext>
            </a:extLst>
          </p:cNvPr>
          <p:cNvSpPr txBox="1"/>
          <p:nvPr/>
        </p:nvSpPr>
        <p:spPr>
          <a:xfrm>
            <a:off x="1191490" y="4560198"/>
            <a:ext cx="2189019" cy="400110"/>
          </a:xfrm>
          <a:prstGeom prst="rect">
            <a:avLst/>
          </a:prstGeom>
          <a:noFill/>
        </p:spPr>
        <p:txBody>
          <a:bodyPr wrap="square" rtlCol="0">
            <a:spAutoFit/>
          </a:bodyPr>
          <a:lstStyle/>
          <a:p>
            <a:pPr algn="ctr"/>
            <a:r>
              <a:rPr lang="ar-AE" sz="2000" b="1" dirty="0">
                <a:solidFill>
                  <a:schemeClr val="bg1"/>
                </a:solidFill>
                <a:effectLst>
                  <a:outerShdw blurRad="38100" dist="38100" dir="2700000" algn="tl">
                    <a:srgbClr val="000000">
                      <a:alpha val="43137"/>
                    </a:srgbClr>
                  </a:outerShdw>
                </a:effectLst>
              </a:rPr>
              <a:t>جورجي </a:t>
            </a:r>
            <a:r>
              <a:rPr lang="ar-AE" sz="2000" b="1" dirty="0" err="1">
                <a:solidFill>
                  <a:schemeClr val="bg1"/>
                </a:solidFill>
                <a:effectLst>
                  <a:outerShdw blurRad="38100" dist="38100" dir="2700000" algn="tl">
                    <a:srgbClr val="000000">
                      <a:alpha val="43137"/>
                    </a:srgbClr>
                  </a:outerShdw>
                </a:effectLst>
              </a:rPr>
              <a:t>غوسبودينوف</a:t>
            </a:r>
            <a:r>
              <a:rPr lang="ar-AE" sz="2000" b="1" dirty="0">
                <a:solidFill>
                  <a:schemeClr val="bg1"/>
                </a:solidFill>
                <a:effectLst>
                  <a:outerShdw blurRad="38100" dist="38100" dir="2700000" algn="tl">
                    <a:srgbClr val="000000">
                      <a:alpha val="43137"/>
                    </a:srgbClr>
                  </a:outerShdw>
                </a:effectLst>
              </a:rPr>
              <a:t> </a:t>
            </a:r>
            <a:endParaRPr lang="en-US" sz="2000" b="1" dirty="0">
              <a:solidFill>
                <a:schemeClr val="bg1"/>
              </a:solidFill>
              <a:effectLst>
                <a:outerShdw blurRad="38100" dist="38100" dir="2700000" algn="tl">
                  <a:srgbClr val="000000">
                    <a:alpha val="43137"/>
                  </a:srgbClr>
                </a:outerShdw>
              </a:effectLst>
            </a:endParaRPr>
          </a:p>
        </p:txBody>
      </p:sp>
      <p:pic>
        <p:nvPicPr>
          <p:cNvPr id="6" name="Picture 5">
            <a:extLst>
              <a:ext uri="{FF2B5EF4-FFF2-40B4-BE49-F238E27FC236}">
                <a16:creationId xmlns:a16="http://schemas.microsoft.com/office/drawing/2014/main" id="{3E2405FA-80EC-49DE-A06A-634C5F19861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57108" y="1787237"/>
            <a:ext cx="1583965" cy="2551921"/>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7" name="Picture 6">
            <a:extLst>
              <a:ext uri="{FF2B5EF4-FFF2-40B4-BE49-F238E27FC236}">
                <a16:creationId xmlns:a16="http://schemas.microsoft.com/office/drawing/2014/main" id="{5371B29C-3B82-4C44-818D-34E18FAC20B6}"/>
              </a:ext>
            </a:extLst>
          </p:cNvPr>
          <p:cNvPicPr>
            <a:picLocks noChangeAspect="1"/>
          </p:cNvPicPr>
          <p:nvPr/>
        </p:nvPicPr>
        <p:blipFill>
          <a:blip r:embed="rId3"/>
          <a:stretch>
            <a:fillRect/>
          </a:stretch>
        </p:blipFill>
        <p:spPr>
          <a:xfrm rot="21392184">
            <a:off x="1178823" y="1151055"/>
            <a:ext cx="766557" cy="729033"/>
          </a:xfrm>
          <a:prstGeom prst="rect">
            <a:avLst/>
          </a:prstGeom>
        </p:spPr>
      </p:pic>
    </p:spTree>
    <p:extLst>
      <p:ext uri="{BB962C8B-B14F-4D97-AF65-F5344CB8AC3E}">
        <p14:creationId xmlns:p14="http://schemas.microsoft.com/office/powerpoint/2010/main" val="3747340833"/>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5213F5-9CDC-46B7-870C-D6BD02D15FEB}"/>
              </a:ext>
            </a:extLst>
          </p:cNvPr>
          <p:cNvSpPr>
            <a:spLocks noGrp="1"/>
          </p:cNvSpPr>
          <p:nvPr>
            <p:ph type="ctrTitle"/>
          </p:nvPr>
        </p:nvSpPr>
        <p:spPr>
          <a:xfrm>
            <a:off x="1837955" y="3429000"/>
            <a:ext cx="8640780" cy="755072"/>
          </a:xfrm>
        </p:spPr>
        <p:txBody>
          <a:bodyPr/>
          <a:lstStyle/>
          <a:p>
            <a:pPr marR="0" algn="ctr" rtl="1">
              <a:lnSpc>
                <a:spcPct val="150000"/>
              </a:lnSpc>
              <a:spcBef>
                <a:spcPts val="0"/>
              </a:spcBef>
              <a:spcAft>
                <a:spcPts val="800"/>
              </a:spcAft>
            </a:pPr>
            <a:r>
              <a:rPr lang="ar-AE" dirty="0"/>
              <a:t>وعلى أحر من اللهفة نبدأ التصويت</a:t>
            </a:r>
            <a:br>
              <a:rPr lang="ar-AE" dirty="0"/>
            </a:br>
            <a:r>
              <a:rPr lang="ar-AE" sz="4000" dirty="0"/>
              <a:t>لجليسنا في أكتوبر2021</a:t>
            </a:r>
            <a:endParaRPr lang="en-US" dirty="0"/>
          </a:p>
        </p:txBody>
      </p:sp>
      <p:pic>
        <p:nvPicPr>
          <p:cNvPr id="3" name="Picture 2">
            <a:extLst>
              <a:ext uri="{FF2B5EF4-FFF2-40B4-BE49-F238E27FC236}">
                <a16:creationId xmlns:a16="http://schemas.microsoft.com/office/drawing/2014/main" id="{FF987655-4A48-4359-9F20-A929ABB6F9E7}"/>
              </a:ext>
            </a:extLst>
          </p:cNvPr>
          <p:cNvPicPr>
            <a:picLocks noChangeAspect="1"/>
          </p:cNvPicPr>
          <p:nvPr/>
        </p:nvPicPr>
        <p:blipFill>
          <a:blip r:embed="rId2"/>
          <a:stretch>
            <a:fillRect/>
          </a:stretch>
        </p:blipFill>
        <p:spPr>
          <a:xfrm rot="21345649">
            <a:off x="5418314" y="3166894"/>
            <a:ext cx="766557" cy="729033"/>
          </a:xfrm>
          <a:prstGeom prst="rect">
            <a:avLst/>
          </a:prstGeom>
        </p:spPr>
      </p:pic>
    </p:spTree>
    <p:extLst>
      <p:ext uri="{BB962C8B-B14F-4D97-AF65-F5344CB8AC3E}">
        <p14:creationId xmlns:p14="http://schemas.microsoft.com/office/powerpoint/2010/main" val="2413575269"/>
      </p:ext>
    </p:extLst>
  </p:cSld>
  <p:clrMapOvr>
    <a:masterClrMapping/>
  </p:clrMapOvr>
  <mc:AlternateContent xmlns:mc="http://schemas.openxmlformats.org/markup-compatibility/2006">
    <mc:Choice xmlns:p14="http://schemas.microsoft.com/office/powerpoint/2010/main" Requires="p14">
      <p:transition spd="slow" p14:dur="800">
        <p14:flythrough/>
      </p:transition>
    </mc:Choice>
    <mc:Fallback>
      <p:transition spd="slow">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EC7F02AD-9687-440F-A9DF-FAA6F22270D7}"/>
    </a:ext>
  </a:extLst>
</a:theme>
</file>

<file path=docProps/app.xml><?xml version="1.0" encoding="utf-8"?>
<Properties xmlns="http://schemas.openxmlformats.org/officeDocument/2006/extended-properties" xmlns:vt="http://schemas.openxmlformats.org/officeDocument/2006/docPropsVTypes">
  <Template>Ion</Template>
  <TotalTime>323</TotalTime>
  <Words>860</Words>
  <Application>Microsoft Office PowerPoint</Application>
  <PresentationFormat>Widescreen</PresentationFormat>
  <Paragraphs>24</Paragraphs>
  <Slides>11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Calibri</vt:lpstr>
      <vt:lpstr>Century Gothic</vt:lpstr>
      <vt:lpstr>Wingdings 3</vt:lpstr>
      <vt:lpstr>Ion Boardroom</vt:lpstr>
      <vt:lpstr>PowerPoint Presentation</vt:lpstr>
      <vt:lpstr>PowerPoint Presentation</vt:lpstr>
      <vt:lpstr>من مواليد 6 مايو 1947) هو مؤلف ذائع الصيت ، ومؤسس مركز تأمل ، ومبرمج برامج سابق.  كان كتابيه (الروح الغير مقيدة) (تجربة الاستسلام) من أكثر الكتب مبيعًا في نيويورك تايمز.  في عام 1975 ، أسس معبد الكون ، وهو مركز عريق لليوغا والتأمل للأشخاص من أي دين أو معتقد لتجربة السلام الداخلي </vt:lpstr>
      <vt:lpstr>من أنت؟ أنت لست أفكارك العبثية «أنت مخلوق عظيم.. تم منحه فرصة عظيمة لاكتشاف ما بعد الذات». حقيقة يضعها بين يدي القارئ كتاب «الروح المتحررة، رحلة إلى ما وراء الذات» للكاتب مايكل سينغر كتأملات ومراجعات ذاتية تدور حول موضوعات الوعي، الحب، الذاكرة، الموت، المستقبل.  هو رحلة روحانية سريعة تهبط بك على أرض الواقع في لحظة انعتاق من الهشاشة الداخلية التي تواجه بها العالم من حولك، عبر تقنيات قامت بترجمتها من الإنجليزية إلى العربية د. هيام عبد الحميد. متعة كبيرة يجدها المتلقي في قراءة هذا الكتاب، المؤلف من خمسة أجزاء تلقي الضوء على ممارسات عادية في حياة الإنسان اليومية، قد لا يعي الإنسان أهميتها بالفعل إلا إذا قرر أن يفرد لها حيزاً من التفكير والسؤال. </vt:lpstr>
      <vt:lpstr>‏ هي كاتِبة أمريكية، ولدت في 20 ديسمبر 1966هي أيضا معالجة نفسية، والكاتبة الأكثر مبيعًا حسب جريدة نيويورك تايمز ومؤلفة كتاب “ربما عليك أن تكلم أحدًا” والذي يتم تحويله الآن إلى مسلسل تلفزيوني. بجانب عملها كمؤلفة فهي تعمل ككاتبة صحفية للكثير من الجرائد والصحف العالمية.</vt:lpstr>
      <vt:lpstr>كتاب مضحك ومثير للتفكير ومدهش في آن، يأخذنا وراء كواليس عالم العلاج النفسي، حيث يبحث مرضاها عن إجابات هي نفسها تبحث عنها. بينما تستكشف غوتليب العوالم الداخلية في حياة مرضاها، تصل إلى حقيقة أن الأسئلة التي يعانون في إيجاد حل لها هي الأسئلة نفسها التي تطرحها على معالجها. بحكمة مبهرة وحس فكاهة لافت، تأخذنا غوتليب إلى عالمها كمعالجة نفسية ومريضة في آن، تمحّص الحقائق والخيالات التي نخبرها لأنفسنا وللآخرين، بينما نتأرجح على حبل الحب والرغبة، والمعنى والموت، والذنب والخلاص، والرعب والشجاعة، والأمل والتغيير</vt:lpstr>
      <vt:lpstr>‏ هي كاتبة نيجيرية. درست سنة ونصف في كلية الطب في جامعة نيجيريا. ثم ذهبت لأمريكا في عام 1996 و هي تبلغ من العمر 19 سنة، لتلتحق بجامعة دريكسل بعد ان حصلت على منحة دراسية فيها. درست علم الاتصال لمدة سنتين ثم درست العلوم السياسية. فازت تشيماماندا بالعديد من الجوائز والمنح المرموقة، كما لاقت مؤلفاتها استحسانا واسعا لدى النقاد والأدباء العالميين، فضلا عن أنها واحدة من الأصوات الأدبية الأفريقية ذائعة الصيت، إذ تُرجمت أعمالها إلى ثلاثين لغة عالمية حتى الآن</vt:lpstr>
      <vt:lpstr> أحداث الرواية تقع في الستينات وبداية السبعينيات من القرن الماضي، أيام الحرب النيجيرية الأهلية-أو كما تسمى أحياناً حرب بيافرا- وهي حرب كان سببها انفصال المحافظات الجنوبية عن نيجيريا. تمنت الكاتبة أن تحول تلك الحكايا والقصص التي تسمعها بشأن الحرب إلى حكايتها، حكايتها الخاصة التي تستطيع من خلالها أن تعيش أجواء تلك الحرب، أن تحولها الى حكاية تدور حول الحرب والحب. وعملت على جعل القارئ يعيش القصة من منظور داخلي، منظور الشخصيات للحرب، لا من منظور الحرب للشخصيات، أي أن الشخصيات هي المتن، بينما الحرب هي هامش الشخصيات. رغم أن الكاتبة من قبائل الايبو، وكطرف من أطراف هذه الحرب، إلا أنها بقدر الإمكان نجحت في ألا تعرض حكايتها من زاوية "خير ضد شر" أو أبيض مقابل أسود؛ فلكل سيئاته وحسناته، مما يعطي الرواية مصداقية أكبر. رواية جميلة، من كاتبة بارعة قال عنها صاحب أشهر رواية أفريقية "الأشياء تتداعى" بأنها كاتبة ولدت متكاملة.</vt:lpstr>
      <vt:lpstr>PowerPoint Presentation</vt:lpstr>
      <vt:lpstr>PowerPoint Presentation</vt:lpstr>
      <vt:lpstr>وعلى أحر من اللهفة نبدأ التصويت لجليسنا في أكتوبر2021</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فرسان أكتوبر 2021</dc:title>
  <dc:creator>امل جميع</dc:creator>
  <cp:lastModifiedBy>امل جميع</cp:lastModifiedBy>
  <cp:revision>14</cp:revision>
  <dcterms:created xsi:type="dcterms:W3CDTF">2021-09-25T07:11:27Z</dcterms:created>
  <dcterms:modified xsi:type="dcterms:W3CDTF">2021-09-25T12:36:43Z</dcterms:modified>
</cp:coreProperties>
</file>