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4"/>
  </p:notesMasterIdLst>
  <p:sldIdLst>
    <p:sldId id="256" r:id="rId2"/>
    <p:sldId id="257" r:id="rId3"/>
    <p:sldId id="258" r:id="rId4"/>
    <p:sldId id="259" r:id="rId5"/>
    <p:sldId id="261" r:id="rId6"/>
    <p:sldId id="260" r:id="rId7"/>
    <p:sldId id="264" r:id="rId8"/>
    <p:sldId id="263" r:id="rId9"/>
    <p:sldId id="262" r:id="rId10"/>
    <p:sldId id="265"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7F95BC17-6690-4F6D-8F86-E5314AF92F93}"/>
    <pc:docChg chg="undo custSel addSld modSld">
      <pc:chgData name="امل جميع" userId="48d2dacfd601c028" providerId="LiveId" clId="{7F95BC17-6690-4F6D-8F86-E5314AF92F93}" dt="2022-01-27T15:08:23.346" v="779" actId="1076"/>
      <pc:docMkLst>
        <pc:docMk/>
      </pc:docMkLst>
      <pc:sldChg chg="addSp modSp new mod modTransition">
        <pc:chgData name="امل جميع" userId="48d2dacfd601c028" providerId="LiveId" clId="{7F95BC17-6690-4F6D-8F86-E5314AF92F93}" dt="2022-01-27T14:57:59.214" v="752" actId="1076"/>
        <pc:sldMkLst>
          <pc:docMk/>
          <pc:sldMk cId="5077141" sldId="256"/>
        </pc:sldMkLst>
        <pc:spChg chg="mod">
          <ac:chgData name="امل جميع" userId="48d2dacfd601c028" providerId="LiveId" clId="{7F95BC17-6690-4F6D-8F86-E5314AF92F93}" dt="2022-01-27T14:57:35.334" v="747" actId="1076"/>
          <ac:spMkLst>
            <pc:docMk/>
            <pc:sldMk cId="5077141" sldId="256"/>
            <ac:spMk id="2" creationId="{30F1DCB6-3EE2-4DB0-A0C4-E2E159D1C495}"/>
          </ac:spMkLst>
        </pc:spChg>
        <pc:spChg chg="mod">
          <ac:chgData name="امل جميع" userId="48d2dacfd601c028" providerId="LiveId" clId="{7F95BC17-6690-4F6D-8F86-E5314AF92F93}" dt="2022-01-27T14:57:41.094" v="748" actId="1076"/>
          <ac:spMkLst>
            <pc:docMk/>
            <pc:sldMk cId="5077141" sldId="256"/>
            <ac:spMk id="3" creationId="{C7904724-6153-4229-ADEA-CD69DCCCED40}"/>
          </ac:spMkLst>
        </pc:spChg>
        <pc:spChg chg="add mod">
          <ac:chgData name="امل جميع" userId="48d2dacfd601c028" providerId="LiveId" clId="{7F95BC17-6690-4F6D-8F86-E5314AF92F93}" dt="2022-01-27T14:57:44.247" v="749" actId="1076"/>
          <ac:spMkLst>
            <pc:docMk/>
            <pc:sldMk cId="5077141" sldId="256"/>
            <ac:spMk id="4" creationId="{2551CA77-532C-4EF7-8D43-D9751EA36D5C}"/>
          </ac:spMkLst>
        </pc:spChg>
        <pc:spChg chg="mod">
          <ac:chgData name="امل جميع" userId="48d2dacfd601c028" providerId="LiveId" clId="{7F95BC17-6690-4F6D-8F86-E5314AF92F93}" dt="2022-01-27T14:57:59.214" v="752" actId="1076"/>
          <ac:spMkLst>
            <pc:docMk/>
            <pc:sldMk cId="5077141" sldId="256"/>
            <ac:spMk id="5" creationId="{B587F3BF-EDAE-4C20-A55F-D4FE499CE8C6}"/>
          </ac:spMkLst>
        </pc:spChg>
        <pc:spChg chg="mod">
          <ac:chgData name="امل جميع" userId="48d2dacfd601c028" providerId="LiveId" clId="{7F95BC17-6690-4F6D-8F86-E5314AF92F93}" dt="2022-01-27T14:57:52.181" v="750" actId="1076"/>
          <ac:spMkLst>
            <pc:docMk/>
            <pc:sldMk cId="5077141" sldId="256"/>
            <ac:spMk id="6" creationId="{DBDAA6C0-92C8-4A92-B763-74FA836BC84A}"/>
          </ac:spMkLst>
        </pc:spChg>
      </pc:sldChg>
      <pc:sldChg chg="addSp modSp new mod modTransition">
        <pc:chgData name="امل جميع" userId="48d2dacfd601c028" providerId="LiveId" clId="{7F95BC17-6690-4F6D-8F86-E5314AF92F93}" dt="2022-01-27T15:02:11.697" v="778"/>
        <pc:sldMkLst>
          <pc:docMk/>
          <pc:sldMk cId="3025893582" sldId="257"/>
        </pc:sldMkLst>
        <pc:spChg chg="mod">
          <ac:chgData name="امل جميع" userId="48d2dacfd601c028" providerId="LiveId" clId="{7F95BC17-6690-4F6D-8F86-E5314AF92F93}" dt="2022-01-26T13:40:14.167" v="212" actId="1076"/>
          <ac:spMkLst>
            <pc:docMk/>
            <pc:sldMk cId="3025893582" sldId="257"/>
            <ac:spMk id="2" creationId="{694B1C96-364D-44E8-813F-F0D5DF032D73}"/>
          </ac:spMkLst>
        </pc:spChg>
        <pc:spChg chg="mod">
          <ac:chgData name="امل جميع" userId="48d2dacfd601c028" providerId="LiveId" clId="{7F95BC17-6690-4F6D-8F86-E5314AF92F93}" dt="2022-01-26T13:23:38.002" v="128" actId="1076"/>
          <ac:spMkLst>
            <pc:docMk/>
            <pc:sldMk cId="3025893582" sldId="257"/>
            <ac:spMk id="3" creationId="{45CEAF09-D6B8-48DD-A740-9C728FDEC490}"/>
          </ac:spMkLst>
        </pc:spChg>
        <pc:spChg chg="mod">
          <ac:chgData name="امل جميع" userId="48d2dacfd601c028" providerId="LiveId" clId="{7F95BC17-6690-4F6D-8F86-E5314AF92F93}" dt="2022-01-27T14:58:15.382" v="754" actId="1076"/>
          <ac:spMkLst>
            <pc:docMk/>
            <pc:sldMk cId="3025893582" sldId="257"/>
            <ac:spMk id="4" creationId="{E9982636-4E52-4E9C-B49E-15912929EE0B}"/>
          </ac:spMkLst>
        </pc:spChg>
        <pc:spChg chg="mod">
          <ac:chgData name="امل جميع" userId="48d2dacfd601c028" providerId="LiveId" clId="{7F95BC17-6690-4F6D-8F86-E5314AF92F93}" dt="2022-01-27T14:58:08.462" v="753" actId="1076"/>
          <ac:spMkLst>
            <pc:docMk/>
            <pc:sldMk cId="3025893582" sldId="257"/>
            <ac:spMk id="6" creationId="{D316DB07-877E-4998-AC1A-41840D4307A6}"/>
          </ac:spMkLst>
        </pc:spChg>
        <pc:picChg chg="add mod">
          <ac:chgData name="امل جميع" userId="48d2dacfd601c028" providerId="LiveId" clId="{7F95BC17-6690-4F6D-8F86-E5314AF92F93}" dt="2022-01-26T13:22:21.674" v="116" actId="1076"/>
          <ac:picMkLst>
            <pc:docMk/>
            <pc:sldMk cId="3025893582" sldId="257"/>
            <ac:picMk id="5" creationId="{4C0950F0-2885-4BA8-BB3B-AF14B8D24B99}"/>
          </ac:picMkLst>
        </pc:picChg>
      </pc:sldChg>
      <pc:sldChg chg="addSp modSp new mod modTransition">
        <pc:chgData name="امل جميع" userId="48d2dacfd601c028" providerId="LiveId" clId="{7F95BC17-6690-4F6D-8F86-E5314AF92F93}" dt="2022-01-27T14:58:29.198" v="757" actId="1076"/>
        <pc:sldMkLst>
          <pc:docMk/>
          <pc:sldMk cId="584436375" sldId="258"/>
        </pc:sldMkLst>
        <pc:spChg chg="mod">
          <ac:chgData name="امل جميع" userId="48d2dacfd601c028" providerId="LiveId" clId="{7F95BC17-6690-4F6D-8F86-E5314AF92F93}" dt="2022-01-26T13:25:46.734" v="138" actId="14100"/>
          <ac:spMkLst>
            <pc:docMk/>
            <pc:sldMk cId="584436375" sldId="258"/>
            <ac:spMk id="2" creationId="{E68BCE46-C1EB-4DAB-A57C-CA57BB99398B}"/>
          </ac:spMkLst>
        </pc:spChg>
        <pc:spChg chg="mod">
          <ac:chgData name="امل جميع" userId="48d2dacfd601c028" providerId="LiveId" clId="{7F95BC17-6690-4F6D-8F86-E5314AF92F93}" dt="2022-01-26T13:39:55.859" v="211" actId="20577"/>
          <ac:spMkLst>
            <pc:docMk/>
            <pc:sldMk cId="584436375" sldId="258"/>
            <ac:spMk id="3" creationId="{EA95C725-AACE-40A1-9BE2-55254C78096F}"/>
          </ac:spMkLst>
        </pc:spChg>
        <pc:spChg chg="mod">
          <ac:chgData name="امل جميع" userId="48d2dacfd601c028" providerId="LiveId" clId="{7F95BC17-6690-4F6D-8F86-E5314AF92F93}" dt="2022-01-27T14:58:29.198" v="757" actId="1076"/>
          <ac:spMkLst>
            <pc:docMk/>
            <pc:sldMk cId="584436375" sldId="258"/>
            <ac:spMk id="4" creationId="{A42F4F26-FAF0-4B86-B1D3-B724B31B0311}"/>
          </ac:spMkLst>
        </pc:spChg>
        <pc:spChg chg="mod">
          <ac:chgData name="امل جميع" userId="48d2dacfd601c028" providerId="LiveId" clId="{7F95BC17-6690-4F6D-8F86-E5314AF92F93}" dt="2022-01-27T14:58:22.318" v="755" actId="1076"/>
          <ac:spMkLst>
            <pc:docMk/>
            <pc:sldMk cId="584436375" sldId="258"/>
            <ac:spMk id="6" creationId="{754852DD-4695-47C3-8854-1359471DA63E}"/>
          </ac:spMkLst>
        </pc:spChg>
        <pc:picChg chg="add mod">
          <ac:chgData name="امل جميع" userId="48d2dacfd601c028" providerId="LiveId" clId="{7F95BC17-6690-4F6D-8F86-E5314AF92F93}" dt="2022-01-26T13:39:53.413" v="210" actId="1076"/>
          <ac:picMkLst>
            <pc:docMk/>
            <pc:sldMk cId="584436375" sldId="258"/>
            <ac:picMk id="5" creationId="{3E8EF056-9904-4BD7-97A4-E69277232D3B}"/>
          </ac:picMkLst>
        </pc:picChg>
      </pc:sldChg>
      <pc:sldChg chg="addSp modSp new mod modTransition">
        <pc:chgData name="امل جميع" userId="48d2dacfd601c028" providerId="LiveId" clId="{7F95BC17-6690-4F6D-8F86-E5314AF92F93}" dt="2022-01-27T14:58:44.856" v="759" actId="1076"/>
        <pc:sldMkLst>
          <pc:docMk/>
          <pc:sldMk cId="2013840283" sldId="259"/>
        </pc:sldMkLst>
        <pc:spChg chg="mod">
          <ac:chgData name="امل جميع" userId="48d2dacfd601c028" providerId="LiveId" clId="{7F95BC17-6690-4F6D-8F86-E5314AF92F93}" dt="2022-01-26T14:04:03.379" v="354" actId="1076"/>
          <ac:spMkLst>
            <pc:docMk/>
            <pc:sldMk cId="2013840283" sldId="259"/>
            <ac:spMk id="2" creationId="{23609CD7-FE6F-4240-8663-B9AF47B1CAD2}"/>
          </ac:spMkLst>
        </pc:spChg>
        <pc:spChg chg="mod">
          <ac:chgData name="امل جميع" userId="48d2dacfd601c028" providerId="LiveId" clId="{7F95BC17-6690-4F6D-8F86-E5314AF92F93}" dt="2022-01-26T13:38:31.159" v="199" actId="1076"/>
          <ac:spMkLst>
            <pc:docMk/>
            <pc:sldMk cId="2013840283" sldId="259"/>
            <ac:spMk id="3" creationId="{70D03BD9-6B19-4DCB-9750-BC639DCD8BD5}"/>
          </ac:spMkLst>
        </pc:spChg>
        <pc:spChg chg="mod">
          <ac:chgData name="امل جميع" userId="48d2dacfd601c028" providerId="LiveId" clId="{7F95BC17-6690-4F6D-8F86-E5314AF92F93}" dt="2022-01-27T14:58:44.856" v="759" actId="1076"/>
          <ac:spMkLst>
            <pc:docMk/>
            <pc:sldMk cId="2013840283" sldId="259"/>
            <ac:spMk id="4" creationId="{2BF3C401-8C9E-43E2-A6D6-11BD62BED31C}"/>
          </ac:spMkLst>
        </pc:spChg>
        <pc:spChg chg="mod">
          <ac:chgData name="امل جميع" userId="48d2dacfd601c028" providerId="LiveId" clId="{7F95BC17-6690-4F6D-8F86-E5314AF92F93}" dt="2022-01-27T14:58:41.006" v="758" actId="1076"/>
          <ac:spMkLst>
            <pc:docMk/>
            <pc:sldMk cId="2013840283" sldId="259"/>
            <ac:spMk id="6" creationId="{FB4CD236-6995-46C0-BC6C-B4266D0DBDAA}"/>
          </ac:spMkLst>
        </pc:spChg>
        <pc:picChg chg="add mod">
          <ac:chgData name="امل جميع" userId="48d2dacfd601c028" providerId="LiveId" clId="{7F95BC17-6690-4F6D-8F86-E5314AF92F93}" dt="2022-01-26T14:04:00.220" v="353" actId="14100"/>
          <ac:picMkLst>
            <pc:docMk/>
            <pc:sldMk cId="2013840283" sldId="259"/>
            <ac:picMk id="5" creationId="{3B272002-7563-4548-A57F-A93B7251B133}"/>
          </ac:picMkLst>
        </pc:picChg>
      </pc:sldChg>
      <pc:sldChg chg="addSp modSp new mod modTransition">
        <pc:chgData name="امل جميع" userId="48d2dacfd601c028" providerId="LiveId" clId="{7F95BC17-6690-4F6D-8F86-E5314AF92F93}" dt="2022-01-27T14:59:14.494" v="763" actId="1076"/>
        <pc:sldMkLst>
          <pc:docMk/>
          <pc:sldMk cId="2543657720" sldId="260"/>
        </pc:sldMkLst>
        <pc:spChg chg="mod">
          <ac:chgData name="امل جميع" userId="48d2dacfd601c028" providerId="LiveId" clId="{7F95BC17-6690-4F6D-8F86-E5314AF92F93}" dt="2022-01-27T14:56:13.554" v="740" actId="1076"/>
          <ac:spMkLst>
            <pc:docMk/>
            <pc:sldMk cId="2543657720" sldId="260"/>
            <ac:spMk id="2" creationId="{0F066E5C-12EF-4162-BEFB-5FF118FF3864}"/>
          </ac:spMkLst>
        </pc:spChg>
        <pc:spChg chg="mod">
          <ac:chgData name="امل جميع" userId="48d2dacfd601c028" providerId="LiveId" clId="{7F95BC17-6690-4F6D-8F86-E5314AF92F93}" dt="2022-01-27T14:56:17.130" v="741" actId="1076"/>
          <ac:spMkLst>
            <pc:docMk/>
            <pc:sldMk cId="2543657720" sldId="260"/>
            <ac:spMk id="3" creationId="{250E89E5-822D-44DC-BD0D-BCF61D9DCC4B}"/>
          </ac:spMkLst>
        </pc:spChg>
        <pc:spChg chg="mod">
          <ac:chgData name="امل جميع" userId="48d2dacfd601c028" providerId="LiveId" clId="{7F95BC17-6690-4F6D-8F86-E5314AF92F93}" dt="2022-01-27T14:59:14.494" v="763" actId="1076"/>
          <ac:spMkLst>
            <pc:docMk/>
            <pc:sldMk cId="2543657720" sldId="260"/>
            <ac:spMk id="4" creationId="{1DAFD6E7-483B-4E01-966F-548AF99E54F0}"/>
          </ac:spMkLst>
        </pc:spChg>
        <pc:spChg chg="mod">
          <ac:chgData name="امل جميع" userId="48d2dacfd601c028" providerId="LiveId" clId="{7F95BC17-6690-4F6D-8F86-E5314AF92F93}" dt="2022-01-27T14:59:06.237" v="762" actId="1076"/>
          <ac:spMkLst>
            <pc:docMk/>
            <pc:sldMk cId="2543657720" sldId="260"/>
            <ac:spMk id="6" creationId="{E619F332-E00F-4466-8521-56146DA610A4}"/>
          </ac:spMkLst>
        </pc:spChg>
        <pc:picChg chg="add mod">
          <ac:chgData name="امل جميع" userId="48d2dacfd601c028" providerId="LiveId" clId="{7F95BC17-6690-4F6D-8F86-E5314AF92F93}" dt="2022-01-27T14:56:09.321" v="739" actId="1076"/>
          <ac:picMkLst>
            <pc:docMk/>
            <pc:sldMk cId="2543657720" sldId="260"/>
            <ac:picMk id="5" creationId="{E3DF2F11-08AD-48F6-963A-5C3808AF465C}"/>
          </ac:picMkLst>
        </pc:picChg>
      </pc:sldChg>
      <pc:sldChg chg="addSp modSp new mod modTransition">
        <pc:chgData name="امل جميع" userId="48d2dacfd601c028" providerId="LiveId" clId="{7F95BC17-6690-4F6D-8F86-E5314AF92F93}" dt="2022-01-27T14:58:58.221" v="761" actId="1076"/>
        <pc:sldMkLst>
          <pc:docMk/>
          <pc:sldMk cId="2714804021" sldId="261"/>
        </pc:sldMkLst>
        <pc:spChg chg="mod">
          <ac:chgData name="امل جميع" userId="48d2dacfd601c028" providerId="LiveId" clId="{7F95BC17-6690-4F6D-8F86-E5314AF92F93}" dt="2022-01-26T14:15:02.540" v="424"/>
          <ac:spMkLst>
            <pc:docMk/>
            <pc:sldMk cId="2714804021" sldId="261"/>
            <ac:spMk id="2" creationId="{728501AC-FE83-4E2C-9E22-3CA3681D258C}"/>
          </ac:spMkLst>
        </pc:spChg>
        <pc:spChg chg="mod">
          <ac:chgData name="امل جميع" userId="48d2dacfd601c028" providerId="LiveId" clId="{7F95BC17-6690-4F6D-8F86-E5314AF92F93}" dt="2022-01-26T14:14:58.090" v="423"/>
          <ac:spMkLst>
            <pc:docMk/>
            <pc:sldMk cId="2714804021" sldId="261"/>
            <ac:spMk id="3" creationId="{1C7E438D-8886-476E-BAAC-A97E7BDD97F4}"/>
          </ac:spMkLst>
        </pc:spChg>
        <pc:spChg chg="mod">
          <ac:chgData name="امل جميع" userId="48d2dacfd601c028" providerId="LiveId" clId="{7F95BC17-6690-4F6D-8F86-E5314AF92F93}" dt="2022-01-27T14:58:58.221" v="761" actId="1076"/>
          <ac:spMkLst>
            <pc:docMk/>
            <pc:sldMk cId="2714804021" sldId="261"/>
            <ac:spMk id="4" creationId="{8AD220DD-B494-49DA-9FD0-5750BE9A28B3}"/>
          </ac:spMkLst>
        </pc:spChg>
        <pc:spChg chg="mod">
          <ac:chgData name="امل جميع" userId="48d2dacfd601c028" providerId="LiveId" clId="{7F95BC17-6690-4F6D-8F86-E5314AF92F93}" dt="2022-01-27T14:58:52.662" v="760" actId="1076"/>
          <ac:spMkLst>
            <pc:docMk/>
            <pc:sldMk cId="2714804021" sldId="261"/>
            <ac:spMk id="6" creationId="{83C16C26-961B-4505-9FB4-A394B99BD816}"/>
          </ac:spMkLst>
        </pc:spChg>
        <pc:picChg chg="add mod">
          <ac:chgData name="امل جميع" userId="48d2dacfd601c028" providerId="LiveId" clId="{7F95BC17-6690-4F6D-8F86-E5314AF92F93}" dt="2022-01-26T14:03:50.475" v="350" actId="1076"/>
          <ac:picMkLst>
            <pc:docMk/>
            <pc:sldMk cId="2714804021" sldId="261"/>
            <ac:picMk id="5" creationId="{844E196C-721B-4FEF-A541-08E88E0B115D}"/>
          </ac:picMkLst>
        </pc:picChg>
      </pc:sldChg>
      <pc:sldChg chg="addSp modSp new mod modTransition">
        <pc:chgData name="امل جميع" userId="48d2dacfd601c028" providerId="LiveId" clId="{7F95BC17-6690-4F6D-8F86-E5314AF92F93}" dt="2022-01-27T14:59:55.462" v="770" actId="1076"/>
        <pc:sldMkLst>
          <pc:docMk/>
          <pc:sldMk cId="2751771891" sldId="262"/>
        </pc:sldMkLst>
        <pc:spChg chg="mod">
          <ac:chgData name="امل جميع" userId="48d2dacfd601c028" providerId="LiveId" clId="{7F95BC17-6690-4F6D-8F86-E5314AF92F93}" dt="2022-01-26T14:30:27.966" v="477" actId="1076"/>
          <ac:spMkLst>
            <pc:docMk/>
            <pc:sldMk cId="2751771891" sldId="262"/>
            <ac:spMk id="2" creationId="{E80CEC56-32F1-4F65-9B9D-7BAE2D56E9AA}"/>
          </ac:spMkLst>
        </pc:spChg>
        <pc:spChg chg="mod">
          <ac:chgData name="امل جميع" userId="48d2dacfd601c028" providerId="LiveId" clId="{7F95BC17-6690-4F6D-8F86-E5314AF92F93}" dt="2022-01-26T14:30:18.725" v="474" actId="1076"/>
          <ac:spMkLst>
            <pc:docMk/>
            <pc:sldMk cId="2751771891" sldId="262"/>
            <ac:spMk id="3" creationId="{874BA16A-753C-4D99-A40C-90141C8933AE}"/>
          </ac:spMkLst>
        </pc:spChg>
        <pc:spChg chg="mod">
          <ac:chgData name="امل جميع" userId="48d2dacfd601c028" providerId="LiveId" clId="{7F95BC17-6690-4F6D-8F86-E5314AF92F93}" dt="2022-01-27T14:59:55.462" v="770" actId="1076"/>
          <ac:spMkLst>
            <pc:docMk/>
            <pc:sldMk cId="2751771891" sldId="262"/>
            <ac:spMk id="4" creationId="{43FEF577-55B9-414B-B417-2D77E1C50B49}"/>
          </ac:spMkLst>
        </pc:spChg>
        <pc:spChg chg="mod">
          <ac:chgData name="امل جميع" userId="48d2dacfd601c028" providerId="LiveId" clId="{7F95BC17-6690-4F6D-8F86-E5314AF92F93}" dt="2022-01-27T14:59:48.782" v="769" actId="1076"/>
          <ac:spMkLst>
            <pc:docMk/>
            <pc:sldMk cId="2751771891" sldId="262"/>
            <ac:spMk id="6" creationId="{43FE59D7-145E-463B-9E31-3A13C47E4BF9}"/>
          </ac:spMkLst>
        </pc:spChg>
        <pc:picChg chg="add mod">
          <ac:chgData name="امل جميع" userId="48d2dacfd601c028" providerId="LiveId" clId="{7F95BC17-6690-4F6D-8F86-E5314AF92F93}" dt="2022-01-26T14:30:06.093" v="471" actId="1076"/>
          <ac:picMkLst>
            <pc:docMk/>
            <pc:sldMk cId="2751771891" sldId="262"/>
            <ac:picMk id="5" creationId="{0A1299B7-6545-402A-A4C4-E503F3106DE6}"/>
          </ac:picMkLst>
        </pc:picChg>
      </pc:sldChg>
      <pc:sldChg chg="addSp modSp new mod modTransition">
        <pc:chgData name="امل جميع" userId="48d2dacfd601c028" providerId="LiveId" clId="{7F95BC17-6690-4F6D-8F86-E5314AF92F93}" dt="2022-01-27T14:59:41.237" v="768" actId="1076"/>
        <pc:sldMkLst>
          <pc:docMk/>
          <pc:sldMk cId="2595460252" sldId="263"/>
        </pc:sldMkLst>
        <pc:spChg chg="mod">
          <ac:chgData name="امل جميع" userId="48d2dacfd601c028" providerId="LiveId" clId="{7F95BC17-6690-4F6D-8F86-E5314AF92F93}" dt="2022-01-26T14:29:39.937" v="470"/>
          <ac:spMkLst>
            <pc:docMk/>
            <pc:sldMk cId="2595460252" sldId="263"/>
            <ac:spMk id="2" creationId="{1244AFBE-D6A2-4EB6-ADA8-3CCA1AA5771B}"/>
          </ac:spMkLst>
        </pc:spChg>
        <pc:spChg chg="mod">
          <ac:chgData name="امل جميع" userId="48d2dacfd601c028" providerId="LiveId" clId="{7F95BC17-6690-4F6D-8F86-E5314AF92F93}" dt="2022-01-26T14:29:24.739" v="469"/>
          <ac:spMkLst>
            <pc:docMk/>
            <pc:sldMk cId="2595460252" sldId="263"/>
            <ac:spMk id="3" creationId="{86CA19A4-F581-4C00-98B7-0AD8BD1E36E2}"/>
          </ac:spMkLst>
        </pc:spChg>
        <pc:spChg chg="mod">
          <ac:chgData name="امل جميع" userId="48d2dacfd601c028" providerId="LiveId" clId="{7F95BC17-6690-4F6D-8F86-E5314AF92F93}" dt="2022-01-27T14:59:41.237" v="768" actId="1076"/>
          <ac:spMkLst>
            <pc:docMk/>
            <pc:sldMk cId="2595460252" sldId="263"/>
            <ac:spMk id="4" creationId="{901F874F-5710-4700-97CB-63D69DDA10ED}"/>
          </ac:spMkLst>
        </pc:spChg>
        <pc:spChg chg="mod">
          <ac:chgData name="امل جميع" userId="48d2dacfd601c028" providerId="LiveId" clId="{7F95BC17-6690-4F6D-8F86-E5314AF92F93}" dt="2022-01-27T14:59:35.446" v="767" actId="1076"/>
          <ac:spMkLst>
            <pc:docMk/>
            <pc:sldMk cId="2595460252" sldId="263"/>
            <ac:spMk id="6" creationId="{DE2E92BE-86CE-4A05-8839-204E8B0D7812}"/>
          </ac:spMkLst>
        </pc:spChg>
        <pc:picChg chg="add mod">
          <ac:chgData name="امل جميع" userId="48d2dacfd601c028" providerId="LiveId" clId="{7F95BC17-6690-4F6D-8F86-E5314AF92F93}" dt="2022-01-26T14:29:19.687" v="468" actId="1440"/>
          <ac:picMkLst>
            <pc:docMk/>
            <pc:sldMk cId="2595460252" sldId="263"/>
            <ac:picMk id="5" creationId="{F12D7B26-226F-4938-93A1-3CE2B6813EB0}"/>
          </ac:picMkLst>
        </pc:picChg>
      </pc:sldChg>
      <pc:sldChg chg="addSp modSp new mod modTransition">
        <pc:chgData name="امل جميع" userId="48d2dacfd601c028" providerId="LiveId" clId="{7F95BC17-6690-4F6D-8F86-E5314AF92F93}" dt="2022-01-27T14:59:26.092" v="766" actId="1076"/>
        <pc:sldMkLst>
          <pc:docMk/>
          <pc:sldMk cId="1872377113" sldId="264"/>
        </pc:sldMkLst>
        <pc:spChg chg="mod">
          <ac:chgData name="امل جميع" userId="48d2dacfd601c028" providerId="LiveId" clId="{7F95BC17-6690-4F6D-8F86-E5314AF92F93}" dt="2022-01-26T14:30:47.533" v="482" actId="1076"/>
          <ac:spMkLst>
            <pc:docMk/>
            <pc:sldMk cId="1872377113" sldId="264"/>
            <ac:spMk id="2" creationId="{FA5E0396-6C5F-4484-AE72-D842B374F932}"/>
          </ac:spMkLst>
        </pc:spChg>
        <pc:spChg chg="mod">
          <ac:chgData name="امل جميع" userId="48d2dacfd601c028" providerId="LiveId" clId="{7F95BC17-6690-4F6D-8F86-E5314AF92F93}" dt="2022-01-26T14:30:42.621" v="481" actId="1076"/>
          <ac:spMkLst>
            <pc:docMk/>
            <pc:sldMk cId="1872377113" sldId="264"/>
            <ac:spMk id="3" creationId="{53B4037F-552E-4605-A574-EE34212D4A25}"/>
          </ac:spMkLst>
        </pc:spChg>
        <pc:spChg chg="mod">
          <ac:chgData name="امل جميع" userId="48d2dacfd601c028" providerId="LiveId" clId="{7F95BC17-6690-4F6D-8F86-E5314AF92F93}" dt="2022-01-27T14:59:26.092" v="766" actId="1076"/>
          <ac:spMkLst>
            <pc:docMk/>
            <pc:sldMk cId="1872377113" sldId="264"/>
            <ac:spMk id="4" creationId="{9803845B-DD0F-4982-A262-73A1AB141719}"/>
          </ac:spMkLst>
        </pc:spChg>
        <pc:spChg chg="mod">
          <ac:chgData name="امل جميع" userId="48d2dacfd601c028" providerId="LiveId" clId="{7F95BC17-6690-4F6D-8F86-E5314AF92F93}" dt="2022-01-27T14:59:20.958" v="765" actId="1076"/>
          <ac:spMkLst>
            <pc:docMk/>
            <pc:sldMk cId="1872377113" sldId="264"/>
            <ac:spMk id="6" creationId="{50AAAD25-AAC3-4566-9E88-35736BD50544}"/>
          </ac:spMkLst>
        </pc:spChg>
        <pc:picChg chg="add mod">
          <ac:chgData name="امل جميع" userId="48d2dacfd601c028" providerId="LiveId" clId="{7F95BC17-6690-4F6D-8F86-E5314AF92F93}" dt="2022-01-26T14:30:58.885" v="483" actId="14100"/>
          <ac:picMkLst>
            <pc:docMk/>
            <pc:sldMk cId="1872377113" sldId="264"/>
            <ac:picMk id="5" creationId="{DD5BBD1D-E584-4D48-9BAE-23D745A25645}"/>
          </ac:picMkLst>
        </pc:picChg>
      </pc:sldChg>
      <pc:sldChg chg="addSp modSp new mod modTransition">
        <pc:chgData name="امل جميع" userId="48d2dacfd601c028" providerId="LiveId" clId="{7F95BC17-6690-4F6D-8F86-E5314AF92F93}" dt="2022-01-27T15:00:08.749" v="772" actId="1076"/>
        <pc:sldMkLst>
          <pc:docMk/>
          <pc:sldMk cId="2901646970" sldId="265"/>
        </pc:sldMkLst>
        <pc:spChg chg="mod">
          <ac:chgData name="امل جميع" userId="48d2dacfd601c028" providerId="LiveId" clId="{7F95BC17-6690-4F6D-8F86-E5314AF92F93}" dt="2022-01-27T14:56:32.666" v="742" actId="1076"/>
          <ac:spMkLst>
            <pc:docMk/>
            <pc:sldMk cId="2901646970" sldId="265"/>
            <ac:spMk id="2" creationId="{5262739A-2E98-4F1E-BD86-BBC20B1378B4}"/>
          </ac:spMkLst>
        </pc:spChg>
        <pc:spChg chg="mod">
          <ac:chgData name="امل جميع" userId="48d2dacfd601c028" providerId="LiveId" clId="{7F95BC17-6690-4F6D-8F86-E5314AF92F93}" dt="2022-01-27T14:56:50.714" v="743" actId="1076"/>
          <ac:spMkLst>
            <pc:docMk/>
            <pc:sldMk cId="2901646970" sldId="265"/>
            <ac:spMk id="3" creationId="{C6CF028D-4E40-4387-A559-3B98607A663E}"/>
          </ac:spMkLst>
        </pc:spChg>
        <pc:spChg chg="mod">
          <ac:chgData name="امل جميع" userId="48d2dacfd601c028" providerId="LiveId" clId="{7F95BC17-6690-4F6D-8F86-E5314AF92F93}" dt="2022-01-27T15:00:08.749" v="772" actId="1076"/>
          <ac:spMkLst>
            <pc:docMk/>
            <pc:sldMk cId="2901646970" sldId="265"/>
            <ac:spMk id="4" creationId="{D6D3D749-F012-424A-ABAD-D2C38DBA5ADA}"/>
          </ac:spMkLst>
        </pc:spChg>
        <pc:spChg chg="mod">
          <ac:chgData name="امل جميع" userId="48d2dacfd601c028" providerId="LiveId" clId="{7F95BC17-6690-4F6D-8F86-E5314AF92F93}" dt="2022-01-27T15:00:02.269" v="771" actId="1076"/>
          <ac:spMkLst>
            <pc:docMk/>
            <pc:sldMk cId="2901646970" sldId="265"/>
            <ac:spMk id="6" creationId="{2803D25F-531E-4C92-BA42-F5F54D5FC15B}"/>
          </ac:spMkLst>
        </pc:spChg>
        <pc:picChg chg="add mod modCrop">
          <ac:chgData name="امل جميع" userId="48d2dacfd601c028" providerId="LiveId" clId="{7F95BC17-6690-4F6D-8F86-E5314AF92F93}" dt="2022-01-26T14:54:19.353" v="621" actId="1076"/>
          <ac:picMkLst>
            <pc:docMk/>
            <pc:sldMk cId="2901646970" sldId="265"/>
            <ac:picMk id="5" creationId="{42A180DF-76AE-4D4B-8070-07872A771CCB}"/>
          </ac:picMkLst>
        </pc:picChg>
      </pc:sldChg>
      <pc:sldChg chg="modSp new mod modTransition">
        <pc:chgData name="امل جميع" userId="48d2dacfd601c028" providerId="LiveId" clId="{7F95BC17-6690-4F6D-8F86-E5314AF92F93}" dt="2022-01-27T15:08:23.346" v="779" actId="1076"/>
        <pc:sldMkLst>
          <pc:docMk/>
          <pc:sldMk cId="3032502365" sldId="266"/>
        </pc:sldMkLst>
        <pc:spChg chg="mod">
          <ac:chgData name="امل جميع" userId="48d2dacfd601c028" providerId="LiveId" clId="{7F95BC17-6690-4F6D-8F86-E5314AF92F93}" dt="2022-01-27T15:08:23.346" v="779" actId="1076"/>
          <ac:spMkLst>
            <pc:docMk/>
            <pc:sldMk cId="3032502365" sldId="266"/>
            <ac:spMk id="2" creationId="{13EEEBCF-ECB7-4984-86D8-F1909CDFFCAE}"/>
          </ac:spMkLst>
        </pc:spChg>
        <pc:spChg chg="mod">
          <ac:chgData name="امل جميع" userId="48d2dacfd601c028" providerId="LiveId" clId="{7F95BC17-6690-4F6D-8F86-E5314AF92F93}" dt="2022-01-26T14:58:02.019" v="708" actId="113"/>
          <ac:spMkLst>
            <pc:docMk/>
            <pc:sldMk cId="3032502365" sldId="266"/>
            <ac:spMk id="3" creationId="{D65A3C4E-5B2F-42F9-9B06-794367BB1843}"/>
          </ac:spMkLst>
        </pc:spChg>
        <pc:spChg chg="mod">
          <ac:chgData name="امل جميع" userId="48d2dacfd601c028" providerId="LiveId" clId="{7F95BC17-6690-4F6D-8F86-E5314AF92F93}" dt="2022-01-27T15:00:34.305" v="776" actId="1076"/>
          <ac:spMkLst>
            <pc:docMk/>
            <pc:sldMk cId="3032502365" sldId="266"/>
            <ac:spMk id="4" creationId="{0ADC1826-F272-4E27-AC6B-3AB87AE12A8F}"/>
          </ac:spMkLst>
        </pc:spChg>
        <pc:spChg chg="mod">
          <ac:chgData name="امل جميع" userId="48d2dacfd601c028" providerId="LiveId" clId="{7F95BC17-6690-4F6D-8F86-E5314AF92F93}" dt="2022-01-27T15:00:29.221" v="775" actId="1076"/>
          <ac:spMkLst>
            <pc:docMk/>
            <pc:sldMk cId="3032502365" sldId="266"/>
            <ac:spMk id="5" creationId="{D58F1857-1641-4F9D-BE18-D9B03774288E}"/>
          </ac:spMkLst>
        </pc:spChg>
      </pc:sldChg>
      <pc:sldChg chg="addSp modSp new mod modTransition">
        <pc:chgData name="امل جميع" userId="48d2dacfd601c028" providerId="LiveId" clId="{7F95BC17-6690-4F6D-8F86-E5314AF92F93}" dt="2022-01-27T15:00:22.280" v="774" actId="1076"/>
        <pc:sldMkLst>
          <pc:docMk/>
          <pc:sldMk cId="3517852889" sldId="267"/>
        </pc:sldMkLst>
        <pc:spChg chg="mod">
          <ac:chgData name="امل جميع" userId="48d2dacfd601c028" providerId="LiveId" clId="{7F95BC17-6690-4F6D-8F86-E5314AF92F93}" dt="2022-01-26T14:45:38.437" v="563" actId="688"/>
          <ac:spMkLst>
            <pc:docMk/>
            <pc:sldMk cId="3517852889" sldId="267"/>
            <ac:spMk id="2" creationId="{5DB1E947-AD61-460C-9C77-8FAE229BA52E}"/>
          </ac:spMkLst>
        </pc:spChg>
        <pc:spChg chg="mod">
          <ac:chgData name="امل جميع" userId="48d2dacfd601c028" providerId="LiveId" clId="{7F95BC17-6690-4F6D-8F86-E5314AF92F93}" dt="2022-01-26T14:45:46.224" v="564" actId="1076"/>
          <ac:spMkLst>
            <pc:docMk/>
            <pc:sldMk cId="3517852889" sldId="267"/>
            <ac:spMk id="3" creationId="{ED4E458A-99A8-480C-9BFE-9A0E0F2ABBCA}"/>
          </ac:spMkLst>
        </pc:spChg>
        <pc:spChg chg="mod">
          <ac:chgData name="امل جميع" userId="48d2dacfd601c028" providerId="LiveId" clId="{7F95BC17-6690-4F6D-8F86-E5314AF92F93}" dt="2022-01-27T15:00:22.280" v="774" actId="1076"/>
          <ac:spMkLst>
            <pc:docMk/>
            <pc:sldMk cId="3517852889" sldId="267"/>
            <ac:spMk id="4" creationId="{0163D4F8-056C-4BBE-8392-B2AFBB564EED}"/>
          </ac:spMkLst>
        </pc:spChg>
        <pc:spChg chg="mod">
          <ac:chgData name="امل جميع" userId="48d2dacfd601c028" providerId="LiveId" clId="{7F95BC17-6690-4F6D-8F86-E5314AF92F93}" dt="2022-01-27T15:00:17.750" v="773" actId="1076"/>
          <ac:spMkLst>
            <pc:docMk/>
            <pc:sldMk cId="3517852889" sldId="267"/>
            <ac:spMk id="6" creationId="{693892E2-8385-49D4-B6A0-2BD57596A949}"/>
          </ac:spMkLst>
        </pc:spChg>
        <pc:picChg chg="add mod">
          <ac:chgData name="امل جميع" userId="48d2dacfd601c028" providerId="LiveId" clId="{7F95BC17-6690-4F6D-8F86-E5314AF92F93}" dt="2022-01-26T14:45:13.405" v="558" actId="1076"/>
          <ac:picMkLst>
            <pc:docMk/>
            <pc:sldMk cId="3517852889" sldId="267"/>
            <ac:picMk id="5" creationId="{14877349-34B8-4E51-9CD1-A417F7EA0506}"/>
          </ac:picMkLst>
        </pc:picChg>
      </pc:sldChg>
      <pc:sldMasterChg chg="addSldLayout">
        <pc:chgData name="امل جميع" userId="48d2dacfd601c028" providerId="LiveId" clId="{7F95BC17-6690-4F6D-8F86-E5314AF92F93}" dt="2022-01-26T12:53:02.559" v="0" actId="680"/>
        <pc:sldMasterMkLst>
          <pc:docMk/>
          <pc:sldMasterMk cId="2222717776" sldId="2147483648"/>
        </pc:sldMasterMkLst>
        <pc:sldLayoutChg chg="add">
          <pc:chgData name="امل جميع" userId="48d2dacfd601c028" providerId="LiveId" clId="{7F95BC17-6690-4F6D-8F86-E5314AF92F93}" dt="2022-01-26T12:53:02.559" v="0" actId="680"/>
          <pc:sldLayoutMkLst>
            <pc:docMk/>
            <pc:sldMasterMk cId="2222717776" sldId="2147483648"/>
            <pc:sldLayoutMk cId="4135848681"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8A5DB-07F2-4108-ABE5-F53A94D6A8A3}"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A5B7E-42B7-42E8-B91E-5BF87ADCCAB3}" type="slidenum">
              <a:rPr lang="en-US" smtClean="0"/>
              <a:t>‹#›</a:t>
            </a:fld>
            <a:endParaRPr lang="en-US"/>
          </a:p>
        </p:txBody>
      </p:sp>
    </p:spTree>
    <p:extLst>
      <p:ext uri="{BB962C8B-B14F-4D97-AF65-F5344CB8AC3E}">
        <p14:creationId xmlns:p14="http://schemas.microsoft.com/office/powerpoint/2010/main" val="126123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158141E-8253-4F9A-B824-AFEFCCFBB46D}" type="datetimeyyyy">
              <a:rPr lang="en-US" smtClean="0"/>
              <a:t>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r>
              <a:rPr lang="en-US"/>
              <a:t>seejaalbookclub</a:t>
            </a:r>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54359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3FD8AF-A12A-4674-9977-615E93C57A2F}" type="datetimeyyyy">
              <a:rPr lang="en-US" smtClean="0"/>
              <a:t>2022</a:t>
            </a:fld>
            <a:endParaRPr lang="en-US" dirty="0"/>
          </a:p>
        </p:txBody>
      </p:sp>
      <p:sp>
        <p:nvSpPr>
          <p:cNvPr id="5" name="Footer Placeholder 4"/>
          <p:cNvSpPr>
            <a:spLocks noGrp="1"/>
          </p:cNvSpPr>
          <p:nvPr>
            <p:ph type="ftr" sz="quarter" idx="11"/>
          </p:nvPr>
        </p:nvSpPr>
        <p:spPr/>
        <p:txBody>
          <a:bodyPr/>
          <a:lstStyle/>
          <a:p>
            <a:r>
              <a:rPr lang="en-US"/>
              <a:t>seejaalbookclub</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58060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E6F29-C8F0-4A8F-8AD3-B2B0B4CD2F11}" type="datetimeyyyy">
              <a:rPr lang="en-US" smtClean="0"/>
              <a:t>2022</a:t>
            </a:fld>
            <a:endParaRPr lang="en-US" dirty="0"/>
          </a:p>
        </p:txBody>
      </p:sp>
      <p:sp>
        <p:nvSpPr>
          <p:cNvPr id="5" name="Footer Placeholder 4"/>
          <p:cNvSpPr>
            <a:spLocks noGrp="1"/>
          </p:cNvSpPr>
          <p:nvPr>
            <p:ph type="ftr" sz="quarter" idx="11"/>
          </p:nvPr>
        </p:nvSpPr>
        <p:spPr/>
        <p:txBody>
          <a:bodyPr/>
          <a:lstStyle/>
          <a:p>
            <a:r>
              <a:rPr lang="en-US"/>
              <a:t>seejaalbookclub</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93750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38D04A-2EE9-4949-8E83-08B23140FE99}"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80935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C0A0C7-E2EB-42B0-985C-01F70FF86BB0}" type="datetimeyyyy">
              <a:rPr lang="en-US" smtClean="0"/>
              <a:t>2022</a:t>
            </a:fld>
            <a:endParaRPr lang="en-US" dirty="0"/>
          </a:p>
        </p:txBody>
      </p:sp>
      <p:sp>
        <p:nvSpPr>
          <p:cNvPr id="8" name="Footer Placeholder 7"/>
          <p:cNvSpPr>
            <a:spLocks noGrp="1"/>
          </p:cNvSpPr>
          <p:nvPr>
            <p:ph type="ftr" sz="quarter" idx="11"/>
          </p:nvPr>
        </p:nvSpPr>
        <p:spPr/>
        <p:txBody>
          <a:bodyPr/>
          <a:lstStyle/>
          <a:p>
            <a:r>
              <a:rPr lang="en-US"/>
              <a:t>seejaalbookclub</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59629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0376A0-5D7E-4B62-9279-A0CD067D7972}" type="datetimeyyyy">
              <a:rPr lang="en-US" smtClean="0"/>
              <a:t>2022</a:t>
            </a:fld>
            <a:endParaRPr lang="en-US" dirty="0"/>
          </a:p>
        </p:txBody>
      </p:sp>
      <p:sp>
        <p:nvSpPr>
          <p:cNvPr id="4" name="Footer Placeholder 3"/>
          <p:cNvSpPr>
            <a:spLocks noGrp="1"/>
          </p:cNvSpPr>
          <p:nvPr>
            <p:ph type="ftr" sz="quarter" idx="11"/>
          </p:nvPr>
        </p:nvSpPr>
        <p:spPr/>
        <p:txBody>
          <a:bodyPr/>
          <a:lstStyle/>
          <a:p>
            <a:r>
              <a:rPr lang="en-US"/>
              <a:t>seejaalbookclub</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0480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4BE39-0B06-4BD9-8BCB-E71E994FB5A2}" type="datetimeyyyy">
              <a:rPr lang="en-US" smtClean="0"/>
              <a:t>2022</a:t>
            </a:fld>
            <a:endParaRPr lang="en-US" dirty="0"/>
          </a:p>
        </p:txBody>
      </p:sp>
      <p:sp>
        <p:nvSpPr>
          <p:cNvPr id="3" name="Footer Placeholder 2"/>
          <p:cNvSpPr>
            <a:spLocks noGrp="1"/>
          </p:cNvSpPr>
          <p:nvPr>
            <p:ph type="ftr" sz="quarter" idx="11"/>
          </p:nvPr>
        </p:nvSpPr>
        <p:spPr/>
        <p:txBody>
          <a:bodyPr/>
          <a:lstStyle/>
          <a:p>
            <a:r>
              <a:rPr lang="en-US"/>
              <a:t>seejaalbookclub</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61863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3C08C5-4A26-4963-A060-5A8B1C911DEB}"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39718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6BF52D-B93E-49D1-A6DC-1E7D5AEE2BD5}"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46931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80D6AF-A72A-4A5C-8FF0-443C471B3679}"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17986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0F8939-2170-4172-85D4-BC1854E00EB6}"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0344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B2B83E-5C0D-4D3B-A0A7-7ED5085C5B3B}"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71703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F1ACB2-993A-4FF9-8895-7AB913DD622B}" type="datetimeyyyy">
              <a:rPr lang="en-US" smtClean="0"/>
              <a:t>2022</a:t>
            </a:fld>
            <a:endParaRPr lang="en-US" dirty="0"/>
          </a:p>
        </p:txBody>
      </p:sp>
      <p:sp>
        <p:nvSpPr>
          <p:cNvPr id="6" name="Footer Placeholder 5"/>
          <p:cNvSpPr>
            <a:spLocks noGrp="1"/>
          </p:cNvSpPr>
          <p:nvPr>
            <p:ph type="ftr" sz="quarter" idx="11"/>
          </p:nvPr>
        </p:nvSpPr>
        <p:spPr/>
        <p:txBody>
          <a:bodyPr/>
          <a:lstStyle/>
          <a:p>
            <a:r>
              <a:rPr lang="en-US"/>
              <a:t>seejaalbookclub</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3788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3D6CFD5-5866-49E0-9CDA-D063C24742C7}" type="datetimeyyyy">
              <a:rPr lang="en-US" smtClean="0"/>
              <a:t>2022</a:t>
            </a:fld>
            <a:endParaRPr lang="en-US" dirty="0"/>
          </a:p>
        </p:txBody>
      </p:sp>
      <p:sp>
        <p:nvSpPr>
          <p:cNvPr id="4" name="Footer Placeholder 3"/>
          <p:cNvSpPr>
            <a:spLocks noGrp="1"/>
          </p:cNvSpPr>
          <p:nvPr>
            <p:ph type="ftr" sz="quarter" idx="11"/>
          </p:nvPr>
        </p:nvSpPr>
        <p:spPr/>
        <p:txBody>
          <a:bodyPr/>
          <a:lstStyle/>
          <a:p>
            <a:r>
              <a:rPr lang="en-US"/>
              <a:t>seejaalbookclub</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29389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550F432-68D4-4345-B9F3-43C849E5C555}" type="datetimeyyyy">
              <a:rPr lang="en-US" smtClean="0"/>
              <a:t>2022</a:t>
            </a:fld>
            <a:endParaRPr lang="en-US" dirty="0"/>
          </a:p>
        </p:txBody>
      </p:sp>
      <p:sp>
        <p:nvSpPr>
          <p:cNvPr id="4" name="Footer Placeholder 3"/>
          <p:cNvSpPr>
            <a:spLocks noGrp="1"/>
          </p:cNvSpPr>
          <p:nvPr>
            <p:ph type="ftr" sz="quarter" idx="11"/>
          </p:nvPr>
        </p:nvSpPr>
        <p:spPr/>
        <p:txBody>
          <a:bodyPr/>
          <a:lstStyle/>
          <a:p>
            <a:r>
              <a:rPr lang="en-US"/>
              <a:t>seejaalbookclub</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9684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011B65-B2ED-427A-BC6B-18A01DAB1A13}" type="datetimeyyyy">
              <a:rPr lang="en-US" smtClean="0"/>
              <a:t>2022</a:t>
            </a:fld>
            <a:endParaRPr lang="en-US" dirty="0"/>
          </a:p>
        </p:txBody>
      </p:sp>
      <p:sp>
        <p:nvSpPr>
          <p:cNvPr id="5" name="Footer Placeholder 4"/>
          <p:cNvSpPr>
            <a:spLocks noGrp="1"/>
          </p:cNvSpPr>
          <p:nvPr>
            <p:ph type="ftr" sz="quarter" idx="11"/>
          </p:nvPr>
        </p:nvSpPr>
        <p:spPr/>
        <p:txBody>
          <a:bodyPr/>
          <a:lstStyle/>
          <a:p>
            <a:r>
              <a:rPr lang="en-US"/>
              <a:t>seejaalbookclub</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97181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4A7514-C3F9-4DC6-B982-BE4F8F52B99D}" type="datetimeyyyy">
              <a:rPr lang="en-US" smtClean="0"/>
              <a:t>2022</a:t>
            </a:fld>
            <a:endParaRPr lang="en-US" dirty="0"/>
          </a:p>
        </p:txBody>
      </p:sp>
      <p:sp>
        <p:nvSpPr>
          <p:cNvPr id="5" name="Footer Placeholder 4"/>
          <p:cNvSpPr>
            <a:spLocks noGrp="1"/>
          </p:cNvSpPr>
          <p:nvPr>
            <p:ph type="ftr" sz="quarter" idx="11"/>
          </p:nvPr>
        </p:nvSpPr>
        <p:spPr/>
        <p:txBody>
          <a:bodyPr/>
          <a:lstStyle/>
          <a:p>
            <a:r>
              <a:rPr lang="en-US"/>
              <a:t>seejaalbookclub</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5121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D8AF1B-A2AC-4E82-9A0E-3C539EA594BA}" type="datetimeyyyy">
              <a:rPr lang="en-US" smtClean="0"/>
              <a:t>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r>
              <a:rPr lang="en-US"/>
              <a:t>seejaalbookclub</a:t>
            </a:r>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26715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Lst>
  <p:hf sldNum="0" hdr="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DCB6-3EE2-4DB0-A0C4-E2E159D1C495}"/>
              </a:ext>
            </a:extLst>
          </p:cNvPr>
          <p:cNvSpPr>
            <a:spLocks noGrp="1"/>
          </p:cNvSpPr>
          <p:nvPr>
            <p:ph type="ctrTitle"/>
          </p:nvPr>
        </p:nvSpPr>
        <p:spPr>
          <a:xfrm>
            <a:off x="2195078" y="1852704"/>
            <a:ext cx="8791575" cy="2387600"/>
          </a:xfrm>
        </p:spPr>
        <p:txBody>
          <a:bodyPr>
            <a:normAutofit/>
          </a:bodyPr>
          <a:lstStyle/>
          <a:p>
            <a:pPr algn="ctr"/>
            <a:r>
              <a:rPr lang="ar-AE" sz="9600" dirty="0">
                <a:solidFill>
                  <a:schemeClr val="accent2">
                    <a:lumMod val="60000"/>
                    <a:lumOff val="40000"/>
                  </a:schemeClr>
                </a:solidFill>
                <a:effectLst>
                  <a:outerShdw blurRad="38100" dist="38100" dir="2700000" algn="tl">
                    <a:srgbClr val="000000">
                      <a:alpha val="43137"/>
                    </a:srgbClr>
                  </a:outerShdw>
                </a:effectLst>
              </a:rPr>
              <a:t>فرسان فبراير</a:t>
            </a:r>
            <a:endParaRPr lang="en-US" sz="9600" dirty="0">
              <a:solidFill>
                <a:schemeClr val="accent2">
                  <a:lumMod val="60000"/>
                  <a:lumOff val="40000"/>
                </a:schemeClr>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C7904724-6153-4229-ADEA-CD69DCCCED40}"/>
              </a:ext>
            </a:extLst>
          </p:cNvPr>
          <p:cNvSpPr>
            <a:spLocks noGrp="1"/>
          </p:cNvSpPr>
          <p:nvPr>
            <p:ph type="subTitle" idx="1"/>
          </p:nvPr>
        </p:nvSpPr>
        <p:spPr>
          <a:xfrm>
            <a:off x="2035753" y="3206603"/>
            <a:ext cx="1455594" cy="803707"/>
          </a:xfrm>
        </p:spPr>
        <p:txBody>
          <a:bodyPr>
            <a:normAutofit/>
          </a:bodyPr>
          <a:lstStyle/>
          <a:p>
            <a:r>
              <a:rPr lang="ar-AE" sz="4000" b="1" dirty="0">
                <a:solidFill>
                  <a:schemeClr val="accent2">
                    <a:lumMod val="60000"/>
                    <a:lumOff val="40000"/>
                  </a:schemeClr>
                </a:solidFill>
                <a:effectLst>
                  <a:outerShdw blurRad="38100" dist="38100" dir="2700000" algn="tl">
                    <a:srgbClr val="000000">
                      <a:alpha val="43137"/>
                    </a:srgbClr>
                  </a:outerShdw>
                </a:effectLst>
              </a:rPr>
              <a:t>2022</a:t>
            </a:r>
            <a:endParaRPr lang="en-US" sz="4000" b="1" dirty="0">
              <a:solidFill>
                <a:schemeClr val="accent2">
                  <a:lumMod val="60000"/>
                  <a:lumOff val="40000"/>
                </a:schemeClr>
              </a:solidFill>
              <a:effectLst>
                <a:outerShdw blurRad="38100" dist="38100" dir="2700000" algn="tl">
                  <a:srgbClr val="000000">
                    <a:alpha val="43137"/>
                  </a:srgbClr>
                </a:outerShdw>
              </a:effectLst>
            </a:endParaRPr>
          </a:p>
        </p:txBody>
      </p:sp>
      <p:sp>
        <p:nvSpPr>
          <p:cNvPr id="4" name="Heart 3">
            <a:extLst>
              <a:ext uri="{FF2B5EF4-FFF2-40B4-BE49-F238E27FC236}">
                <a16:creationId xmlns:a16="http://schemas.microsoft.com/office/drawing/2014/main" id="{2551CA77-532C-4EF7-8D43-D9751EA36D5C}"/>
              </a:ext>
            </a:extLst>
          </p:cNvPr>
          <p:cNvSpPr/>
          <p:nvPr/>
        </p:nvSpPr>
        <p:spPr>
          <a:xfrm rot="20350502">
            <a:off x="3860451" y="2667152"/>
            <a:ext cx="632992" cy="441349"/>
          </a:xfrm>
          <a:prstGeom prst="heart">
            <a:avLst/>
          </a:prstGeo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B587F3BF-EDAE-4C20-A55F-D4FE499CE8C6}"/>
              </a:ext>
            </a:extLst>
          </p:cNvPr>
          <p:cNvSpPr>
            <a:spLocks noGrp="1"/>
          </p:cNvSpPr>
          <p:nvPr>
            <p:ph type="dt" sz="half" idx="10"/>
          </p:nvPr>
        </p:nvSpPr>
        <p:spPr>
          <a:xfrm>
            <a:off x="8920165" y="6301844"/>
            <a:ext cx="2743200" cy="365125"/>
          </a:xfrm>
        </p:spPr>
        <p:txBody>
          <a:bodyPr/>
          <a:lstStyle/>
          <a:p>
            <a:fld id="{00971163-2806-4DBB-B34A-E93D2F95D765}" type="datetimeyyyy">
              <a:rPr lang="en-US" smtClean="0"/>
              <a:t>2022</a:t>
            </a:fld>
            <a:endParaRPr lang="en-US" dirty="0"/>
          </a:p>
        </p:txBody>
      </p:sp>
      <p:sp>
        <p:nvSpPr>
          <p:cNvPr id="6" name="Footer Placeholder 5">
            <a:extLst>
              <a:ext uri="{FF2B5EF4-FFF2-40B4-BE49-F238E27FC236}">
                <a16:creationId xmlns:a16="http://schemas.microsoft.com/office/drawing/2014/main" id="{DBDAA6C0-92C8-4A92-B763-74FA836BC84A}"/>
              </a:ext>
            </a:extLst>
          </p:cNvPr>
          <p:cNvSpPr>
            <a:spLocks noGrp="1"/>
          </p:cNvSpPr>
          <p:nvPr>
            <p:ph type="ftr" sz="quarter" idx="11"/>
          </p:nvPr>
        </p:nvSpPr>
        <p:spPr>
          <a:xfrm>
            <a:off x="201107" y="6301844"/>
            <a:ext cx="5124886" cy="365125"/>
          </a:xfrm>
        </p:spPr>
        <p:txBody>
          <a:bodyPr/>
          <a:lstStyle/>
          <a:p>
            <a:r>
              <a:rPr lang="en-US" dirty="0"/>
              <a:t>seejaalbookclub</a:t>
            </a:r>
          </a:p>
        </p:txBody>
      </p:sp>
    </p:spTree>
    <p:extLst>
      <p:ext uri="{BB962C8B-B14F-4D97-AF65-F5344CB8AC3E}">
        <p14:creationId xmlns:p14="http://schemas.microsoft.com/office/powerpoint/2010/main" val="507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B1C96-364D-44E8-813F-F0D5DF032D73}"/>
              </a:ext>
            </a:extLst>
          </p:cNvPr>
          <p:cNvSpPr>
            <a:spLocks noGrp="1"/>
          </p:cNvSpPr>
          <p:nvPr>
            <p:ph type="title"/>
          </p:nvPr>
        </p:nvSpPr>
        <p:spPr>
          <a:xfrm rot="21248398">
            <a:off x="1047594" y="4815163"/>
            <a:ext cx="2374465" cy="1071736"/>
          </a:xfrm>
        </p:spPr>
        <p:txBody>
          <a:bodyPr/>
          <a:lstStyle/>
          <a:p>
            <a:pPr algn="r" rtl="1"/>
            <a:r>
              <a:rPr lang="ar-AE" dirty="0">
                <a:effectLst>
                  <a:outerShdw blurRad="38100" dist="38100" dir="2700000" algn="tl">
                    <a:srgbClr val="000000">
                      <a:alpha val="43137"/>
                    </a:srgbClr>
                  </a:outerShdw>
                </a:effectLst>
              </a:rPr>
              <a:t>بريان تريسي </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45CEAF09-D6B8-48DD-A740-9C728FDEC490}"/>
              </a:ext>
            </a:extLst>
          </p:cNvPr>
          <p:cNvSpPr>
            <a:spLocks noGrp="1"/>
          </p:cNvSpPr>
          <p:nvPr>
            <p:ph idx="1"/>
          </p:nvPr>
        </p:nvSpPr>
        <p:spPr>
          <a:xfrm>
            <a:off x="3470566" y="1212328"/>
            <a:ext cx="7556066" cy="4608513"/>
          </a:xfrm>
        </p:spPr>
        <p:txBody>
          <a:bodyPr>
            <a:normAutofit fontScale="62500" lnSpcReduction="20000"/>
          </a:bodyPr>
          <a:lstStyle/>
          <a:p>
            <a:pPr algn="just" rtl="1">
              <a:lnSpc>
                <a:spcPct val="170000"/>
              </a:lnSpc>
            </a:pPr>
            <a:r>
              <a:rPr lang="ar-AE" dirty="0">
                <a:effectLst>
                  <a:outerShdw blurRad="38100" dist="38100" dir="2700000" algn="tl">
                    <a:srgbClr val="000000">
                      <a:alpha val="43137"/>
                    </a:srgbClr>
                  </a:outerShdw>
                </a:effectLst>
              </a:rPr>
              <a:t>هو رئيس مجلس الإدارة والرئيس التنفيذي لشركة </a:t>
            </a:r>
            <a:r>
              <a:rPr lang="en-US" dirty="0">
                <a:effectLst>
                  <a:outerShdw blurRad="38100" dist="38100" dir="2700000" algn="tl">
                    <a:srgbClr val="000000">
                      <a:alpha val="43137"/>
                    </a:srgbClr>
                  </a:outerShdw>
                </a:effectLst>
              </a:rPr>
              <a:t>Brian Tracy International ، </a:t>
            </a:r>
            <a:r>
              <a:rPr lang="ar-AE" dirty="0">
                <a:effectLst>
                  <a:outerShdw blurRad="38100" dist="38100" dir="2700000" algn="tl">
                    <a:srgbClr val="000000">
                      <a:alpha val="43137"/>
                    </a:srgbClr>
                  </a:outerShdw>
                </a:effectLst>
              </a:rPr>
              <a:t>وهي شركة متخصصة في تدريب وتطوير الأفراد والمنظمات.</a:t>
            </a:r>
          </a:p>
          <a:p>
            <a:pPr algn="just" rtl="1">
              <a:lnSpc>
                <a:spcPct val="170000"/>
              </a:lnSpc>
            </a:pPr>
            <a:r>
              <a:rPr lang="ar-AE" dirty="0">
                <a:effectLst>
                  <a:outerShdw blurRad="38100" dist="38100" dir="2700000" algn="tl">
                    <a:srgbClr val="000000">
                      <a:alpha val="43137"/>
                    </a:srgbClr>
                  </a:outerShdw>
                </a:effectLst>
              </a:rPr>
              <a:t>وقد قدم استشارة لأكثر من 1،000 شركة وخاطب أكثر من 5،000،000 شخص في 5،000 محادثة وندوة في جميع أنحاء الولايات المتحدة وكندا و 55 دولة أخرى حول العالم. بصفته متحدثًا رئيسيًا وقائدًا للندوة ، فإنه يخاطب أكثر من 250000 شخص كل عام.</a:t>
            </a:r>
          </a:p>
          <a:p>
            <a:pPr algn="just" rtl="1">
              <a:lnSpc>
                <a:spcPct val="170000"/>
              </a:lnSpc>
            </a:pPr>
            <a:r>
              <a:rPr lang="ar-AE" dirty="0">
                <a:effectLst>
                  <a:outerShdw blurRad="38100" dist="38100" dir="2700000" algn="tl">
                    <a:srgbClr val="000000">
                      <a:alpha val="43137"/>
                    </a:srgbClr>
                  </a:outerShdw>
                </a:effectLst>
              </a:rPr>
              <a:t>درس بريان وبحث وكتب وتحدث لمدة 30 عامًا في مجالات الاقتصاد والتاريخ والأعمال والفلسفة وعلم النفس. إنه المؤلف الأكثر مبيعًا لأكثر من 45 كتابًا تمت ترجمتها إلى عشرات اللغات.</a:t>
            </a:r>
          </a:p>
          <a:p>
            <a:pPr algn="just" rtl="1">
              <a:lnSpc>
                <a:spcPct val="170000"/>
              </a:lnSpc>
            </a:pPr>
            <a:r>
              <a:rPr lang="ar-AE" dirty="0">
                <a:effectLst>
                  <a:outerShdw blurRad="38100" dist="38100" dir="2700000" algn="tl">
                    <a:srgbClr val="000000">
                      <a:alpha val="43137"/>
                    </a:srgbClr>
                  </a:outerShdw>
                </a:effectLst>
              </a:rPr>
              <a:t>يتحدث إلى جماهير الشركات والعامة حول مواضيع التطوير الشخصي والمهني ، بما في ذلك المديرين التنفيذيين والموظفين في العديد من أكبر الشركات الأمريكية. محادثاته وندواته المثيرة حول القيادة والبيع واحترام الذات والأهداف والاستراتيجية والإبداع وعلم نفس النجاح تؤدي إلى تغييرات فورية ونتائج طويلة الأجل.</a:t>
            </a:r>
          </a:p>
          <a:p>
            <a:pPr algn="just" rtl="1">
              <a:lnSpc>
                <a:spcPct val="170000"/>
              </a:lnSpc>
            </a:pP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4C0950F0-2885-4BA8-BB3B-AF14B8D24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859" y="2334675"/>
            <a:ext cx="1771073" cy="26252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E9982636-4E52-4E9C-B49E-15912929EE0B}"/>
              </a:ext>
            </a:extLst>
          </p:cNvPr>
          <p:cNvSpPr>
            <a:spLocks noGrp="1"/>
          </p:cNvSpPr>
          <p:nvPr>
            <p:ph type="dt" sz="half" idx="10"/>
          </p:nvPr>
        </p:nvSpPr>
        <p:spPr>
          <a:xfrm>
            <a:off x="9119467" y="6326621"/>
            <a:ext cx="2743200" cy="365125"/>
          </a:xfrm>
        </p:spPr>
        <p:txBody>
          <a:bodyPr/>
          <a:lstStyle/>
          <a:p>
            <a:fld id="{18CDF660-E7AC-4B2B-86BD-111168C137D7}" type="datetimeyyyy">
              <a:rPr lang="en-US" smtClean="0"/>
              <a:t>2022</a:t>
            </a:fld>
            <a:endParaRPr lang="en-US" dirty="0"/>
          </a:p>
        </p:txBody>
      </p:sp>
      <p:sp>
        <p:nvSpPr>
          <p:cNvPr id="6" name="Footer Placeholder 5">
            <a:extLst>
              <a:ext uri="{FF2B5EF4-FFF2-40B4-BE49-F238E27FC236}">
                <a16:creationId xmlns:a16="http://schemas.microsoft.com/office/drawing/2014/main" id="{D316DB07-877E-4998-AC1A-41840D4307A6}"/>
              </a:ext>
            </a:extLst>
          </p:cNvPr>
          <p:cNvSpPr>
            <a:spLocks noGrp="1"/>
          </p:cNvSpPr>
          <p:nvPr>
            <p:ph type="ftr" sz="quarter" idx="11"/>
          </p:nvPr>
        </p:nvSpPr>
        <p:spPr>
          <a:xfrm>
            <a:off x="254720" y="6248401"/>
            <a:ext cx="6239309" cy="365125"/>
          </a:xfrm>
        </p:spPr>
        <p:txBody>
          <a:bodyPr/>
          <a:lstStyle/>
          <a:p>
            <a:r>
              <a:rPr lang="en-US"/>
              <a:t>seejaalbookclub</a:t>
            </a:r>
            <a:endParaRPr lang="en-US" dirty="0"/>
          </a:p>
        </p:txBody>
      </p:sp>
    </p:spTree>
    <p:extLst>
      <p:ext uri="{BB962C8B-B14F-4D97-AF65-F5344CB8AC3E}">
        <p14:creationId xmlns:p14="http://schemas.microsoft.com/office/powerpoint/2010/main" val="302589358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CE46-C1EB-4DAB-A57C-CA57BB99398B}"/>
              </a:ext>
            </a:extLst>
          </p:cNvPr>
          <p:cNvSpPr>
            <a:spLocks noGrp="1"/>
          </p:cNvSpPr>
          <p:nvPr>
            <p:ph type="title"/>
          </p:nvPr>
        </p:nvSpPr>
        <p:spPr>
          <a:xfrm>
            <a:off x="5811981" y="618518"/>
            <a:ext cx="5235429" cy="1478570"/>
          </a:xfrm>
        </p:spPr>
        <p:txBody>
          <a:bodyPr/>
          <a:lstStyle/>
          <a:p>
            <a:pPr algn="r" rtl="1"/>
            <a:r>
              <a:rPr lang="ar-AE" dirty="0"/>
              <a:t>كيف تصبح ثريا بطريقتك الخاصة</a:t>
            </a:r>
            <a:endParaRPr lang="en-US" dirty="0"/>
          </a:p>
        </p:txBody>
      </p:sp>
      <p:sp>
        <p:nvSpPr>
          <p:cNvPr id="3" name="Content Placeholder 2">
            <a:extLst>
              <a:ext uri="{FF2B5EF4-FFF2-40B4-BE49-F238E27FC236}">
                <a16:creationId xmlns:a16="http://schemas.microsoft.com/office/drawing/2014/main" id="{EA95C725-AACE-40A1-9BE2-55254C78096F}"/>
              </a:ext>
            </a:extLst>
          </p:cNvPr>
          <p:cNvSpPr>
            <a:spLocks noGrp="1"/>
          </p:cNvSpPr>
          <p:nvPr>
            <p:ph idx="1"/>
          </p:nvPr>
        </p:nvSpPr>
        <p:spPr>
          <a:xfrm>
            <a:off x="4752109" y="2249487"/>
            <a:ext cx="6295302" cy="3541714"/>
          </a:xfrm>
        </p:spPr>
        <p:txBody>
          <a:bodyPr/>
          <a:lstStyle/>
          <a:p>
            <a:pPr algn="r" rtl="1"/>
            <a:endParaRPr lang="ar-AE" dirty="0"/>
          </a:p>
          <a:p>
            <a:pPr algn="just" rtl="1"/>
            <a:r>
              <a:rPr lang="ar-AE" dirty="0"/>
              <a:t>بدأ ملايين من الناس من الصفر وحققوا الثراء </a:t>
            </a:r>
            <a:r>
              <a:rPr lang="ar-AE" dirty="0" err="1"/>
              <a:t>وذالك</a:t>
            </a:r>
            <a:r>
              <a:rPr lang="ar-AE" dirty="0"/>
              <a:t> نتيجة </a:t>
            </a:r>
            <a:r>
              <a:rPr lang="ar-AE" dirty="0" err="1"/>
              <a:t>لاجراء</a:t>
            </a:r>
            <a:r>
              <a:rPr lang="ar-AE" dirty="0"/>
              <a:t> أشياء معينة بطريقة معينة مرارا وتكرارا يعرض في هذا الكتاب كيفية تحقيق كل أهدافك المالية من واقع ظروفك الحالية. ويتضمن الأفكار العملية والموضوعية التي تعينك على زيادة الأموال وتحقيق الثراء.</a:t>
            </a:r>
            <a:endParaRPr lang="en-US" dirty="0"/>
          </a:p>
        </p:txBody>
      </p:sp>
      <p:pic>
        <p:nvPicPr>
          <p:cNvPr id="5" name="Picture 4">
            <a:extLst>
              <a:ext uri="{FF2B5EF4-FFF2-40B4-BE49-F238E27FC236}">
                <a16:creationId xmlns:a16="http://schemas.microsoft.com/office/drawing/2014/main" id="{3E8EF056-9904-4BD7-97A4-E69277232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645" y="2193060"/>
            <a:ext cx="2268682" cy="32309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A42F4F26-FAF0-4B86-B1D3-B724B31B0311}"/>
              </a:ext>
            </a:extLst>
          </p:cNvPr>
          <p:cNvSpPr>
            <a:spLocks noGrp="1"/>
          </p:cNvSpPr>
          <p:nvPr>
            <p:ph type="dt" sz="half" idx="10"/>
          </p:nvPr>
        </p:nvSpPr>
        <p:spPr>
          <a:xfrm>
            <a:off x="9214862" y="6248401"/>
            <a:ext cx="2743200" cy="365125"/>
          </a:xfrm>
        </p:spPr>
        <p:txBody>
          <a:bodyPr/>
          <a:lstStyle/>
          <a:p>
            <a:fld id="{247F1131-506B-46C6-8C5D-2941AD15F7D9}" type="datetimeyyyy">
              <a:rPr lang="en-US" smtClean="0"/>
              <a:t>2022</a:t>
            </a:fld>
            <a:endParaRPr lang="en-US" dirty="0"/>
          </a:p>
        </p:txBody>
      </p:sp>
      <p:sp>
        <p:nvSpPr>
          <p:cNvPr id="6" name="Footer Placeholder 5">
            <a:extLst>
              <a:ext uri="{FF2B5EF4-FFF2-40B4-BE49-F238E27FC236}">
                <a16:creationId xmlns:a16="http://schemas.microsoft.com/office/drawing/2014/main" id="{754852DD-4695-47C3-8854-1359471DA63E}"/>
              </a:ext>
            </a:extLst>
          </p:cNvPr>
          <p:cNvSpPr>
            <a:spLocks noGrp="1"/>
          </p:cNvSpPr>
          <p:nvPr>
            <p:ph type="ftr" sz="quarter" idx="11"/>
          </p:nvPr>
        </p:nvSpPr>
        <p:spPr>
          <a:xfrm>
            <a:off x="282429" y="6248401"/>
            <a:ext cx="6239309" cy="365125"/>
          </a:xfrm>
        </p:spPr>
        <p:txBody>
          <a:bodyPr/>
          <a:lstStyle/>
          <a:p>
            <a:r>
              <a:rPr lang="en-US"/>
              <a:t>seejaalbookclub</a:t>
            </a:r>
            <a:endParaRPr lang="en-US" dirty="0"/>
          </a:p>
        </p:txBody>
      </p:sp>
    </p:spTree>
    <p:extLst>
      <p:ext uri="{BB962C8B-B14F-4D97-AF65-F5344CB8AC3E}">
        <p14:creationId xmlns:p14="http://schemas.microsoft.com/office/powerpoint/2010/main" val="584436375"/>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09CD7-FE6F-4240-8663-B9AF47B1CAD2}"/>
              </a:ext>
            </a:extLst>
          </p:cNvPr>
          <p:cNvSpPr>
            <a:spLocks noGrp="1"/>
          </p:cNvSpPr>
          <p:nvPr>
            <p:ph type="title"/>
          </p:nvPr>
        </p:nvSpPr>
        <p:spPr>
          <a:xfrm rot="21256080">
            <a:off x="1517072" y="4738539"/>
            <a:ext cx="3462047" cy="1478570"/>
          </a:xfrm>
        </p:spPr>
        <p:txBody>
          <a:bodyPr/>
          <a:lstStyle/>
          <a:p>
            <a:pPr algn="ctr" rtl="1"/>
            <a:r>
              <a:rPr lang="ar-AE" dirty="0">
                <a:effectLst>
                  <a:outerShdw blurRad="38100" dist="38100" dir="2700000" algn="tl">
                    <a:srgbClr val="000000">
                      <a:alpha val="43137"/>
                    </a:srgbClr>
                  </a:outerShdw>
                </a:effectLst>
              </a:rPr>
              <a:t>ابن حزم الأندلسي</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0D03BD9-6B19-4DCB-9750-BC639DCD8BD5}"/>
              </a:ext>
            </a:extLst>
          </p:cNvPr>
          <p:cNvSpPr>
            <a:spLocks noGrp="1"/>
          </p:cNvSpPr>
          <p:nvPr>
            <p:ph idx="1"/>
          </p:nvPr>
        </p:nvSpPr>
        <p:spPr>
          <a:xfrm>
            <a:off x="5250873" y="1787176"/>
            <a:ext cx="5387829" cy="3541714"/>
          </a:xfrm>
        </p:spPr>
        <p:txBody>
          <a:bodyPr>
            <a:normAutofit fontScale="70000" lnSpcReduction="20000"/>
          </a:bodyPr>
          <a:lstStyle/>
          <a:p>
            <a:pPr algn="r" rtl="1"/>
            <a:r>
              <a:rPr lang="ar-AE" dirty="0"/>
              <a:t>ابن حزم الأندلسي من مواليد 994 م، هو أبو محمد علي بن أحمد بن سعيد بن حزم الأندلسي القرطبي اليزيدي مولى يزيد بن أبي سفيان بن حرب الأموي، يعد من أشهر علماء الأندلس، وأكبر علماء المسلمين تأليفاً بعد الطبري، ويعرف بأنه فقيه ظاهري، وإمام حافظ، وأديب وشاعر ومتكلم، وناقد، ومحلل، وفيلسوف كما وصفه البعض.</a:t>
            </a:r>
          </a:p>
          <a:p>
            <a:pPr algn="r" rtl="1"/>
            <a:r>
              <a:rPr lang="ar-AE" dirty="0"/>
              <a:t>وعمل أيضاً كوزير سياسي لبني أمية، حيث سلك طريق تحرير الأتباع ونبذ التقليد.</a:t>
            </a:r>
          </a:p>
          <a:p>
            <a:pPr algn="r" rtl="1"/>
            <a:r>
              <a:rPr lang="ar-AE" dirty="0"/>
              <a:t>يُعد ابن حزم درة في تاريخ الأندلس السياسي والفكري والأدبي، وقد عاش حياة مليئة بالمحن والمصائب، قضاها مناضلاً بفكره وقلمه، أكثر من أربعين عامًا، ولكن فقهاء عصره حنقوا عليه وألبوا ضده الحاكم والعامة، إلى أن أحرقت مؤلفاته ومزقت علانية بإشبيلية.</a:t>
            </a:r>
            <a:endParaRPr lang="en-US" dirty="0"/>
          </a:p>
        </p:txBody>
      </p:sp>
      <p:pic>
        <p:nvPicPr>
          <p:cNvPr id="5" name="Picture 4">
            <a:extLst>
              <a:ext uri="{FF2B5EF4-FFF2-40B4-BE49-F238E27FC236}">
                <a16:creationId xmlns:a16="http://schemas.microsoft.com/office/drawing/2014/main" id="{3B272002-7563-4548-A57F-A93B7251B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351" y="1471588"/>
            <a:ext cx="2108922" cy="35218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2BF3C401-8C9E-43E2-A6D6-11BD62BED31C}"/>
              </a:ext>
            </a:extLst>
          </p:cNvPr>
          <p:cNvSpPr>
            <a:spLocks noGrp="1"/>
          </p:cNvSpPr>
          <p:nvPr>
            <p:ph type="dt" sz="half" idx="10"/>
          </p:nvPr>
        </p:nvSpPr>
        <p:spPr>
          <a:xfrm>
            <a:off x="8454448" y="6326621"/>
            <a:ext cx="2743200" cy="365125"/>
          </a:xfrm>
        </p:spPr>
        <p:txBody>
          <a:bodyPr/>
          <a:lstStyle/>
          <a:p>
            <a:fld id="{5953E594-12E4-4C51-90F5-17A4B6FE62A8}" type="datetimeyyyy">
              <a:rPr lang="en-US" smtClean="0"/>
              <a:t>2022</a:t>
            </a:fld>
            <a:endParaRPr lang="en-US" dirty="0"/>
          </a:p>
        </p:txBody>
      </p:sp>
      <p:sp>
        <p:nvSpPr>
          <p:cNvPr id="6" name="Footer Placeholder 5">
            <a:extLst>
              <a:ext uri="{FF2B5EF4-FFF2-40B4-BE49-F238E27FC236}">
                <a16:creationId xmlns:a16="http://schemas.microsoft.com/office/drawing/2014/main" id="{FB4CD236-6995-46C0-BC6C-B4266D0DBDAA}"/>
              </a:ext>
            </a:extLst>
          </p:cNvPr>
          <p:cNvSpPr>
            <a:spLocks noGrp="1"/>
          </p:cNvSpPr>
          <p:nvPr>
            <p:ph type="ftr" sz="quarter" idx="11"/>
          </p:nvPr>
        </p:nvSpPr>
        <p:spPr>
          <a:xfrm>
            <a:off x="240866" y="6326621"/>
            <a:ext cx="6239309" cy="365125"/>
          </a:xfrm>
        </p:spPr>
        <p:txBody>
          <a:bodyPr/>
          <a:lstStyle/>
          <a:p>
            <a:r>
              <a:rPr lang="en-US" dirty="0"/>
              <a:t>seejaalbookclub</a:t>
            </a:r>
          </a:p>
        </p:txBody>
      </p:sp>
    </p:spTree>
    <p:extLst>
      <p:ext uri="{BB962C8B-B14F-4D97-AF65-F5344CB8AC3E}">
        <p14:creationId xmlns:p14="http://schemas.microsoft.com/office/powerpoint/2010/main" val="2013840283"/>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01AC-FE83-4E2C-9E22-3CA3681D258C}"/>
              </a:ext>
            </a:extLst>
          </p:cNvPr>
          <p:cNvSpPr>
            <a:spLocks noGrp="1"/>
          </p:cNvSpPr>
          <p:nvPr>
            <p:ph type="title"/>
          </p:nvPr>
        </p:nvSpPr>
        <p:spPr>
          <a:xfrm>
            <a:off x="8061759" y="625445"/>
            <a:ext cx="2329151" cy="1478570"/>
          </a:xfrm>
        </p:spPr>
        <p:txBody>
          <a:bodyPr/>
          <a:lstStyle/>
          <a:p>
            <a:r>
              <a:rPr lang="ar-AE" dirty="0">
                <a:effectLst>
                  <a:outerShdw blurRad="38100" dist="38100" dir="2700000" algn="tl">
                    <a:srgbClr val="000000">
                      <a:alpha val="43137"/>
                    </a:srgbClr>
                  </a:outerShdw>
                </a:effectLst>
              </a:rPr>
              <a:t>طوق الحمامة</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C7E438D-8886-476E-BAAC-A97E7BDD97F4}"/>
              </a:ext>
            </a:extLst>
          </p:cNvPr>
          <p:cNvSpPr>
            <a:spLocks noGrp="1"/>
          </p:cNvSpPr>
          <p:nvPr>
            <p:ph idx="1"/>
          </p:nvPr>
        </p:nvSpPr>
        <p:spPr>
          <a:xfrm>
            <a:off x="3770890" y="1364730"/>
            <a:ext cx="6918756" cy="4379913"/>
          </a:xfrm>
        </p:spPr>
        <p:txBody>
          <a:bodyPr>
            <a:normAutofit fontScale="77500" lnSpcReduction="20000"/>
          </a:bodyPr>
          <a:lstStyle/>
          <a:p>
            <a:pPr algn="just" rtl="1">
              <a:lnSpc>
                <a:spcPct val="170000"/>
              </a:lnSpc>
            </a:pPr>
            <a:endParaRPr lang="ar-AE" dirty="0">
              <a:effectLst>
                <a:outerShdw blurRad="38100" dist="38100" dir="2700000" algn="tl">
                  <a:srgbClr val="000000">
                    <a:alpha val="43137"/>
                  </a:srgbClr>
                </a:outerShdw>
              </a:effectLst>
            </a:endParaRPr>
          </a:p>
          <a:p>
            <a:pPr algn="just" rtl="1">
              <a:lnSpc>
                <a:spcPct val="170000"/>
              </a:lnSpc>
            </a:pPr>
            <a:r>
              <a:rPr lang="ar-AE" dirty="0">
                <a:effectLst>
                  <a:outerShdw blurRad="38100" dist="38100" dir="2700000" algn="tl">
                    <a:srgbClr val="000000">
                      <a:alpha val="43137"/>
                    </a:srgbClr>
                  </a:outerShdw>
                </a:effectLst>
              </a:rPr>
              <a:t>كتاب طوق الحمامة أو طوق الحمامة في الألفة والألاف هو كتاب لابن حزم الأندلسي وصف بأنه أدق ما كتب العرب في دراسة الحب ومظاهره وأسبابه. ترجم الكتاب إلى العديد من اللغات العالمية.</a:t>
            </a:r>
          </a:p>
          <a:p>
            <a:pPr algn="just" rtl="1">
              <a:lnSpc>
                <a:spcPct val="170000"/>
              </a:lnSpc>
            </a:pPr>
            <a:r>
              <a:rPr lang="ar-AE" dirty="0">
                <a:effectLst>
                  <a:outerShdw blurRad="38100" dist="38100" dir="2700000" algn="tl">
                    <a:srgbClr val="000000">
                      <a:alpha val="43137"/>
                    </a:srgbClr>
                  </a:outerShdw>
                </a:effectLst>
              </a:rPr>
              <a:t>واسم الكتاب كاملاً طوق الحمامة في الألفة والأُلاف. ويحتوي الكتاب على مجموعة من أخبار وأشعار وقصص المحبين، ويتناول الكتاب بالبحث والدَّرس عاطفة الحب الإنسانية على قاعدة تعتمد على شيء من التحليل النفسي من خلال الملاحظة والتجربة. فيعالج ابن حزم في أسلوب قصصي هذه العاطفة من منظور إنساني تحليلي. والكتاب يُعد عملاً فريدًا في بابه.</a:t>
            </a:r>
          </a:p>
          <a:p>
            <a:pPr algn="just" rtl="1">
              <a:lnSpc>
                <a:spcPct val="170000"/>
              </a:lnSpc>
            </a:pP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844E196C-721B-4FEF-A541-08E88E0B1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463" y="2104015"/>
            <a:ext cx="2263038" cy="32553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8AD220DD-B494-49DA-9FD0-5750BE9A28B3}"/>
              </a:ext>
            </a:extLst>
          </p:cNvPr>
          <p:cNvSpPr>
            <a:spLocks noGrp="1"/>
          </p:cNvSpPr>
          <p:nvPr>
            <p:ph type="dt" sz="half" idx="10"/>
          </p:nvPr>
        </p:nvSpPr>
        <p:spPr>
          <a:xfrm>
            <a:off x="9084830" y="6395892"/>
            <a:ext cx="2743200" cy="365125"/>
          </a:xfrm>
        </p:spPr>
        <p:txBody>
          <a:bodyPr/>
          <a:lstStyle/>
          <a:p>
            <a:fld id="{D95F6893-FDF0-4F87-A921-469E3D79607B}" type="datetimeyyyy">
              <a:rPr lang="en-US" smtClean="0"/>
              <a:t>2022</a:t>
            </a:fld>
            <a:endParaRPr lang="en-US" dirty="0"/>
          </a:p>
        </p:txBody>
      </p:sp>
      <p:sp>
        <p:nvSpPr>
          <p:cNvPr id="6" name="Footer Placeholder 5">
            <a:extLst>
              <a:ext uri="{FF2B5EF4-FFF2-40B4-BE49-F238E27FC236}">
                <a16:creationId xmlns:a16="http://schemas.microsoft.com/office/drawing/2014/main" id="{83C16C26-961B-4505-9FB4-A394B99BD816}"/>
              </a:ext>
            </a:extLst>
          </p:cNvPr>
          <p:cNvSpPr>
            <a:spLocks noGrp="1"/>
          </p:cNvSpPr>
          <p:nvPr>
            <p:ph type="ftr" sz="quarter" idx="11"/>
          </p:nvPr>
        </p:nvSpPr>
        <p:spPr>
          <a:xfrm>
            <a:off x="178520" y="6395893"/>
            <a:ext cx="6239309" cy="365125"/>
          </a:xfrm>
        </p:spPr>
        <p:txBody>
          <a:bodyPr/>
          <a:lstStyle/>
          <a:p>
            <a:r>
              <a:rPr lang="en-US" dirty="0"/>
              <a:t>seejaalbookclub</a:t>
            </a:r>
          </a:p>
        </p:txBody>
      </p:sp>
    </p:spTree>
    <p:extLst>
      <p:ext uri="{BB962C8B-B14F-4D97-AF65-F5344CB8AC3E}">
        <p14:creationId xmlns:p14="http://schemas.microsoft.com/office/powerpoint/2010/main" val="271480402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66E5C-12EF-4162-BEFB-5FF118FF3864}"/>
              </a:ext>
            </a:extLst>
          </p:cNvPr>
          <p:cNvSpPr>
            <a:spLocks noGrp="1"/>
          </p:cNvSpPr>
          <p:nvPr>
            <p:ph type="title"/>
          </p:nvPr>
        </p:nvSpPr>
        <p:spPr>
          <a:xfrm rot="21221039">
            <a:off x="547254" y="4903356"/>
            <a:ext cx="3503611" cy="912409"/>
          </a:xfrm>
        </p:spPr>
        <p:txBody>
          <a:bodyPr/>
          <a:lstStyle/>
          <a:p>
            <a:pPr algn="ctr"/>
            <a:r>
              <a:rPr lang="ar-AE" dirty="0">
                <a:effectLst>
                  <a:outerShdw blurRad="38100" dist="38100" dir="2700000" algn="tl">
                    <a:srgbClr val="000000">
                      <a:alpha val="43137"/>
                    </a:srgbClr>
                  </a:outerShdw>
                </a:effectLst>
              </a:rPr>
              <a:t>جوزية كوتسيلا</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50E89E5-822D-44DC-BD0D-BCF61D9DCC4B}"/>
              </a:ext>
            </a:extLst>
          </p:cNvPr>
          <p:cNvSpPr>
            <a:spLocks noGrp="1"/>
          </p:cNvSpPr>
          <p:nvPr>
            <p:ph idx="1"/>
          </p:nvPr>
        </p:nvSpPr>
        <p:spPr>
          <a:xfrm>
            <a:off x="3976254" y="322609"/>
            <a:ext cx="6697084" cy="5597236"/>
          </a:xfrm>
        </p:spPr>
        <p:txBody>
          <a:bodyPr>
            <a:normAutofit fontScale="85000" lnSpcReduction="20000"/>
          </a:bodyPr>
          <a:lstStyle/>
          <a:p>
            <a:pPr algn="just" rtl="1">
              <a:lnSpc>
                <a:spcPct val="170000"/>
              </a:lnSpc>
            </a:pPr>
            <a:r>
              <a:rPr lang="ar-AE" dirty="0">
                <a:effectLst>
                  <a:outerShdw blurRad="38100" dist="38100" dir="2700000" algn="tl">
                    <a:srgbClr val="000000">
                      <a:alpha val="43137"/>
                    </a:srgbClr>
                  </a:outerShdw>
                </a:effectLst>
              </a:rPr>
              <a:t>نشر الكاتب عدة أنواع أدبية ، بما في ذلك المسرحيات والقصص القصيرة والروايات ، ويكتب في الصحف الإيطالية الرئيسية </a:t>
            </a:r>
            <a:r>
              <a:rPr lang="en-US" dirty="0">
                <a:effectLst>
                  <a:outerShdw blurRad="38100" dist="38100" dir="2700000" algn="tl">
                    <a:srgbClr val="000000">
                      <a:alpha val="43137"/>
                    </a:srgbClr>
                  </a:outerShdw>
                </a:effectLst>
              </a:rPr>
              <a:t>La Repubblica </a:t>
            </a:r>
            <a:r>
              <a:rPr lang="ar-AE" dirty="0">
                <a:effectLst>
                  <a:outerShdw blurRad="38100" dist="38100" dir="2700000" algn="tl">
                    <a:srgbClr val="000000">
                      <a:alpha val="43137"/>
                    </a:srgbClr>
                  </a:outerShdw>
                </a:effectLst>
              </a:rPr>
              <a:t>و </a:t>
            </a:r>
            <a:r>
              <a:rPr lang="en-US" dirty="0" err="1">
                <a:effectLst>
                  <a:outerShdw blurRad="38100" dist="38100" dir="2700000" algn="tl">
                    <a:srgbClr val="000000">
                      <a:alpha val="43137"/>
                    </a:srgbClr>
                  </a:outerShdw>
                </a:effectLst>
              </a:rPr>
              <a:t>L'Espresso</a:t>
            </a:r>
            <a:r>
              <a:rPr lang="en-US" dirty="0">
                <a:effectLst>
                  <a:outerShdw blurRad="38100" dist="38100" dir="2700000" algn="tl">
                    <a:srgbClr val="000000">
                      <a:alpha val="43137"/>
                    </a:srgbClr>
                  </a:outerShdw>
                </a:effectLst>
              </a:rPr>
              <a:t>. </a:t>
            </a:r>
            <a:endParaRPr lang="ar-AE" dirty="0">
              <a:effectLst>
                <a:outerShdw blurRad="38100" dist="38100" dir="2700000" algn="tl">
                  <a:srgbClr val="000000">
                    <a:alpha val="43137"/>
                  </a:srgbClr>
                </a:outerShdw>
              </a:effectLst>
            </a:endParaRPr>
          </a:p>
          <a:p>
            <a:pPr algn="just" rtl="1">
              <a:lnSpc>
                <a:spcPct val="170000"/>
              </a:lnSpc>
            </a:pPr>
            <a:r>
              <a:rPr lang="ar-AE" dirty="0">
                <a:effectLst>
                  <a:outerShdw blurRad="38100" dist="38100" dir="2700000" algn="tl">
                    <a:srgbClr val="000000">
                      <a:alpha val="43137"/>
                    </a:srgbClr>
                  </a:outerShdw>
                </a:effectLst>
              </a:rPr>
              <a:t>لاقت روايته لا تقولي أنك خائف ، التي تتناول أزمة اللاجئين في البحر الأبيض المتوسط ​​، نجاحًا شائعًا وحاسمًا في إيطاليا والعالم.</a:t>
            </a:r>
          </a:p>
          <a:p>
            <a:pPr algn="just" rtl="1">
              <a:lnSpc>
                <a:spcPct val="170000"/>
              </a:lnSpc>
            </a:pPr>
            <a:r>
              <a:rPr lang="ar-AE" dirty="0">
                <a:effectLst>
                  <a:outerShdw blurRad="38100" dist="38100" dir="2700000" algn="tl">
                    <a:srgbClr val="000000">
                      <a:alpha val="43137"/>
                    </a:srgbClr>
                  </a:outerShdw>
                </a:effectLst>
              </a:rPr>
              <a:t> بيعت الرواية أكثر من 500.000 نسخة في 40 دولة. في إيطاليا ، فازت بجائزة </a:t>
            </a:r>
            <a:r>
              <a:rPr lang="en-US" dirty="0">
                <a:effectLst>
                  <a:outerShdw blurRad="38100" dist="38100" dir="2700000" algn="tl">
                    <a:srgbClr val="000000">
                      <a:alpha val="43137"/>
                    </a:srgbClr>
                  </a:outerShdw>
                </a:effectLst>
              </a:rPr>
              <a:t>Premio Strega Giovani 2014 </a:t>
            </a:r>
            <a:r>
              <a:rPr lang="ar-AE" dirty="0">
                <a:effectLst>
                  <a:outerShdw blurRad="38100" dist="38100" dir="2700000" algn="tl">
                    <a:srgbClr val="000000">
                      <a:alpha val="43137"/>
                    </a:srgbClr>
                  </a:outerShdw>
                </a:effectLst>
              </a:rPr>
              <a:t>وتم وضعها في القائمة المختصرة لـ </a:t>
            </a:r>
            <a:r>
              <a:rPr lang="en-US" dirty="0">
                <a:effectLst>
                  <a:outerShdw blurRad="38100" dist="38100" dir="2700000" algn="tl">
                    <a:srgbClr val="000000">
                      <a:alpha val="43137"/>
                    </a:srgbClr>
                  </a:outerShdw>
                </a:effectLst>
              </a:rPr>
              <a:t>Premio </a:t>
            </a:r>
            <a:r>
              <a:rPr lang="ar-AE"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Strega 2014. </a:t>
            </a:r>
            <a:endParaRPr lang="ar-AE" dirty="0">
              <a:effectLst>
                <a:outerShdw blurRad="38100" dist="38100" dir="2700000" algn="tl">
                  <a:srgbClr val="000000">
                    <a:alpha val="43137"/>
                  </a:srgbClr>
                </a:outerShdw>
              </a:effectLst>
            </a:endParaRPr>
          </a:p>
          <a:p>
            <a:pPr algn="just" rtl="1">
              <a:lnSpc>
                <a:spcPct val="170000"/>
              </a:lnSpc>
            </a:pPr>
            <a:r>
              <a:rPr lang="ar-AE" dirty="0">
                <a:effectLst>
                  <a:outerShdw blurRad="38100" dist="38100" dir="2700000" algn="tl">
                    <a:srgbClr val="000000">
                      <a:alpha val="43137"/>
                    </a:srgbClr>
                  </a:outerShdw>
                </a:effectLst>
              </a:rPr>
              <a:t>تمت ترجمتها إلى الإنجليزية من قبل </a:t>
            </a:r>
            <a:r>
              <a:rPr lang="en-US" dirty="0">
                <a:effectLst>
                  <a:outerShdw blurRad="38100" dist="38100" dir="2700000" algn="tl">
                    <a:srgbClr val="000000">
                      <a:alpha val="43137"/>
                    </a:srgbClr>
                  </a:outerShdw>
                </a:effectLst>
              </a:rPr>
              <a:t>Anne Appel ، </a:t>
            </a:r>
            <a:r>
              <a:rPr lang="ar-AE" dirty="0">
                <a:effectLst>
                  <a:outerShdw blurRad="38100" dist="38100" dir="2700000" algn="tl">
                    <a:srgbClr val="000000">
                      <a:alpha val="43137"/>
                    </a:srgbClr>
                  </a:outerShdw>
                </a:effectLst>
              </a:rPr>
              <a:t>ونشرت في الولايات المتحدة وكندا بواسطة </a:t>
            </a:r>
            <a:r>
              <a:rPr lang="en-US" dirty="0">
                <a:effectLst>
                  <a:outerShdw blurRad="38100" dist="38100" dir="2700000" algn="tl">
                    <a:srgbClr val="000000">
                      <a:alpha val="43137"/>
                    </a:srgbClr>
                  </a:outerShdw>
                </a:effectLst>
              </a:rPr>
              <a:t>Penguin </a:t>
            </a:r>
            <a:r>
              <a:rPr lang="ar-AE" dirty="0">
                <a:effectLst>
                  <a:outerShdw blurRad="38100" dist="38100" dir="2700000" algn="tl">
                    <a:srgbClr val="000000">
                      <a:alpha val="43137"/>
                    </a:srgbClr>
                  </a:outerShdw>
                </a:effectLst>
              </a:rPr>
              <a:t>وفي المملكة المتحدة و </a:t>
            </a:r>
            <a:r>
              <a:rPr lang="en-US" dirty="0">
                <a:effectLst>
                  <a:outerShdw blurRad="38100" dist="38100" dir="2700000" algn="tl">
                    <a:srgbClr val="000000">
                      <a:alpha val="43137"/>
                    </a:srgbClr>
                  </a:outerShdw>
                </a:effectLst>
              </a:rPr>
              <a:t>Commonweal </a:t>
            </a:r>
            <a:r>
              <a:rPr lang="ar-AE" dirty="0">
                <a:effectLst>
                  <a:outerShdw blurRad="38100" dist="38100" dir="2700000" algn="tl">
                    <a:srgbClr val="000000">
                      <a:alpha val="43137"/>
                    </a:srgbClr>
                  </a:outerShdw>
                </a:effectLst>
              </a:rPr>
              <a:t>بواسطة </a:t>
            </a:r>
            <a:r>
              <a:rPr lang="en-US" dirty="0">
                <a:effectLst>
                  <a:outerShdw blurRad="38100" dist="38100" dir="2700000" algn="tl">
                    <a:srgbClr val="000000">
                      <a:alpha val="43137"/>
                    </a:srgbClr>
                  </a:outerShdw>
                </a:effectLst>
              </a:rPr>
              <a:t>Faber &amp; Faber. </a:t>
            </a:r>
            <a:r>
              <a:rPr lang="ar-AE" dirty="0">
                <a:effectLst>
                  <a:outerShdw blurRad="38100" dist="38100" dir="2700000" algn="tl">
                    <a:srgbClr val="000000">
                      <a:alpha val="43137"/>
                    </a:srgbClr>
                  </a:outerShdw>
                </a:effectLst>
              </a:rPr>
              <a:t>فيلم كبير قيد التحضير من لا تخبرني أنك خائف</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E3DF2F11-08AD-48F6-963A-5C3808AF4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141" y="1529048"/>
            <a:ext cx="2118914" cy="31843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1DAFD6E7-483B-4E01-966F-548AF99E54F0}"/>
              </a:ext>
            </a:extLst>
          </p:cNvPr>
          <p:cNvSpPr>
            <a:spLocks noGrp="1"/>
          </p:cNvSpPr>
          <p:nvPr>
            <p:ph type="dt" sz="half" idx="10"/>
          </p:nvPr>
        </p:nvSpPr>
        <p:spPr>
          <a:xfrm>
            <a:off x="9091757" y="6352827"/>
            <a:ext cx="2743200" cy="365125"/>
          </a:xfrm>
        </p:spPr>
        <p:txBody>
          <a:bodyPr/>
          <a:lstStyle/>
          <a:p>
            <a:fld id="{99B676F3-2E4D-4311-872F-E19E116C781B}" type="datetimeyyyy">
              <a:rPr lang="en-US" smtClean="0"/>
              <a:t>2022</a:t>
            </a:fld>
            <a:endParaRPr lang="en-US" dirty="0"/>
          </a:p>
        </p:txBody>
      </p:sp>
      <p:sp>
        <p:nvSpPr>
          <p:cNvPr id="6" name="Footer Placeholder 5">
            <a:extLst>
              <a:ext uri="{FF2B5EF4-FFF2-40B4-BE49-F238E27FC236}">
                <a16:creationId xmlns:a16="http://schemas.microsoft.com/office/drawing/2014/main" id="{E619F332-E00F-4466-8521-56146DA610A4}"/>
              </a:ext>
            </a:extLst>
          </p:cNvPr>
          <p:cNvSpPr>
            <a:spLocks noGrp="1"/>
          </p:cNvSpPr>
          <p:nvPr>
            <p:ph type="ftr" sz="quarter" idx="11"/>
          </p:nvPr>
        </p:nvSpPr>
        <p:spPr>
          <a:xfrm>
            <a:off x="227011" y="6352828"/>
            <a:ext cx="6239309" cy="365125"/>
          </a:xfrm>
        </p:spPr>
        <p:txBody>
          <a:bodyPr/>
          <a:lstStyle/>
          <a:p>
            <a:r>
              <a:rPr lang="en-US" dirty="0"/>
              <a:t>seejaalbookclub</a:t>
            </a:r>
          </a:p>
        </p:txBody>
      </p:sp>
    </p:spTree>
    <p:extLst>
      <p:ext uri="{BB962C8B-B14F-4D97-AF65-F5344CB8AC3E}">
        <p14:creationId xmlns:p14="http://schemas.microsoft.com/office/powerpoint/2010/main" val="2543657720"/>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0396-6C5F-4484-AE72-D842B374F932}"/>
              </a:ext>
            </a:extLst>
          </p:cNvPr>
          <p:cNvSpPr>
            <a:spLocks noGrp="1"/>
          </p:cNvSpPr>
          <p:nvPr>
            <p:ph type="title"/>
          </p:nvPr>
        </p:nvSpPr>
        <p:spPr>
          <a:xfrm>
            <a:off x="8449686" y="770397"/>
            <a:ext cx="3056514" cy="1478570"/>
          </a:xfrm>
        </p:spPr>
        <p:txBody>
          <a:bodyPr/>
          <a:lstStyle/>
          <a:p>
            <a:r>
              <a:rPr lang="ar-AE" dirty="0">
                <a:effectLst>
                  <a:outerShdw blurRad="38100" dist="38100" dir="2700000" algn="tl">
                    <a:srgbClr val="000000">
                      <a:alpha val="43137"/>
                    </a:srgbClr>
                  </a:outerShdw>
                </a:effectLst>
              </a:rPr>
              <a:t>لا تقولي إنك خائفة</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53B4037F-552E-4605-A574-EE34212D4A25}"/>
              </a:ext>
            </a:extLst>
          </p:cNvPr>
          <p:cNvSpPr>
            <a:spLocks noGrp="1"/>
          </p:cNvSpPr>
          <p:nvPr>
            <p:ph idx="1"/>
          </p:nvPr>
        </p:nvSpPr>
        <p:spPr>
          <a:xfrm>
            <a:off x="4287982" y="1509682"/>
            <a:ext cx="7446817" cy="3971205"/>
          </a:xfrm>
        </p:spPr>
        <p:txBody>
          <a:bodyPr>
            <a:normAutofit fontScale="92500"/>
          </a:bodyPr>
          <a:lstStyle/>
          <a:p>
            <a:pPr algn="just" rtl="1"/>
            <a:endParaRPr lang="ar-AE" dirty="0">
              <a:effectLst>
                <a:outerShdw blurRad="38100" dist="38100" dir="2700000" algn="tl">
                  <a:srgbClr val="000000">
                    <a:alpha val="43137"/>
                  </a:srgbClr>
                </a:outerShdw>
              </a:effectLst>
            </a:endParaRPr>
          </a:p>
          <a:p>
            <a:pPr algn="just" rtl="1"/>
            <a:r>
              <a:rPr lang="ar-AE" dirty="0">
                <a:effectLst>
                  <a:outerShdw blurRad="38100" dist="38100" dir="2700000" algn="tl">
                    <a:srgbClr val="000000">
                      <a:alpha val="43137"/>
                    </a:srgbClr>
                  </a:outerShdw>
                </a:effectLst>
              </a:rPr>
              <a:t>صدرت هذه الرواية عام 2014 م عن دار النشر الإيطالية </a:t>
            </a:r>
            <a:r>
              <a:rPr lang="ar-AE" dirty="0" err="1">
                <a:effectLst>
                  <a:outerShdw blurRad="38100" dist="38100" dir="2700000" algn="tl">
                    <a:srgbClr val="000000">
                      <a:alpha val="43137"/>
                    </a:srgbClr>
                  </a:outerShdw>
                </a:effectLst>
              </a:rPr>
              <a:t>فلترينيللي</a:t>
            </a:r>
            <a:r>
              <a:rPr lang="ar-AE" dirty="0">
                <a:effectLst>
                  <a:outerShdw blurRad="38100" dist="38100" dir="2700000" algn="tl">
                    <a:srgbClr val="000000">
                      <a:alpha val="43137"/>
                    </a:srgbClr>
                  </a:outerShdw>
                </a:effectLst>
              </a:rPr>
              <a:t> وهي أحدى أكبر دور النشر الإيطالية وأعرقها. وفي غضون شهور قليلة باعت أكثر من مائة ألف نسخة في ظاهرة غريبة عن حركة بيع الكتاب في إيطالية.</a:t>
            </a:r>
          </a:p>
          <a:p>
            <a:pPr algn="just" rtl="1"/>
            <a:r>
              <a:rPr lang="ar-AE" dirty="0">
                <a:effectLst>
                  <a:outerShdw blurRad="38100" dist="38100" dir="2700000" algn="tl">
                    <a:srgbClr val="000000">
                      <a:alpha val="43137"/>
                    </a:srgbClr>
                  </a:outerShdw>
                </a:effectLst>
              </a:rPr>
              <a:t>ثم حازت الرواية على جوائز أدبية قيّمة من أهمها جائزة "كارلو ليفي" الأدبية وجائزة "لو </a:t>
            </a:r>
            <a:r>
              <a:rPr lang="ar-AE" dirty="0" err="1">
                <a:effectLst>
                  <a:outerShdw blurRad="38100" dist="38100" dir="2700000" algn="tl">
                    <a:srgbClr val="000000">
                      <a:alpha val="43137"/>
                    </a:srgbClr>
                  </a:outerShdw>
                </a:effectLst>
              </a:rPr>
              <a:t>ستريغا</a:t>
            </a:r>
            <a:r>
              <a:rPr lang="ar-AE" dirty="0">
                <a:effectLst>
                  <a:outerShdw blurRad="38100" dist="38100" dir="2700000" algn="tl">
                    <a:srgbClr val="000000">
                      <a:alpha val="43137"/>
                    </a:srgbClr>
                  </a:outerShdw>
                </a:effectLst>
              </a:rPr>
              <a:t>"، أهم وأعرق جائزة أدبية في إيطالية، للأدباء الشباب. وسريعًا ترجمت الرواية إلى كل اللغات الأوروبية، وحصلت على ثناء ملحوظ في الأوساط الثقافية الأمريكية، وحاليًا جاري العمل لتحويلها إلى فيلم سينمائ</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DD5BBD1D-E584-4D48-9BAE-23D745A25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805" y="1813068"/>
            <a:ext cx="2143559" cy="32951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9803845B-DD0F-4982-A262-73A1AB141719}"/>
              </a:ext>
            </a:extLst>
          </p:cNvPr>
          <p:cNvSpPr>
            <a:spLocks noGrp="1"/>
          </p:cNvSpPr>
          <p:nvPr>
            <p:ph type="dt" sz="half" idx="10"/>
          </p:nvPr>
        </p:nvSpPr>
        <p:spPr>
          <a:xfrm>
            <a:off x="8991599" y="6326622"/>
            <a:ext cx="2743200" cy="365125"/>
          </a:xfrm>
        </p:spPr>
        <p:txBody>
          <a:bodyPr/>
          <a:lstStyle/>
          <a:p>
            <a:fld id="{F1ADCF01-61D4-4F71-BD3F-5A0BEEA0EE07}" type="datetimeyyyy">
              <a:rPr lang="en-US" smtClean="0"/>
              <a:t>2022</a:t>
            </a:fld>
            <a:endParaRPr lang="en-US" dirty="0"/>
          </a:p>
        </p:txBody>
      </p:sp>
      <p:sp>
        <p:nvSpPr>
          <p:cNvPr id="6" name="Footer Placeholder 5">
            <a:extLst>
              <a:ext uri="{FF2B5EF4-FFF2-40B4-BE49-F238E27FC236}">
                <a16:creationId xmlns:a16="http://schemas.microsoft.com/office/drawing/2014/main" id="{50AAAD25-AAC3-4566-9E88-35736BD50544}"/>
              </a:ext>
            </a:extLst>
          </p:cNvPr>
          <p:cNvSpPr>
            <a:spLocks noGrp="1"/>
          </p:cNvSpPr>
          <p:nvPr>
            <p:ph type="ftr" sz="quarter" idx="11"/>
          </p:nvPr>
        </p:nvSpPr>
        <p:spPr>
          <a:xfrm>
            <a:off x="177727" y="6326622"/>
            <a:ext cx="6239309" cy="365125"/>
          </a:xfrm>
        </p:spPr>
        <p:txBody>
          <a:bodyPr/>
          <a:lstStyle/>
          <a:p>
            <a:r>
              <a:rPr lang="en-US"/>
              <a:t>seejaalbookclub</a:t>
            </a:r>
            <a:endParaRPr lang="en-US" dirty="0"/>
          </a:p>
        </p:txBody>
      </p:sp>
    </p:spTree>
    <p:extLst>
      <p:ext uri="{BB962C8B-B14F-4D97-AF65-F5344CB8AC3E}">
        <p14:creationId xmlns:p14="http://schemas.microsoft.com/office/powerpoint/2010/main" val="187237711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AFBE-D6A2-4EB6-ADA8-3CCA1AA5771B}"/>
              </a:ext>
            </a:extLst>
          </p:cNvPr>
          <p:cNvSpPr>
            <a:spLocks noGrp="1"/>
          </p:cNvSpPr>
          <p:nvPr>
            <p:ph type="title"/>
          </p:nvPr>
        </p:nvSpPr>
        <p:spPr>
          <a:xfrm>
            <a:off x="8042563" y="618518"/>
            <a:ext cx="3004847" cy="1478570"/>
          </a:xfrm>
        </p:spPr>
        <p:txBody>
          <a:bodyPr/>
          <a:lstStyle/>
          <a:p>
            <a:pPr algn="ctr"/>
            <a:r>
              <a:rPr lang="ar-AE" dirty="0">
                <a:effectLst>
                  <a:outerShdw blurRad="38100" dist="38100" dir="2700000" algn="tl">
                    <a:srgbClr val="000000">
                      <a:alpha val="43137"/>
                    </a:srgbClr>
                  </a:outerShdw>
                </a:effectLst>
              </a:rPr>
              <a:t>د.إيهاب حمارنة</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86CA19A4-F581-4C00-98B7-0AD8BD1E36E2}"/>
              </a:ext>
            </a:extLst>
          </p:cNvPr>
          <p:cNvSpPr>
            <a:spLocks noGrp="1"/>
          </p:cNvSpPr>
          <p:nvPr>
            <p:ph idx="1"/>
          </p:nvPr>
        </p:nvSpPr>
        <p:spPr>
          <a:xfrm>
            <a:off x="3546764" y="2249487"/>
            <a:ext cx="7500647" cy="3541714"/>
          </a:xfrm>
        </p:spPr>
        <p:txBody>
          <a:bodyPr>
            <a:normAutofit lnSpcReduction="10000"/>
          </a:bodyPr>
          <a:lstStyle/>
          <a:p>
            <a:pPr algn="just" rtl="1"/>
            <a:r>
              <a:rPr lang="ar-AE" dirty="0">
                <a:effectLst>
                  <a:outerShdw blurRad="38100" dist="38100" dir="2700000" algn="tl">
                    <a:srgbClr val="000000">
                      <a:alpha val="43137"/>
                    </a:srgbClr>
                  </a:outerShdw>
                </a:effectLst>
              </a:rPr>
              <a:t>إيهاب </a:t>
            </a:r>
            <a:r>
              <a:rPr lang="ar-AE" dirty="0" err="1">
                <a:effectLst>
                  <a:outerShdw blurRad="38100" dist="38100" dir="2700000" algn="tl">
                    <a:srgbClr val="000000">
                      <a:alpha val="43137"/>
                    </a:srgbClr>
                  </a:outerShdw>
                </a:effectLst>
              </a:rPr>
              <a:t>خيميائي</a:t>
            </a:r>
            <a:r>
              <a:rPr lang="ar-AE" dirty="0">
                <a:effectLst>
                  <a:outerShdw blurRad="38100" dist="38100" dir="2700000" algn="tl">
                    <a:srgbClr val="000000">
                      <a:alpha val="43137"/>
                    </a:srgbClr>
                  </a:outerShdw>
                </a:effectLst>
              </a:rPr>
              <a:t> بالطاقة ومؤسس رسالة كن </a:t>
            </a:r>
            <a:r>
              <a:rPr lang="ar-AE" dirty="0" err="1">
                <a:effectLst>
                  <a:outerShdw blurRad="38100" dist="38100" dir="2700000" algn="tl">
                    <a:srgbClr val="000000">
                      <a:alpha val="43137"/>
                    </a:srgbClr>
                  </a:outerShdw>
                </a:effectLst>
              </a:rPr>
              <a:t>انت</a:t>
            </a:r>
            <a:r>
              <a:rPr lang="ar-AE" dirty="0">
                <a:effectLst>
                  <a:outerShdw blurRad="38100" dist="38100" dir="2700000" algn="tl">
                    <a:srgbClr val="000000">
                      <a:alpha val="43137"/>
                    </a:srgbClr>
                  </a:outerShdw>
                </a:effectLst>
              </a:rPr>
              <a:t> والتي تهدف لخلق كوكب ملهم للتعبير الصادق، عن طريق نشر معارف عميقة في علوم الخيمياء والقيادة والتغيير. يهدف إيهاب من خلال أسلوبه البسيط، لفتح مسارات وعي جديده في إدراكك، وتعميق إحساسك بالتمكين. إيهاب لديه قدرة حدسية عالية لقرائه الطاقة، وتحميل كودات روحية عميقه من داخلك. ولديه الموهبة الخاصة لخلق جسور بين التعاليم الروحية والسيكولوجية حول العالم، ومن مختلف العصور والخلفيات، ليطرحها بطريقة بسيطة وعملية، لتفتح أمامك عالم من الاحتماليات اللامحدودة.</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F12D7B26-226F-4938-93A1-3CE2B6813E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589" y="2158278"/>
            <a:ext cx="2008910" cy="30856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901F874F-5710-4700-97CB-63D69DDA10ED}"/>
              </a:ext>
            </a:extLst>
          </p:cNvPr>
          <p:cNvSpPr>
            <a:spLocks noGrp="1"/>
          </p:cNvSpPr>
          <p:nvPr>
            <p:ph type="dt" sz="half" idx="10"/>
          </p:nvPr>
        </p:nvSpPr>
        <p:spPr>
          <a:xfrm>
            <a:off x="9057121" y="6340474"/>
            <a:ext cx="2743200" cy="365125"/>
          </a:xfrm>
        </p:spPr>
        <p:txBody>
          <a:bodyPr/>
          <a:lstStyle/>
          <a:p>
            <a:fld id="{1C67A21A-357A-4248-86A8-B43437BC78E4}" type="datetimeyyyy">
              <a:rPr lang="en-US" smtClean="0"/>
              <a:t>2022</a:t>
            </a:fld>
            <a:endParaRPr lang="en-US" dirty="0"/>
          </a:p>
        </p:txBody>
      </p:sp>
      <p:sp>
        <p:nvSpPr>
          <p:cNvPr id="6" name="Footer Placeholder 5">
            <a:extLst>
              <a:ext uri="{FF2B5EF4-FFF2-40B4-BE49-F238E27FC236}">
                <a16:creationId xmlns:a16="http://schemas.microsoft.com/office/drawing/2014/main" id="{DE2E92BE-86CE-4A05-8839-204E8B0D7812}"/>
              </a:ext>
            </a:extLst>
          </p:cNvPr>
          <p:cNvSpPr>
            <a:spLocks noGrp="1"/>
          </p:cNvSpPr>
          <p:nvPr>
            <p:ph type="ftr" sz="quarter" idx="11"/>
          </p:nvPr>
        </p:nvSpPr>
        <p:spPr>
          <a:xfrm>
            <a:off x="213156" y="6340475"/>
            <a:ext cx="6239309" cy="365125"/>
          </a:xfrm>
        </p:spPr>
        <p:txBody>
          <a:bodyPr/>
          <a:lstStyle/>
          <a:p>
            <a:r>
              <a:rPr lang="en-US" dirty="0"/>
              <a:t>seejaalbookclub</a:t>
            </a:r>
          </a:p>
        </p:txBody>
      </p:sp>
    </p:spTree>
    <p:extLst>
      <p:ext uri="{BB962C8B-B14F-4D97-AF65-F5344CB8AC3E}">
        <p14:creationId xmlns:p14="http://schemas.microsoft.com/office/powerpoint/2010/main" val="2595460252"/>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CEC56-32F1-4F65-9B9D-7BAE2D56E9AA}"/>
              </a:ext>
            </a:extLst>
          </p:cNvPr>
          <p:cNvSpPr>
            <a:spLocks noGrp="1"/>
          </p:cNvSpPr>
          <p:nvPr>
            <p:ph type="title"/>
          </p:nvPr>
        </p:nvSpPr>
        <p:spPr>
          <a:xfrm>
            <a:off x="9294815" y="812481"/>
            <a:ext cx="1948151" cy="843137"/>
          </a:xfrm>
        </p:spPr>
        <p:txBody>
          <a:bodyPr>
            <a:normAutofit/>
          </a:bodyPr>
          <a:lstStyle/>
          <a:p>
            <a:pPr algn="ctr"/>
            <a:r>
              <a:rPr lang="ar-AE" sz="4800" dirty="0">
                <a:effectLst>
                  <a:outerShdw blurRad="38100" dist="38100" dir="2700000" algn="tl">
                    <a:srgbClr val="000000">
                      <a:alpha val="43137"/>
                    </a:srgbClr>
                  </a:outerShdw>
                </a:effectLst>
              </a:rPr>
              <a:t>كن أنت</a:t>
            </a:r>
            <a:endParaRPr lang="en-US" sz="4800"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874BA16A-753C-4D99-A40C-90141C8933AE}"/>
              </a:ext>
            </a:extLst>
          </p:cNvPr>
          <p:cNvSpPr>
            <a:spLocks noGrp="1"/>
          </p:cNvSpPr>
          <p:nvPr>
            <p:ph idx="1"/>
          </p:nvPr>
        </p:nvSpPr>
        <p:spPr>
          <a:xfrm>
            <a:off x="4065300" y="1819997"/>
            <a:ext cx="7586373" cy="4317568"/>
          </a:xfrm>
        </p:spPr>
        <p:txBody>
          <a:bodyPr>
            <a:normAutofit/>
          </a:bodyPr>
          <a:lstStyle/>
          <a:p>
            <a:pPr algn="just" rtl="1"/>
            <a:r>
              <a:rPr lang="ar-AE" sz="2000" dirty="0">
                <a:effectLst>
                  <a:outerShdw blurRad="38100" dist="38100" dir="2700000" algn="tl">
                    <a:srgbClr val="000000">
                      <a:alpha val="43137"/>
                    </a:srgbClr>
                  </a:outerShdw>
                </a:effectLst>
              </a:rPr>
              <a:t>كل نفس على الأرض تسعى بوعي </a:t>
            </a:r>
            <a:r>
              <a:rPr lang="ar-AE" sz="2000" dirty="0" err="1">
                <a:effectLst>
                  <a:outerShdw blurRad="38100" dist="38100" dir="2700000" algn="tl">
                    <a:srgbClr val="000000">
                      <a:alpha val="43137"/>
                    </a:srgbClr>
                  </a:outerShdw>
                </a:effectLst>
              </a:rPr>
              <a:t>او</a:t>
            </a:r>
            <a:r>
              <a:rPr lang="ar-AE" sz="2000" dirty="0">
                <a:effectLst>
                  <a:outerShdw blurRad="38100" dist="38100" dir="2700000" algn="tl">
                    <a:srgbClr val="000000">
                      <a:alpha val="43137"/>
                    </a:srgbClr>
                  </a:outerShdw>
                </a:effectLst>
              </a:rPr>
              <a:t> من دون وعي للعودة إلى أصلها الروحي، وهنا يلبي الكتاب هذا المطلب الملتهب، ليعمل كالمرشد لك في رحلتك الداخلية إلى أصلك الواحد. لا يسعى الكتاب </a:t>
            </a:r>
            <a:r>
              <a:rPr lang="ar-AE" sz="2000" dirty="0" err="1">
                <a:effectLst>
                  <a:outerShdw blurRad="38100" dist="38100" dir="2700000" algn="tl">
                    <a:srgbClr val="000000">
                      <a:alpha val="43137"/>
                    </a:srgbClr>
                  </a:outerShdw>
                </a:effectLst>
              </a:rPr>
              <a:t>ان</a:t>
            </a:r>
            <a:r>
              <a:rPr lang="ar-AE" sz="2000" dirty="0">
                <a:effectLst>
                  <a:outerShdw blurRad="38100" dist="38100" dir="2700000" algn="tl">
                    <a:srgbClr val="000000">
                      <a:alpha val="43137"/>
                    </a:srgbClr>
                  </a:outerShdw>
                </a:effectLst>
              </a:rPr>
              <a:t> يكون جرعة تحفيزية، أو حتى ليرمي ببعض التقنيات في التنمية البشرية، </a:t>
            </a:r>
            <a:r>
              <a:rPr lang="ar-AE" sz="2000" dirty="0" err="1">
                <a:effectLst>
                  <a:outerShdw blurRad="38100" dist="38100" dir="2700000" algn="tl">
                    <a:srgbClr val="000000">
                      <a:alpha val="43137"/>
                    </a:srgbClr>
                  </a:outerShdw>
                </a:effectLst>
              </a:rPr>
              <a:t>وانما</a:t>
            </a:r>
            <a:r>
              <a:rPr lang="ar-AE" sz="2000" dirty="0">
                <a:effectLst>
                  <a:outerShdw blurRad="38100" dist="38100" dir="2700000" algn="tl">
                    <a:srgbClr val="000000">
                      <a:alpha val="43137"/>
                    </a:srgbClr>
                  </a:outerShdw>
                </a:effectLst>
              </a:rPr>
              <a:t> هو مرشد صادق وشجاع في صلب اكتشاف الذات والتعبير الصادق عنها. يعرف </a:t>
            </a:r>
            <a:r>
              <a:rPr lang="ar-AE" sz="2000" dirty="0" err="1">
                <a:effectLst>
                  <a:outerShdw blurRad="38100" dist="38100" dir="2700000" algn="tl">
                    <a:srgbClr val="000000">
                      <a:alpha val="43137"/>
                    </a:srgbClr>
                  </a:outerShdw>
                </a:effectLst>
              </a:rPr>
              <a:t>د.إيهاب</a:t>
            </a:r>
            <a:r>
              <a:rPr lang="ar-AE" sz="2000" dirty="0">
                <a:effectLst>
                  <a:outerShdw blurRad="38100" dist="38100" dir="2700000" algn="tl">
                    <a:srgbClr val="000000">
                      <a:alpha val="43137"/>
                    </a:srgbClr>
                  </a:outerShdw>
                </a:effectLst>
              </a:rPr>
              <a:t>، الكاتب، في أسلوبه المتكامل الذي يحاكي الروح والعملية على حد سواء، ومن خلال المزج بين تعاليم الوعي والقصص والأمثلة، ليقدم لك خطاب شمولي لنهضتك ونهضة الجنس الإنساني ككل. قد قام إيهاب من خلال رسالة كن أنت، والتي شاهدها الملايين حول العالم، بمشاركة رسائل عميقة وملهمة في صلب اكتشاف الذات والتمكين النفسي، ليأتي هذا الكتاب كزبدة فلسفته البسيطة في الحياة، ليساعدك أن تعيش رسالتك الحقيقة على الأرض.</a:t>
            </a:r>
            <a:endParaRPr lang="en-US" sz="2000"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0A1299B7-6545-402A-A4C4-E503F3106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398" y="1754189"/>
            <a:ext cx="2425852" cy="35624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43FEF577-55B9-414B-B417-2D77E1C50B49}"/>
              </a:ext>
            </a:extLst>
          </p:cNvPr>
          <p:cNvSpPr>
            <a:spLocks noGrp="1"/>
          </p:cNvSpPr>
          <p:nvPr>
            <p:ph type="dt" sz="half" idx="10"/>
          </p:nvPr>
        </p:nvSpPr>
        <p:spPr>
          <a:xfrm>
            <a:off x="9088584" y="6336003"/>
            <a:ext cx="2743200" cy="365125"/>
          </a:xfrm>
        </p:spPr>
        <p:txBody>
          <a:bodyPr/>
          <a:lstStyle/>
          <a:p>
            <a:fld id="{93AA7A38-42B2-4D69-A8AA-30B9E69DBE45}" type="datetimeyyyy">
              <a:rPr lang="en-US" smtClean="0"/>
              <a:t>2022</a:t>
            </a:fld>
            <a:endParaRPr lang="en-US" dirty="0"/>
          </a:p>
        </p:txBody>
      </p:sp>
      <p:sp>
        <p:nvSpPr>
          <p:cNvPr id="6" name="Footer Placeholder 5">
            <a:extLst>
              <a:ext uri="{FF2B5EF4-FFF2-40B4-BE49-F238E27FC236}">
                <a16:creationId xmlns:a16="http://schemas.microsoft.com/office/drawing/2014/main" id="{43FE59D7-145E-463B-9E31-3A13C47E4BF9}"/>
              </a:ext>
            </a:extLst>
          </p:cNvPr>
          <p:cNvSpPr>
            <a:spLocks noGrp="1"/>
          </p:cNvSpPr>
          <p:nvPr>
            <p:ph type="ftr" sz="quarter" idx="11"/>
          </p:nvPr>
        </p:nvSpPr>
        <p:spPr>
          <a:xfrm>
            <a:off x="206230" y="6336002"/>
            <a:ext cx="6239309" cy="365125"/>
          </a:xfrm>
        </p:spPr>
        <p:txBody>
          <a:bodyPr/>
          <a:lstStyle/>
          <a:p>
            <a:r>
              <a:rPr lang="en-US" dirty="0"/>
              <a:t>seejaalbookclub</a:t>
            </a:r>
          </a:p>
        </p:txBody>
      </p:sp>
    </p:spTree>
    <p:extLst>
      <p:ext uri="{BB962C8B-B14F-4D97-AF65-F5344CB8AC3E}">
        <p14:creationId xmlns:p14="http://schemas.microsoft.com/office/powerpoint/2010/main" val="2751771891"/>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739A-2E98-4F1E-BD86-BBC20B1378B4}"/>
              </a:ext>
            </a:extLst>
          </p:cNvPr>
          <p:cNvSpPr>
            <a:spLocks noGrp="1"/>
          </p:cNvSpPr>
          <p:nvPr>
            <p:ph type="title"/>
          </p:nvPr>
        </p:nvSpPr>
        <p:spPr>
          <a:xfrm>
            <a:off x="7204363" y="176710"/>
            <a:ext cx="3635229" cy="760009"/>
          </a:xfrm>
        </p:spPr>
        <p:txBody>
          <a:bodyPr/>
          <a:lstStyle/>
          <a:p>
            <a:pPr algn="r" rtl="1"/>
            <a:r>
              <a:rPr lang="ar-AE" dirty="0">
                <a:effectLst>
                  <a:outerShdw blurRad="38100" dist="38100" dir="2700000" algn="tl">
                    <a:srgbClr val="000000">
                      <a:alpha val="43137"/>
                    </a:srgbClr>
                  </a:outerShdw>
                </a:effectLst>
              </a:rPr>
              <a:t>حين اختفى النحل</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6CF028D-4E40-4387-A559-3B98607A663E}"/>
              </a:ext>
            </a:extLst>
          </p:cNvPr>
          <p:cNvSpPr>
            <a:spLocks noGrp="1"/>
          </p:cNvSpPr>
          <p:nvPr>
            <p:ph idx="1"/>
          </p:nvPr>
        </p:nvSpPr>
        <p:spPr>
          <a:xfrm>
            <a:off x="3104212" y="911945"/>
            <a:ext cx="8200302" cy="5153892"/>
          </a:xfrm>
        </p:spPr>
        <p:txBody>
          <a:bodyPr>
            <a:normAutofit fontScale="85000" lnSpcReduction="20000"/>
          </a:bodyPr>
          <a:lstStyle/>
          <a:p>
            <a:pPr algn="just" rtl="1"/>
            <a:r>
              <a:rPr lang="ar-AE" dirty="0">
                <a:effectLst>
                  <a:outerShdw blurRad="38100" dist="38100" dir="2700000" algn="tl">
                    <a:srgbClr val="000000">
                      <a:alpha val="43137"/>
                    </a:srgbClr>
                  </a:outerShdw>
                </a:effectLst>
              </a:rPr>
              <a:t>المبيدات الحشرية تقتل النحل، والمحاصيل الزراعية تموت. للوهلة الأولى، تبدو الحكاية تأملية تخيلية. ولكن، حتى بالنسبة لهذا الضرب، تبدو الرواية الأولى للكاتبة النرويجية مايا </a:t>
            </a:r>
            <a:r>
              <a:rPr lang="ar-AE" dirty="0" err="1">
                <a:effectLst>
                  <a:outerShdw blurRad="38100" dist="38100" dir="2700000" algn="tl">
                    <a:srgbClr val="000000">
                      <a:alpha val="43137"/>
                    </a:srgbClr>
                  </a:outerShdw>
                </a:effectLst>
              </a:rPr>
              <a:t>لوندِه</a:t>
            </a:r>
            <a:r>
              <a:rPr lang="ar-AE" dirty="0">
                <a:effectLst>
                  <a:outerShdw blurRad="38100" dist="38100" dir="2700000" algn="tl">
                    <a:srgbClr val="000000">
                      <a:alpha val="43137"/>
                    </a:srgbClr>
                  </a:outerShdw>
                </a:effectLst>
              </a:rPr>
              <a:t> قريبة من </a:t>
            </a:r>
            <a:r>
              <a:rPr lang="ar-AE" dirty="0" err="1">
                <a:effectLst>
                  <a:outerShdw blurRad="38100" dist="38100" dir="2700000" algn="tl">
                    <a:srgbClr val="000000">
                      <a:alpha val="43137"/>
                    </a:srgbClr>
                  </a:outerShdw>
                </a:effectLst>
              </a:rPr>
              <a:t>اللاتخيل</a:t>
            </a:r>
            <a:r>
              <a:rPr lang="ar-AE" dirty="0">
                <a:effectLst>
                  <a:outerShdw blurRad="38100" dist="38100" dir="2700000" algn="tl">
                    <a:srgbClr val="000000">
                      <a:alpha val="43137"/>
                    </a:srgbClr>
                  </a:outerShdw>
                </a:effectLst>
              </a:rPr>
              <a:t> حد القلق، وتسرد وقائع يُمكن قبولها بسهولة على أنها حقيقة حتمية، ولو أنها لم تحدث تماماً بعد. وتصنع تركيبة السرد إحساساً قوياً بأن البشرية قطعت نصف الطريق نحو نهاية مروعة لكوكب الأرض</a:t>
            </a:r>
          </a:p>
          <a:p>
            <a:pPr algn="just" rtl="1"/>
            <a:r>
              <a:rPr lang="ar-AE" dirty="0">
                <a:effectLst>
                  <a:outerShdw blurRad="38100" dist="38100" dir="2700000" algn="tl">
                    <a:srgbClr val="000000">
                      <a:alpha val="43137"/>
                    </a:srgbClr>
                  </a:outerShdw>
                </a:effectLst>
              </a:rPr>
              <a:t>تبدأ القصة الأولى في العام 1852، عن مربي النحل وصاحب متجر البذور، وليام </a:t>
            </a:r>
            <a:r>
              <a:rPr lang="ar-AE" dirty="0" err="1">
                <a:effectLst>
                  <a:outerShdw blurRad="38100" dist="38100" dir="2700000" algn="tl">
                    <a:srgbClr val="000000">
                      <a:alpha val="43137"/>
                    </a:srgbClr>
                  </a:outerShdw>
                </a:effectLst>
              </a:rPr>
              <a:t>سافيج</a:t>
            </a:r>
            <a:r>
              <a:rPr lang="ar-AE" dirty="0">
                <a:effectLst>
                  <a:outerShdw blurRad="38100" dist="38100" dir="2700000" algn="tl">
                    <a:srgbClr val="000000">
                      <a:alpha val="43137"/>
                    </a:srgbClr>
                  </a:outerShdw>
                </a:effectLst>
              </a:rPr>
              <a:t>. ويختبر </a:t>
            </a:r>
            <a:r>
              <a:rPr lang="ar-AE" dirty="0" err="1">
                <a:effectLst>
                  <a:outerShdw blurRad="38100" dist="38100" dir="2700000" algn="tl">
                    <a:srgbClr val="000000">
                      <a:alpha val="43137"/>
                    </a:srgbClr>
                  </a:outerShdw>
                </a:effectLst>
              </a:rPr>
              <a:t>سافيج</a:t>
            </a:r>
            <a:r>
              <a:rPr lang="ar-AE" dirty="0">
                <a:effectLst>
                  <a:outerShdw blurRad="38100" dist="38100" dir="2700000" algn="tl">
                    <a:srgbClr val="000000">
                      <a:alpha val="43137"/>
                    </a:srgbClr>
                  </a:outerShdw>
                </a:effectLst>
              </a:rPr>
              <a:t> بداية واعدة لحياته المهنية كعالِم أحياء، لكن الضرورات الاقتصادية وحاجته إلى إعالة زوجته وسبعة أبناء تجبره على تأجيل تطلعاته العلمية لوقت طويل. ويخرج من إحباطه فقط عندما تلهمه مقابلة مع معلمه السابق تصميم خلية نحل أكثر ملاءمة لاستغلال العسل بمستوى تجاري.</a:t>
            </a:r>
          </a:p>
          <a:p>
            <a:pPr algn="just" rtl="1"/>
            <a:r>
              <a:rPr lang="ar-AE" dirty="0">
                <a:effectLst>
                  <a:outerShdw blurRad="38100" dist="38100" dir="2700000" algn="tl">
                    <a:srgbClr val="000000">
                      <a:alpha val="43137"/>
                    </a:srgbClr>
                  </a:outerShdw>
                </a:effectLst>
              </a:rPr>
              <a:t>القصة الثانية تقع أحداثها في العام 2007، في ولاية أوهايو الأميركية، حيث يعاني مربي النحل، جورج </a:t>
            </a:r>
            <a:r>
              <a:rPr lang="ar-AE" dirty="0" err="1">
                <a:effectLst>
                  <a:outerShdw blurRad="38100" dist="38100" dir="2700000" algn="tl">
                    <a:srgbClr val="000000">
                      <a:alpha val="43137"/>
                    </a:srgbClr>
                  </a:outerShdw>
                </a:effectLst>
              </a:rPr>
              <a:t>سافيج</a:t>
            </a:r>
            <a:r>
              <a:rPr lang="ar-AE" dirty="0">
                <a:effectLst>
                  <a:outerShdw blurRad="38100" dist="38100" dir="2700000" algn="tl">
                    <a:srgbClr val="000000">
                      <a:alpha val="43137"/>
                    </a:srgbClr>
                  </a:outerShdw>
                </a:effectLst>
              </a:rPr>
              <a:t>، من تأثير الموجة الأولى من “اضطراب انهيار مستعمرات النحل” الذي يقتل نحله ويدمر خلاياه.</a:t>
            </a:r>
          </a:p>
          <a:p>
            <a:pPr algn="just" rtl="1"/>
            <a:r>
              <a:rPr lang="ar-AE" dirty="0">
                <a:effectLst>
                  <a:outerShdw blurRad="38100" dist="38100" dir="2700000" algn="tl">
                    <a:srgbClr val="000000">
                      <a:alpha val="43137"/>
                    </a:srgbClr>
                  </a:outerShdw>
                </a:effectLst>
              </a:rPr>
              <a:t>ثم ننتقل مرة أخرى في الزمن إلى القصة الثالثة التي تقع أحداثها في الصين في العام 2098، وترسم عالماً دمره انهيار النحل، حيث يعتمد البقاء على أناس مثل “تاو”، الأم الشابة التي تعمل ساعات طويلة يومياً في تلقيح براعم الأشجار يدوياً باستخدام فرشاه من الريش</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42A180DF-76AE-4D4B-8070-07872A771CCB}"/>
              </a:ext>
            </a:extLst>
          </p:cNvPr>
          <p:cNvPicPr>
            <a:picLocks noChangeAspect="1"/>
          </p:cNvPicPr>
          <p:nvPr/>
        </p:nvPicPr>
        <p:blipFill rotWithShape="1">
          <a:blip r:embed="rId2">
            <a:extLst>
              <a:ext uri="{28A0092B-C50C-407E-A947-70E740481C1C}">
                <a14:useLocalDpi xmlns:a14="http://schemas.microsoft.com/office/drawing/2010/main" val="0"/>
              </a:ext>
            </a:extLst>
          </a:blip>
          <a:srcRect l="32874" r="33343"/>
          <a:stretch/>
        </p:blipFill>
        <p:spPr>
          <a:xfrm>
            <a:off x="791298" y="1869499"/>
            <a:ext cx="1895404" cy="29500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D6D3D749-F012-424A-ABAD-D2C38DBA5ADA}"/>
              </a:ext>
            </a:extLst>
          </p:cNvPr>
          <p:cNvSpPr>
            <a:spLocks noGrp="1"/>
          </p:cNvSpPr>
          <p:nvPr>
            <p:ph type="dt" sz="half" idx="10"/>
          </p:nvPr>
        </p:nvSpPr>
        <p:spPr>
          <a:xfrm>
            <a:off x="9104026" y="6316165"/>
            <a:ext cx="2743200" cy="365125"/>
          </a:xfrm>
        </p:spPr>
        <p:txBody>
          <a:bodyPr/>
          <a:lstStyle/>
          <a:p>
            <a:fld id="{52C70ED3-5001-43D6-8F57-4F1034B2411F}" type="datetimeyyyy">
              <a:rPr lang="en-US" smtClean="0"/>
              <a:t>2022</a:t>
            </a:fld>
            <a:endParaRPr lang="en-US" dirty="0"/>
          </a:p>
        </p:txBody>
      </p:sp>
      <p:sp>
        <p:nvSpPr>
          <p:cNvPr id="6" name="Footer Placeholder 5">
            <a:extLst>
              <a:ext uri="{FF2B5EF4-FFF2-40B4-BE49-F238E27FC236}">
                <a16:creationId xmlns:a16="http://schemas.microsoft.com/office/drawing/2014/main" id="{2803D25F-531E-4C92-BA42-F5F54D5FC15B}"/>
              </a:ext>
            </a:extLst>
          </p:cNvPr>
          <p:cNvSpPr>
            <a:spLocks noGrp="1"/>
          </p:cNvSpPr>
          <p:nvPr>
            <p:ph type="ftr" sz="quarter" idx="11"/>
          </p:nvPr>
        </p:nvSpPr>
        <p:spPr>
          <a:xfrm>
            <a:off x="192375" y="6382039"/>
            <a:ext cx="6239309" cy="365125"/>
          </a:xfrm>
        </p:spPr>
        <p:txBody>
          <a:bodyPr/>
          <a:lstStyle/>
          <a:p>
            <a:r>
              <a:rPr lang="en-US" dirty="0"/>
              <a:t>seejaalbookclub</a:t>
            </a:r>
          </a:p>
        </p:txBody>
      </p:sp>
    </p:spTree>
    <p:extLst>
      <p:ext uri="{BB962C8B-B14F-4D97-AF65-F5344CB8AC3E}">
        <p14:creationId xmlns:p14="http://schemas.microsoft.com/office/powerpoint/2010/main" val="2901646970"/>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E947-AD61-460C-9C77-8FAE229BA52E}"/>
              </a:ext>
            </a:extLst>
          </p:cNvPr>
          <p:cNvSpPr>
            <a:spLocks noGrp="1"/>
          </p:cNvSpPr>
          <p:nvPr>
            <p:ph type="title"/>
          </p:nvPr>
        </p:nvSpPr>
        <p:spPr>
          <a:xfrm rot="21176471">
            <a:off x="1789754" y="5107788"/>
            <a:ext cx="1702520" cy="760986"/>
          </a:xfrm>
        </p:spPr>
        <p:txBody>
          <a:bodyPr/>
          <a:lstStyle/>
          <a:p>
            <a:pPr algn="r" rtl="1"/>
            <a:r>
              <a:rPr lang="ar-AE" dirty="0">
                <a:effectLst>
                  <a:outerShdw blurRad="38100" dist="38100" dir="2700000" algn="tl">
                    <a:srgbClr val="000000">
                      <a:alpha val="43137"/>
                    </a:srgbClr>
                  </a:outerShdw>
                </a:effectLst>
              </a:rPr>
              <a:t>مايا </a:t>
            </a:r>
            <a:r>
              <a:rPr lang="ar-AE" dirty="0" err="1">
                <a:effectLst>
                  <a:outerShdw blurRad="38100" dist="38100" dir="2700000" algn="tl">
                    <a:srgbClr val="000000">
                      <a:alpha val="43137"/>
                    </a:srgbClr>
                  </a:outerShdw>
                </a:effectLst>
              </a:rPr>
              <a:t>لونده</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ED4E458A-99A8-480C-9BFE-9A0E0F2ABBCA}"/>
              </a:ext>
            </a:extLst>
          </p:cNvPr>
          <p:cNvSpPr>
            <a:spLocks noGrp="1"/>
          </p:cNvSpPr>
          <p:nvPr>
            <p:ph idx="1"/>
          </p:nvPr>
        </p:nvSpPr>
        <p:spPr>
          <a:xfrm>
            <a:off x="4426528" y="2058985"/>
            <a:ext cx="6835629" cy="2511426"/>
          </a:xfrm>
        </p:spPr>
        <p:txBody>
          <a:bodyPr/>
          <a:lstStyle/>
          <a:p>
            <a:pPr algn="just" rtl="1"/>
            <a:r>
              <a:rPr lang="ar-AE" dirty="0">
                <a:effectLst>
                  <a:outerShdw blurRad="38100" dist="38100" dir="2700000" algn="tl">
                    <a:srgbClr val="000000">
                      <a:alpha val="43137"/>
                    </a:srgbClr>
                  </a:outerShdw>
                </a:effectLst>
              </a:rPr>
              <a:t>مؤلفة وكاتبة سيناريو نرويجية. كتبت عشرات كتب للأطفال والشباب. كما أنها كتبت نصوصًا للتلفزيون النرويجي ، بما في ذلك مسلسل الأطفال والمسلسلات الدرامية و الكوميدية جنبًا إلى جنب. حين اختفى النحل هي روايتها الأولى للكبار. تعيش مع زوجها وأطفالها الثلاثة في أوسلو.</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14877349-34B8-4E51-9CD1-A417F7EA0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0072" y="1918853"/>
            <a:ext cx="1935019" cy="27916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Date Placeholder 3">
            <a:extLst>
              <a:ext uri="{FF2B5EF4-FFF2-40B4-BE49-F238E27FC236}">
                <a16:creationId xmlns:a16="http://schemas.microsoft.com/office/drawing/2014/main" id="{0163D4F8-056C-4BBE-8392-B2AFBB564EED}"/>
              </a:ext>
            </a:extLst>
          </p:cNvPr>
          <p:cNvSpPr>
            <a:spLocks noGrp="1"/>
          </p:cNvSpPr>
          <p:nvPr>
            <p:ph type="dt" sz="half" idx="10"/>
          </p:nvPr>
        </p:nvSpPr>
        <p:spPr>
          <a:xfrm>
            <a:off x="9105612" y="6368184"/>
            <a:ext cx="2743200" cy="365125"/>
          </a:xfrm>
        </p:spPr>
        <p:txBody>
          <a:bodyPr/>
          <a:lstStyle/>
          <a:p>
            <a:fld id="{1B30BB39-0A5F-4E4C-8966-F80DCFA6E548}" type="datetimeyyyy">
              <a:rPr lang="en-US" smtClean="0"/>
              <a:t>2022</a:t>
            </a:fld>
            <a:endParaRPr lang="en-US" dirty="0"/>
          </a:p>
        </p:txBody>
      </p:sp>
      <p:sp>
        <p:nvSpPr>
          <p:cNvPr id="6" name="Footer Placeholder 5">
            <a:extLst>
              <a:ext uri="{FF2B5EF4-FFF2-40B4-BE49-F238E27FC236}">
                <a16:creationId xmlns:a16="http://schemas.microsoft.com/office/drawing/2014/main" id="{693892E2-8385-49D4-B6A0-2BD57596A949}"/>
              </a:ext>
            </a:extLst>
          </p:cNvPr>
          <p:cNvSpPr>
            <a:spLocks noGrp="1"/>
          </p:cNvSpPr>
          <p:nvPr>
            <p:ph type="ftr" sz="quarter" idx="11"/>
          </p:nvPr>
        </p:nvSpPr>
        <p:spPr>
          <a:xfrm>
            <a:off x="261647" y="6368185"/>
            <a:ext cx="6239309" cy="365125"/>
          </a:xfrm>
        </p:spPr>
        <p:txBody>
          <a:bodyPr/>
          <a:lstStyle/>
          <a:p>
            <a:r>
              <a:rPr lang="en-US" dirty="0"/>
              <a:t>seejaalbookclub</a:t>
            </a:r>
          </a:p>
        </p:txBody>
      </p:sp>
    </p:spTree>
    <p:extLst>
      <p:ext uri="{BB962C8B-B14F-4D97-AF65-F5344CB8AC3E}">
        <p14:creationId xmlns:p14="http://schemas.microsoft.com/office/powerpoint/2010/main" val="351785288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EBCF-ECB7-4984-86D8-F1909CDFFCAE}"/>
              </a:ext>
            </a:extLst>
          </p:cNvPr>
          <p:cNvSpPr>
            <a:spLocks noGrp="1"/>
          </p:cNvSpPr>
          <p:nvPr>
            <p:ph type="title"/>
          </p:nvPr>
        </p:nvSpPr>
        <p:spPr>
          <a:xfrm>
            <a:off x="857394" y="1604066"/>
            <a:ext cx="9905998" cy="1478570"/>
          </a:xfrm>
        </p:spPr>
        <p:txBody>
          <a:bodyPr>
            <a:normAutofit/>
          </a:bodyPr>
          <a:lstStyle/>
          <a:p>
            <a:pPr algn="ctr"/>
            <a:r>
              <a:rPr lang="ar-AE" sz="4400" b="1" dirty="0">
                <a:effectLst>
                  <a:outerShdw blurRad="38100" dist="38100" dir="2700000" algn="tl">
                    <a:srgbClr val="000000">
                      <a:alpha val="43137"/>
                    </a:srgbClr>
                  </a:outerShdw>
                </a:effectLst>
                <a:cs typeface="DecoType Thuluth" panose="02010000000000000000" pitchFamily="2" charset="-78"/>
              </a:rPr>
              <a:t>صوتكن أمانه.. </a:t>
            </a:r>
            <a:endParaRPr lang="en-US" sz="4400" b="1" dirty="0">
              <a:effectLst>
                <a:outerShdw blurRad="38100" dist="38100" dir="2700000" algn="tl">
                  <a:srgbClr val="000000">
                    <a:alpha val="43137"/>
                  </a:srgbClr>
                </a:outerShdw>
              </a:effectLst>
              <a:cs typeface="DecoType Thuluth" panose="02010000000000000000" pitchFamily="2" charset="-78"/>
            </a:endParaRPr>
          </a:p>
        </p:txBody>
      </p:sp>
      <p:sp>
        <p:nvSpPr>
          <p:cNvPr id="3" name="Content Placeholder 2">
            <a:extLst>
              <a:ext uri="{FF2B5EF4-FFF2-40B4-BE49-F238E27FC236}">
                <a16:creationId xmlns:a16="http://schemas.microsoft.com/office/drawing/2014/main" id="{D65A3C4E-5B2F-42F9-9B06-794367BB1843}"/>
              </a:ext>
            </a:extLst>
          </p:cNvPr>
          <p:cNvSpPr>
            <a:spLocks noGrp="1"/>
          </p:cNvSpPr>
          <p:nvPr>
            <p:ph idx="1"/>
          </p:nvPr>
        </p:nvSpPr>
        <p:spPr>
          <a:xfrm>
            <a:off x="1037502" y="3526227"/>
            <a:ext cx="9905999" cy="1179513"/>
          </a:xfrm>
        </p:spPr>
        <p:txBody>
          <a:bodyPr>
            <a:normAutofit lnSpcReduction="10000"/>
          </a:bodyPr>
          <a:lstStyle/>
          <a:p>
            <a:pPr marL="0" indent="0" algn="ctr" rtl="1">
              <a:buNone/>
            </a:pPr>
            <a:r>
              <a:rPr lang="ar-AE" sz="6000" b="1" dirty="0">
                <a:effectLst>
                  <a:outerShdw blurRad="38100" dist="38100" dir="2700000" algn="tl">
                    <a:srgbClr val="000000">
                      <a:alpha val="43137"/>
                    </a:srgbClr>
                  </a:outerShdw>
                </a:effectLst>
                <a:cs typeface="DecoType Thuluth" panose="02010000000000000000" pitchFamily="2" charset="-78"/>
              </a:rPr>
              <a:t>وعلى أحر من اللهفة تبدأ رحلة التصويت</a:t>
            </a:r>
            <a:endParaRPr lang="en-US" sz="6000" b="1" dirty="0">
              <a:effectLst>
                <a:outerShdw blurRad="38100" dist="38100" dir="2700000" algn="tl">
                  <a:srgbClr val="000000">
                    <a:alpha val="43137"/>
                  </a:srgbClr>
                </a:outerShdw>
              </a:effectLst>
              <a:cs typeface="DecoType Thuluth" panose="02010000000000000000" pitchFamily="2" charset="-78"/>
            </a:endParaRPr>
          </a:p>
        </p:txBody>
      </p:sp>
      <p:sp>
        <p:nvSpPr>
          <p:cNvPr id="4" name="Date Placeholder 3">
            <a:extLst>
              <a:ext uri="{FF2B5EF4-FFF2-40B4-BE49-F238E27FC236}">
                <a16:creationId xmlns:a16="http://schemas.microsoft.com/office/drawing/2014/main" id="{0ADC1826-F272-4E27-AC6B-3AB87AE12A8F}"/>
              </a:ext>
            </a:extLst>
          </p:cNvPr>
          <p:cNvSpPr>
            <a:spLocks noGrp="1"/>
          </p:cNvSpPr>
          <p:nvPr>
            <p:ph type="dt" sz="half" idx="10"/>
          </p:nvPr>
        </p:nvSpPr>
        <p:spPr>
          <a:xfrm>
            <a:off x="9077903" y="6291985"/>
            <a:ext cx="2743200" cy="365125"/>
          </a:xfrm>
        </p:spPr>
        <p:txBody>
          <a:bodyPr/>
          <a:lstStyle/>
          <a:p>
            <a:fld id="{707239AB-3B92-4139-AF5C-4228C7479F10}" type="datetimeyyyy">
              <a:rPr lang="en-US" smtClean="0"/>
              <a:t>2022</a:t>
            </a:fld>
            <a:endParaRPr lang="en-US" dirty="0"/>
          </a:p>
        </p:txBody>
      </p:sp>
      <p:sp>
        <p:nvSpPr>
          <p:cNvPr id="5" name="Footer Placeholder 4">
            <a:extLst>
              <a:ext uri="{FF2B5EF4-FFF2-40B4-BE49-F238E27FC236}">
                <a16:creationId xmlns:a16="http://schemas.microsoft.com/office/drawing/2014/main" id="{D58F1857-1641-4F9D-BE18-D9B03774288E}"/>
              </a:ext>
            </a:extLst>
          </p:cNvPr>
          <p:cNvSpPr>
            <a:spLocks noGrp="1"/>
          </p:cNvSpPr>
          <p:nvPr>
            <p:ph type="ftr" sz="quarter" idx="11"/>
          </p:nvPr>
        </p:nvSpPr>
        <p:spPr>
          <a:xfrm>
            <a:off x="220083" y="6347402"/>
            <a:ext cx="6239309" cy="365125"/>
          </a:xfrm>
        </p:spPr>
        <p:txBody>
          <a:bodyPr/>
          <a:lstStyle/>
          <a:p>
            <a:r>
              <a:rPr lang="en-US" dirty="0"/>
              <a:t>seejaalbookclub</a:t>
            </a:r>
          </a:p>
        </p:txBody>
      </p:sp>
    </p:spTree>
    <p:extLst>
      <p:ext uri="{BB962C8B-B14F-4D97-AF65-F5344CB8AC3E}">
        <p14:creationId xmlns:p14="http://schemas.microsoft.com/office/powerpoint/2010/main" val="303250236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144</TotalTime>
  <Words>1170</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Tw Cen MT</vt:lpstr>
      <vt:lpstr>Circuit</vt:lpstr>
      <vt:lpstr>فرسان فبراير</vt:lpstr>
      <vt:lpstr>بريان تريسي </vt:lpstr>
      <vt:lpstr>كيف تصبح ثريا بطريقتك الخاصة</vt:lpstr>
      <vt:lpstr>ابن حزم الأندلسي</vt:lpstr>
      <vt:lpstr>طوق الحمامة</vt:lpstr>
      <vt:lpstr>جوزية كوتسيلا</vt:lpstr>
      <vt:lpstr>لا تقولي إنك خائفة</vt:lpstr>
      <vt:lpstr>د.إيهاب حمارنة</vt:lpstr>
      <vt:lpstr>كن أنت</vt:lpstr>
      <vt:lpstr>حين اختفى النحل</vt:lpstr>
      <vt:lpstr>مايا لونده</vt:lpstr>
      <vt:lpstr>صوتكن أمانه..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فبراير</dc:title>
  <dc:creator>امل جميع</dc:creator>
  <cp:lastModifiedBy>امل جميع</cp:lastModifiedBy>
  <cp:revision>7</cp:revision>
  <dcterms:created xsi:type="dcterms:W3CDTF">2022-01-26T12:52:57Z</dcterms:created>
  <dcterms:modified xsi:type="dcterms:W3CDTF">2022-01-27T15:08:26Z</dcterms:modified>
</cp:coreProperties>
</file>