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4168" r:id="rId4"/>
  </p:sldMasterIdLst>
  <p:notesMasterIdLst>
    <p:notesMasterId r:id="rId15"/>
  </p:notesMasterIdLst>
  <p:handoutMasterIdLst>
    <p:handoutMasterId r:id="rId16"/>
  </p:handoutMasterIdLst>
  <p:sldIdLst>
    <p:sldId id="256" r:id="rId5"/>
    <p:sldId id="257" r:id="rId6"/>
    <p:sldId id="273" r:id="rId7"/>
    <p:sldId id="274" r:id="rId8"/>
    <p:sldId id="276" r:id="rId9"/>
    <p:sldId id="277" r:id="rId10"/>
    <p:sldId id="275" r:id="rId11"/>
    <p:sldId id="278" r:id="rId12"/>
    <p:sldId id="279" r:id="rId13"/>
    <p:sldId id="263" r:id="rId1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88501" autoAdjust="0"/>
  </p:normalViewPr>
  <p:slideViewPr>
    <p:cSldViewPr snapToGrid="0">
      <p:cViewPr varScale="1">
        <p:scale>
          <a:sx n="116" d="100"/>
          <a:sy n="116" d="100"/>
        </p:scale>
        <p:origin x="336" y="108"/>
      </p:cViewPr>
      <p:guideLst/>
    </p:cSldViewPr>
  </p:slideViewPr>
  <p:notesTextViewPr>
    <p:cViewPr>
      <p:scale>
        <a:sx n="1" d="1"/>
        <a:sy n="1" d="1"/>
      </p:scale>
      <p:origin x="0" y="0"/>
    </p:cViewPr>
  </p:notesTextViewPr>
  <p:notesViewPr>
    <p:cSldViewPr snapToGrid="0">
      <p:cViewPr varScale="1">
        <p:scale>
          <a:sx n="84" d="100"/>
          <a:sy n="84" d="100"/>
        </p:scale>
        <p:origin x="3828" y="9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 xmlns:a16="http://schemas.microsoft.com/office/drawing/2014/main" id="{8B4CB405-BC11-414E-B0F4-9E1C4642FE1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 xmlns:a16="http://schemas.microsoft.com/office/drawing/2014/main" id="{C71A09E4-E76E-43B1-9270-846FE19D3E2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A0A57E1-CEB3-4C96-B7C6-36B0FA3064E4}" type="datetimeFigureOut">
              <a:rPr lang="en-US" smtClean="0"/>
              <a:t>3/28/2022</a:t>
            </a:fld>
            <a:endParaRPr lang="en-US" dirty="0"/>
          </a:p>
        </p:txBody>
      </p:sp>
      <p:sp>
        <p:nvSpPr>
          <p:cNvPr id="4" name="Footer Placeholder 3">
            <a:extLst>
              <a:ext uri="{FF2B5EF4-FFF2-40B4-BE49-F238E27FC236}">
                <a16:creationId xmlns="" xmlns:a16="http://schemas.microsoft.com/office/drawing/2014/main" id="{44791962-6490-4685-B760-76A1628AD512}"/>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 xmlns:a16="http://schemas.microsoft.com/office/drawing/2014/main" id="{D3697A7F-1461-4B81-83F2-8C494CFB80B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D0D51C3-EABD-4553-9DC0-81CFC2A7F30E}" type="slidenum">
              <a:rPr lang="en-US" smtClean="0"/>
              <a:t>‹#›</a:t>
            </a:fld>
            <a:endParaRPr lang="en-US" dirty="0"/>
          </a:p>
        </p:txBody>
      </p:sp>
    </p:spTree>
    <p:extLst>
      <p:ext uri="{BB962C8B-B14F-4D97-AF65-F5344CB8AC3E}">
        <p14:creationId xmlns:p14="http://schemas.microsoft.com/office/powerpoint/2010/main" val="398146132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CF1BBD7-2276-4DDA-BFFE-26CAACEE5E98}" type="datetimeFigureOut">
              <a:rPr lang="en-US" smtClean="0"/>
              <a:t>3/28/2022</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0279F17-7BA4-49BC-BB37-7F646CF8D2F0}" type="slidenum">
              <a:rPr lang="en-US" smtClean="0"/>
              <a:t>‹#›</a:t>
            </a:fld>
            <a:endParaRPr lang="en-US" dirty="0"/>
          </a:p>
        </p:txBody>
      </p:sp>
    </p:spTree>
    <p:extLst>
      <p:ext uri="{BB962C8B-B14F-4D97-AF65-F5344CB8AC3E}">
        <p14:creationId xmlns:p14="http://schemas.microsoft.com/office/powerpoint/2010/main" val="42657404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Create an outline to get ready:</a:t>
            </a:r>
          </a:p>
          <a:p>
            <a:pPr marL="514350" indent="-514350">
              <a:buFont typeface="+mj-lt"/>
              <a:buAutoNum type="arabicPeriod"/>
            </a:pPr>
            <a:r>
              <a:rPr lang="en-US" dirty="0">
                <a:latin typeface="Tahoma" panose="020B0604030504040204" pitchFamily="34" charset="0"/>
                <a:ea typeface="Tahoma" panose="020B0604030504040204" pitchFamily="34" charset="0"/>
                <a:cs typeface="Tahoma" panose="020B0604030504040204" pitchFamily="34" charset="0"/>
              </a:rPr>
              <a:t>Introduce the era (Use a mix of media and text)</a:t>
            </a:r>
          </a:p>
          <a:p>
            <a:pPr marL="514350" indent="-514350">
              <a:buFont typeface="+mj-lt"/>
              <a:buAutoNum type="arabicPeriod"/>
            </a:pPr>
            <a:r>
              <a:rPr lang="en-US" dirty="0">
                <a:latin typeface="Tahoma" panose="020B0604030504040204" pitchFamily="34" charset="0"/>
                <a:ea typeface="Tahoma" panose="020B0604030504040204" pitchFamily="34" charset="0"/>
                <a:cs typeface="Tahoma" panose="020B0604030504040204" pitchFamily="34" charset="0"/>
              </a:rPr>
              <a:t>Organize your artifacts to outline what life was like during the era you are presenting</a:t>
            </a:r>
          </a:p>
          <a:p>
            <a:pPr marL="514350" indent="-514350">
              <a:buFont typeface="+mj-lt"/>
              <a:buAutoNum type="arabicPeriod"/>
            </a:pPr>
            <a:r>
              <a:rPr lang="en-US" dirty="0">
                <a:latin typeface="Tahoma" panose="020B0604030504040204" pitchFamily="34" charset="0"/>
                <a:ea typeface="Tahoma" panose="020B0604030504040204" pitchFamily="34" charset="0"/>
                <a:cs typeface="Tahoma" panose="020B0604030504040204" pitchFamily="34" charset="0"/>
              </a:rPr>
              <a:t>Think about using a storyboard to outline your images and ideas</a:t>
            </a:r>
          </a:p>
          <a:p>
            <a:pPr marL="514350" indent="-514350">
              <a:buFont typeface="+mj-lt"/>
              <a:buAutoNum type="arabicPeriod"/>
            </a:pPr>
            <a:r>
              <a:rPr lang="en-US" dirty="0">
                <a:latin typeface="Tahoma" panose="020B0604030504040204" pitchFamily="34" charset="0"/>
                <a:ea typeface="Tahoma" panose="020B0604030504040204" pitchFamily="34" charset="0"/>
                <a:cs typeface="Tahoma" panose="020B0604030504040204" pitchFamily="34" charset="0"/>
              </a:rPr>
              <a:t>Make sure you prepare a clear and well rounded presentation of all aspects of the era (People, jobs, food, transportation, etc. What else should you include so the audience feels like they have visited your era?)</a:t>
            </a:r>
          </a:p>
          <a:p>
            <a:endParaRPr lang="en-US" dirty="0"/>
          </a:p>
        </p:txBody>
      </p:sp>
      <p:sp>
        <p:nvSpPr>
          <p:cNvPr id="4" name="Slide Number Placeholder 3"/>
          <p:cNvSpPr>
            <a:spLocks noGrp="1"/>
          </p:cNvSpPr>
          <p:nvPr>
            <p:ph type="sldNum" sz="quarter" idx="10"/>
          </p:nvPr>
        </p:nvSpPr>
        <p:spPr/>
        <p:txBody>
          <a:bodyPr/>
          <a:lstStyle/>
          <a:p>
            <a:fld id="{B0279F17-7BA4-49BC-BB37-7F646CF8D2F0}" type="slidenum">
              <a:rPr lang="en-US" smtClean="0"/>
              <a:t>2</a:t>
            </a:fld>
            <a:endParaRPr lang="en-US" dirty="0"/>
          </a:p>
        </p:txBody>
      </p:sp>
    </p:spTree>
    <p:extLst>
      <p:ext uri="{BB962C8B-B14F-4D97-AF65-F5344CB8AC3E}">
        <p14:creationId xmlns:p14="http://schemas.microsoft.com/office/powerpoint/2010/main" val="30936592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0279F17-7BA4-49BC-BB37-7F646CF8D2F0}" type="slidenum">
              <a:rPr lang="en-US" smtClean="0"/>
              <a:t>10</a:t>
            </a:fld>
            <a:endParaRPr lang="en-US" dirty="0"/>
          </a:p>
        </p:txBody>
      </p:sp>
    </p:spTree>
    <p:extLst>
      <p:ext uri="{BB962C8B-B14F-4D97-AF65-F5344CB8AC3E}">
        <p14:creationId xmlns:p14="http://schemas.microsoft.com/office/powerpoint/2010/main" val="5875586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9" name="Picture 8" descr="HD-PanelTitle-GrommetsCombined.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0"/>
            <a:ext cx="12188825" cy="6856214"/>
          </a:xfrm>
          <a:prstGeom prst="rect">
            <a:avLst/>
          </a:prstGeom>
        </p:spPr>
      </p:pic>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endParaRPr lang="en-US" dirty="0"/>
          </a:p>
        </p:txBody>
      </p:sp>
      <p:sp>
        <p:nvSpPr>
          <p:cNvPr id="5" name="Footer Placeholder 4"/>
          <p:cNvSpPr>
            <a:spLocks noGrp="1"/>
          </p:cNvSpPr>
          <p:nvPr>
            <p:ph type="ftr" sz="quarter" idx="11"/>
          </p:nvPr>
        </p:nvSpPr>
        <p:spPr>
          <a:xfrm>
            <a:off x="2692397" y="5037663"/>
            <a:ext cx="5214635" cy="279400"/>
          </a:xfrm>
        </p:spPr>
        <p:txBody>
          <a:bodyPr/>
          <a:lstStyle/>
          <a:p>
            <a:r>
              <a:rPr lang="en-US" smtClean="0"/>
              <a:t>seejaalbookclub      </a:t>
            </a:r>
            <a:r>
              <a:rPr lang="ar-AE" smtClean="0"/>
              <a:t>مايو2022</a:t>
            </a:r>
            <a:endParaRPr lang="en-US" dirty="0"/>
          </a:p>
        </p:txBody>
      </p:sp>
      <p:sp>
        <p:nvSpPr>
          <p:cNvPr id="6" name="Slide Number Placeholder 5"/>
          <p:cNvSpPr>
            <a:spLocks noGrp="1"/>
          </p:cNvSpPr>
          <p:nvPr>
            <p:ph type="sldNum" sz="quarter" idx="12"/>
          </p:nvPr>
        </p:nvSpPr>
        <p:spPr>
          <a:xfrm>
            <a:off x="8956900" y="5037663"/>
            <a:ext cx="551167" cy="279400"/>
          </a:xfrm>
        </p:spPr>
        <p:txBody>
          <a:bodyPr/>
          <a:lstStyle/>
          <a:p>
            <a:fld id="{330EA680-D336-4FF7-8B7A-9848BB0A1C32}" type="slidenum">
              <a:rPr lang="en-US" smtClean="0"/>
              <a:t>‹#›</a:t>
            </a:fld>
            <a:endParaRPr lang="en-US" dirty="0"/>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918587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lvl1pPr>
              <a:defRPr>
                <a:latin typeface="+mj-lt"/>
              </a:defRPr>
            </a:lvl1pPr>
          </a:lstStyle>
          <a:p>
            <a:r>
              <a:rPr lang="en-US"/>
              <a:t>Click to edit Master title style</a:t>
            </a:r>
            <a:endParaRPr lang="en-US" dirty="0"/>
          </a:p>
        </p:txBody>
      </p:sp>
      <p:sp>
        <p:nvSpPr>
          <p:cNvPr id="3" name="Content Placeholder 2"/>
          <p:cNvSpPr>
            <a:spLocks noGrp="1"/>
          </p:cNvSpPr>
          <p:nvPr>
            <p:ph idx="1"/>
          </p:nvPr>
        </p:nvSpPr>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smtClean="0"/>
              <a:t>seejaalbookclub      </a:t>
            </a:r>
            <a:r>
              <a:rPr lang="ar-AE" smtClean="0"/>
              <a:t>مايو2022</a:t>
            </a:r>
            <a:endParaRPr lang="en-US" dirty="0"/>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dirty="0"/>
          </a:p>
        </p:txBody>
      </p:sp>
    </p:spTree>
    <p:extLst>
      <p:ext uri="{BB962C8B-B14F-4D97-AF65-F5344CB8AC3E}">
        <p14:creationId xmlns:p14="http://schemas.microsoft.com/office/powerpoint/2010/main" val="20471789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hree Column">
    <p:spTree>
      <p:nvGrpSpPr>
        <p:cNvPr id="1" name=""/>
        <p:cNvGrpSpPr/>
        <p:nvPr/>
      </p:nvGrpSpPr>
      <p:grpSpPr>
        <a:xfrm>
          <a:off x="0" y="0"/>
          <a:ext cx="0" cy="0"/>
          <a:chOff x="0" y="0"/>
          <a:chExt cx="0" cy="0"/>
        </a:xfrm>
      </p:grpSpPr>
      <p:sp>
        <p:nvSpPr>
          <p:cNvPr id="7" name="Oval 6">
            <a:extLst>
              <a:ext uri="{FF2B5EF4-FFF2-40B4-BE49-F238E27FC236}">
                <a16:creationId xmlns="" xmlns:a16="http://schemas.microsoft.com/office/drawing/2014/main" id="{98A5301E-AB93-4945-A0AA-2215B6872DB2}"/>
              </a:ext>
            </a:extLst>
          </p:cNvPr>
          <p:cNvSpPr>
            <a:spLocks noChangeAspect="1"/>
          </p:cNvSpPr>
          <p:nvPr userDrawn="1"/>
        </p:nvSpPr>
        <p:spPr>
          <a:xfrm>
            <a:off x="1871401" y="2602132"/>
            <a:ext cx="1801368" cy="1801368"/>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3" name="Oval 12">
            <a:extLst>
              <a:ext uri="{FF2B5EF4-FFF2-40B4-BE49-F238E27FC236}">
                <a16:creationId xmlns="" xmlns:a16="http://schemas.microsoft.com/office/drawing/2014/main" id="{D2FF1D57-3E5F-584B-94C2-629CD166831B}"/>
              </a:ext>
            </a:extLst>
          </p:cNvPr>
          <p:cNvSpPr>
            <a:spLocks noChangeAspect="1"/>
          </p:cNvSpPr>
          <p:nvPr userDrawn="1"/>
        </p:nvSpPr>
        <p:spPr>
          <a:xfrm>
            <a:off x="5194632" y="2602132"/>
            <a:ext cx="1801368" cy="180136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5" name="Oval 14">
            <a:extLst>
              <a:ext uri="{FF2B5EF4-FFF2-40B4-BE49-F238E27FC236}">
                <a16:creationId xmlns="" xmlns:a16="http://schemas.microsoft.com/office/drawing/2014/main" id="{90A619F7-99B1-EB46-8946-F77C733C4D86}"/>
              </a:ext>
            </a:extLst>
          </p:cNvPr>
          <p:cNvSpPr>
            <a:spLocks noChangeAspect="1"/>
          </p:cNvSpPr>
          <p:nvPr userDrawn="1"/>
        </p:nvSpPr>
        <p:spPr>
          <a:xfrm>
            <a:off x="8519230" y="2602132"/>
            <a:ext cx="1801368" cy="1801368"/>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p:cNvSpPr>
            <a:spLocks noGrp="1"/>
          </p:cNvSpPr>
          <p:nvPr>
            <p:ph type="title"/>
          </p:nvPr>
        </p:nvSpPr>
        <p:spPr>
          <a:xfrm>
            <a:off x="1295402" y="982132"/>
            <a:ext cx="9601196" cy="1303867"/>
          </a:xfrm>
        </p:spPr>
        <p:txBody>
          <a:bodyPr/>
          <a:lstStyle/>
          <a:p>
            <a:r>
              <a:rPr lang="en-US" noProof="0"/>
              <a:t>Click to edit Master title style</a:t>
            </a:r>
          </a:p>
        </p:txBody>
      </p:sp>
      <p:sp>
        <p:nvSpPr>
          <p:cNvPr id="3" name="Content Placeholder 2"/>
          <p:cNvSpPr>
            <a:spLocks noGrp="1"/>
          </p:cNvSpPr>
          <p:nvPr>
            <p:ph idx="1"/>
          </p:nvPr>
        </p:nvSpPr>
        <p:spPr>
          <a:xfrm>
            <a:off x="1295401" y="4804495"/>
            <a:ext cx="2952000" cy="1109133"/>
          </a:xfrm>
        </p:spPr>
        <p:txBody>
          <a:bodyPr/>
          <a:lstStyle/>
          <a:p>
            <a:pPr lvl="0"/>
            <a:r>
              <a:rPr lang="en-US" noProof="0"/>
              <a:t>Click to edit Master text styles</a:t>
            </a:r>
          </a:p>
          <a:p>
            <a:pPr lvl="1"/>
            <a:r>
              <a:rPr lang="en-US" noProof="0"/>
              <a:t>Second level</a:t>
            </a:r>
          </a:p>
          <a:p>
            <a:pPr lvl="2"/>
            <a:r>
              <a:rPr lang="en-US" noProof="0"/>
              <a:t>Third level</a:t>
            </a:r>
          </a:p>
        </p:txBody>
      </p:sp>
      <p:sp>
        <p:nvSpPr>
          <p:cNvPr id="4" name="Date Placeholder 3"/>
          <p:cNvSpPr>
            <a:spLocks noGrp="1"/>
          </p:cNvSpPr>
          <p:nvPr>
            <p:ph type="dt" sz="half" idx="10"/>
          </p:nvPr>
        </p:nvSpPr>
        <p:spPr/>
        <p:txBody>
          <a:bodyPr/>
          <a:lstStyle/>
          <a:p>
            <a:endParaRPr lang="en-US" noProof="0" dirty="0"/>
          </a:p>
        </p:txBody>
      </p:sp>
      <p:sp>
        <p:nvSpPr>
          <p:cNvPr id="5" name="Footer Placeholder 4"/>
          <p:cNvSpPr>
            <a:spLocks noGrp="1"/>
          </p:cNvSpPr>
          <p:nvPr>
            <p:ph type="ftr" sz="quarter" idx="11"/>
          </p:nvPr>
        </p:nvSpPr>
        <p:spPr/>
        <p:txBody>
          <a:bodyPr/>
          <a:lstStyle/>
          <a:p>
            <a:r>
              <a:rPr lang="en-US" noProof="0" smtClean="0"/>
              <a:t>seejaalbookclub      </a:t>
            </a:r>
            <a:r>
              <a:rPr lang="ar-AE" noProof="0" smtClean="0"/>
              <a:t>مايو2022</a:t>
            </a:r>
            <a:endParaRPr lang="en-US" noProof="0" dirty="0"/>
          </a:p>
        </p:txBody>
      </p:sp>
      <p:sp>
        <p:nvSpPr>
          <p:cNvPr id="6" name="Slide Number Placeholder 5"/>
          <p:cNvSpPr>
            <a:spLocks noGrp="1"/>
          </p:cNvSpPr>
          <p:nvPr>
            <p:ph type="sldNum" sz="quarter" idx="12"/>
          </p:nvPr>
        </p:nvSpPr>
        <p:spPr/>
        <p:txBody>
          <a:bodyPr/>
          <a:lstStyle/>
          <a:p>
            <a:fld id="{330EA680-D336-4FF7-8B7A-9848BB0A1C32}" type="slidenum">
              <a:rPr lang="en-US" noProof="0" smtClean="0"/>
              <a:t>‹#›</a:t>
            </a:fld>
            <a:endParaRPr lang="en-US" noProof="0" dirty="0"/>
          </a:p>
        </p:txBody>
      </p:sp>
      <p:sp>
        <p:nvSpPr>
          <p:cNvPr id="9" name="Content Placeholder 2">
            <a:extLst>
              <a:ext uri="{FF2B5EF4-FFF2-40B4-BE49-F238E27FC236}">
                <a16:creationId xmlns="" xmlns:a16="http://schemas.microsoft.com/office/drawing/2014/main" id="{D2FC6D4A-DA65-4AB4-A214-ABFCCC77CE2F}"/>
              </a:ext>
            </a:extLst>
          </p:cNvPr>
          <p:cNvSpPr>
            <a:spLocks noGrp="1"/>
          </p:cNvSpPr>
          <p:nvPr>
            <p:ph idx="13"/>
          </p:nvPr>
        </p:nvSpPr>
        <p:spPr>
          <a:xfrm>
            <a:off x="4620000" y="4804495"/>
            <a:ext cx="2952000" cy="1109133"/>
          </a:xfrm>
        </p:spPr>
        <p:txBody>
          <a:bodyPr/>
          <a:lstStyle/>
          <a:p>
            <a:pPr lvl="0"/>
            <a:r>
              <a:rPr lang="en-US" noProof="0"/>
              <a:t>Click to edit Master text styles</a:t>
            </a:r>
          </a:p>
          <a:p>
            <a:pPr lvl="1"/>
            <a:r>
              <a:rPr lang="en-US" noProof="0"/>
              <a:t>Second level</a:t>
            </a:r>
          </a:p>
          <a:p>
            <a:pPr lvl="2"/>
            <a:r>
              <a:rPr lang="en-US" noProof="0"/>
              <a:t>Third level</a:t>
            </a:r>
          </a:p>
        </p:txBody>
      </p:sp>
      <p:sp>
        <p:nvSpPr>
          <p:cNvPr id="10" name="Content Placeholder 2">
            <a:extLst>
              <a:ext uri="{FF2B5EF4-FFF2-40B4-BE49-F238E27FC236}">
                <a16:creationId xmlns="" xmlns:a16="http://schemas.microsoft.com/office/drawing/2014/main" id="{64EDB116-654D-48D8-BED5-DCA5C06DA378}"/>
              </a:ext>
            </a:extLst>
          </p:cNvPr>
          <p:cNvSpPr>
            <a:spLocks noGrp="1"/>
          </p:cNvSpPr>
          <p:nvPr>
            <p:ph idx="14"/>
          </p:nvPr>
        </p:nvSpPr>
        <p:spPr>
          <a:xfrm>
            <a:off x="7944598" y="4804495"/>
            <a:ext cx="2952000" cy="1109133"/>
          </a:xfrm>
        </p:spPr>
        <p:txBody>
          <a:bodyPr/>
          <a:lstStyle/>
          <a:p>
            <a:pPr lvl="0"/>
            <a:r>
              <a:rPr lang="en-US" noProof="0"/>
              <a:t>Click to edit Master text styles</a:t>
            </a:r>
          </a:p>
          <a:p>
            <a:pPr lvl="1"/>
            <a:r>
              <a:rPr lang="en-US" noProof="0"/>
              <a:t>Second level</a:t>
            </a:r>
          </a:p>
          <a:p>
            <a:pPr lvl="2"/>
            <a:r>
              <a:rPr lang="en-US" noProof="0"/>
              <a:t>Third level</a:t>
            </a:r>
          </a:p>
        </p:txBody>
      </p:sp>
      <p:sp>
        <p:nvSpPr>
          <p:cNvPr id="12" name="Picture Placeholder 11">
            <a:extLst>
              <a:ext uri="{FF2B5EF4-FFF2-40B4-BE49-F238E27FC236}">
                <a16:creationId xmlns="" xmlns:a16="http://schemas.microsoft.com/office/drawing/2014/main" id="{0E6232E7-9350-493B-BFD0-883015EB07CE}"/>
              </a:ext>
            </a:extLst>
          </p:cNvPr>
          <p:cNvSpPr>
            <a:spLocks noGrp="1" noChangeAspect="1"/>
          </p:cNvSpPr>
          <p:nvPr>
            <p:ph type="pic" sz="quarter" idx="15" hasCustomPrompt="1"/>
          </p:nvPr>
        </p:nvSpPr>
        <p:spPr>
          <a:xfrm>
            <a:off x="2191441" y="2922172"/>
            <a:ext cx="1161288" cy="1161288"/>
          </a:xfrm>
          <a:prstGeom prst="ellipse">
            <a:avLst/>
          </a:prstGeom>
          <a:noFill/>
        </p:spPr>
        <p:txBody>
          <a:bodyPr anchor="ctr"/>
          <a:lstStyle>
            <a:lvl1pPr marL="0" indent="0" algn="ctr">
              <a:buNone/>
              <a:defRPr sz="1400" i="1">
                <a:solidFill>
                  <a:schemeClr val="bg1"/>
                </a:solidFill>
              </a:defRPr>
            </a:lvl1pPr>
          </a:lstStyle>
          <a:p>
            <a:r>
              <a:rPr lang="en-US" noProof="0" dirty="0"/>
              <a:t>Insert Icon or Picture</a:t>
            </a:r>
          </a:p>
        </p:txBody>
      </p:sp>
      <p:sp>
        <p:nvSpPr>
          <p:cNvPr id="14" name="Picture Placeholder 13">
            <a:extLst>
              <a:ext uri="{FF2B5EF4-FFF2-40B4-BE49-F238E27FC236}">
                <a16:creationId xmlns="" xmlns:a16="http://schemas.microsoft.com/office/drawing/2014/main" id="{E13A6892-C6C0-404F-96AD-993154ED8C7C}"/>
              </a:ext>
            </a:extLst>
          </p:cNvPr>
          <p:cNvSpPr>
            <a:spLocks noGrp="1" noChangeAspect="1"/>
          </p:cNvSpPr>
          <p:nvPr>
            <p:ph type="pic" sz="quarter" idx="16" hasCustomPrompt="1"/>
          </p:nvPr>
        </p:nvSpPr>
        <p:spPr>
          <a:xfrm>
            <a:off x="5514672" y="2922172"/>
            <a:ext cx="1161288" cy="1161288"/>
          </a:xfrm>
          <a:prstGeom prst="ellipse">
            <a:avLst/>
          </a:prstGeom>
          <a:solidFill>
            <a:schemeClr val="accent2"/>
          </a:solidFill>
        </p:spPr>
        <p:txBody>
          <a:bodyPr anchor="ctr"/>
          <a:lstStyle>
            <a:lvl1pPr marL="0" marR="0" indent="0" algn="ctr" defTabSz="457200" rtl="0" eaLnBrk="1" fontAlgn="auto" latinLnBrk="0" hangingPunct="1">
              <a:lnSpc>
                <a:spcPct val="100000"/>
              </a:lnSpc>
              <a:spcBef>
                <a:spcPct val="20000"/>
              </a:spcBef>
              <a:spcAft>
                <a:spcPts val="600"/>
              </a:spcAft>
              <a:buClr>
                <a:schemeClr val="accent1"/>
              </a:buClr>
              <a:buSzPct val="115000"/>
              <a:buFont typeface="Arial"/>
              <a:buNone/>
              <a:tabLst/>
              <a:defRPr sz="1400" i="1">
                <a:solidFill>
                  <a:schemeClr val="bg1"/>
                </a:solidFill>
              </a:defRPr>
            </a:lvl1pPr>
          </a:lstStyle>
          <a:p>
            <a:pPr marL="0" marR="0" lvl="0" indent="0" algn="ctr" defTabSz="457200" rtl="0" eaLnBrk="1" fontAlgn="auto" latinLnBrk="0" hangingPunct="1">
              <a:lnSpc>
                <a:spcPct val="100000"/>
              </a:lnSpc>
              <a:spcBef>
                <a:spcPct val="20000"/>
              </a:spcBef>
              <a:spcAft>
                <a:spcPts val="600"/>
              </a:spcAft>
              <a:buClr>
                <a:schemeClr val="accent1"/>
              </a:buClr>
              <a:buSzPct val="115000"/>
              <a:buFont typeface="Arial"/>
              <a:buNone/>
              <a:tabLst/>
              <a:defRPr/>
            </a:pPr>
            <a:r>
              <a:rPr lang="en-US" noProof="0" dirty="0"/>
              <a:t>Insert Icon or Picture</a:t>
            </a:r>
          </a:p>
        </p:txBody>
      </p:sp>
      <p:sp>
        <p:nvSpPr>
          <p:cNvPr id="16" name="Picture Placeholder 15">
            <a:extLst>
              <a:ext uri="{FF2B5EF4-FFF2-40B4-BE49-F238E27FC236}">
                <a16:creationId xmlns="" xmlns:a16="http://schemas.microsoft.com/office/drawing/2014/main" id="{70281C28-F044-4622-B651-CE20C022E723}"/>
              </a:ext>
            </a:extLst>
          </p:cNvPr>
          <p:cNvSpPr>
            <a:spLocks noGrp="1"/>
          </p:cNvSpPr>
          <p:nvPr>
            <p:ph type="pic" sz="quarter" idx="17" hasCustomPrompt="1"/>
          </p:nvPr>
        </p:nvSpPr>
        <p:spPr>
          <a:xfrm>
            <a:off x="8838000" y="2920902"/>
            <a:ext cx="1163828" cy="1163828"/>
          </a:xfrm>
          <a:prstGeom prst="ellipse">
            <a:avLst/>
          </a:prstGeom>
          <a:noFill/>
        </p:spPr>
        <p:txBody>
          <a:bodyPr anchor="ctr"/>
          <a:lstStyle>
            <a:lvl1pPr marL="0" marR="0" indent="0" algn="ctr" defTabSz="457200" rtl="0" eaLnBrk="1" fontAlgn="auto" latinLnBrk="0" hangingPunct="1">
              <a:lnSpc>
                <a:spcPct val="100000"/>
              </a:lnSpc>
              <a:spcBef>
                <a:spcPct val="20000"/>
              </a:spcBef>
              <a:spcAft>
                <a:spcPts val="600"/>
              </a:spcAft>
              <a:buClr>
                <a:schemeClr val="accent1"/>
              </a:buClr>
              <a:buSzPct val="115000"/>
              <a:buFont typeface="Arial"/>
              <a:buNone/>
              <a:tabLst/>
              <a:defRPr sz="1400" b="0" i="1">
                <a:solidFill>
                  <a:schemeClr val="bg1"/>
                </a:solidFill>
              </a:defRPr>
            </a:lvl1pPr>
          </a:lstStyle>
          <a:p>
            <a:pPr marL="0" marR="0" lvl="0" indent="0" algn="ctr" defTabSz="457200" rtl="0" eaLnBrk="1" fontAlgn="auto" latinLnBrk="0" hangingPunct="1">
              <a:lnSpc>
                <a:spcPct val="100000"/>
              </a:lnSpc>
              <a:spcBef>
                <a:spcPct val="20000"/>
              </a:spcBef>
              <a:spcAft>
                <a:spcPts val="600"/>
              </a:spcAft>
              <a:buClr>
                <a:schemeClr val="accent1"/>
              </a:buClr>
              <a:buSzPct val="115000"/>
              <a:buFont typeface="Arial"/>
              <a:buNone/>
              <a:tabLst/>
              <a:defRPr/>
            </a:pPr>
            <a:r>
              <a:rPr lang="en-US" noProof="0" dirty="0"/>
              <a:t>Insert Icon or Picture</a:t>
            </a:r>
          </a:p>
        </p:txBody>
      </p:sp>
    </p:spTree>
    <p:extLst>
      <p:ext uri="{BB962C8B-B14F-4D97-AF65-F5344CB8AC3E}">
        <p14:creationId xmlns:p14="http://schemas.microsoft.com/office/powerpoint/2010/main" val="14670372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lumn + Photo">
    <p:spTree>
      <p:nvGrpSpPr>
        <p:cNvPr id="1" name=""/>
        <p:cNvGrpSpPr/>
        <p:nvPr/>
      </p:nvGrpSpPr>
      <p:grpSpPr>
        <a:xfrm>
          <a:off x="0" y="0"/>
          <a:ext cx="0" cy="0"/>
          <a:chOff x="0" y="0"/>
          <a:chExt cx="0" cy="0"/>
        </a:xfrm>
      </p:grpSpPr>
      <p:cxnSp>
        <p:nvCxnSpPr>
          <p:cNvPr id="8" name="Straight Connector 7"/>
          <p:cNvCxnSpPr>
            <a:cxnSpLocks/>
          </p:cNvCxnSpPr>
          <p:nvPr/>
        </p:nvCxnSpPr>
        <p:spPr>
          <a:xfrm>
            <a:off x="3498694" y="2421466"/>
            <a:ext cx="7407314"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a:xfrm>
            <a:off x="3498694" y="982132"/>
            <a:ext cx="7397903" cy="1303867"/>
          </a:xfrm>
        </p:spPr>
        <p:txBody>
          <a:bodyPr/>
          <a:lstStyle/>
          <a:p>
            <a:r>
              <a:rPr lang="en-US" noProof="0"/>
              <a:t>Click to edit Master title style</a:t>
            </a:r>
          </a:p>
        </p:txBody>
      </p:sp>
      <p:sp>
        <p:nvSpPr>
          <p:cNvPr id="3" name="Content Placeholder 2"/>
          <p:cNvSpPr>
            <a:spLocks noGrp="1"/>
          </p:cNvSpPr>
          <p:nvPr>
            <p:ph sz="half" idx="1"/>
          </p:nvPr>
        </p:nvSpPr>
        <p:spPr>
          <a:xfrm>
            <a:off x="3498694" y="2560320"/>
            <a:ext cx="3580381" cy="3310128"/>
          </a:xfrm>
        </p:spPr>
        <p:txBody>
          <a:bodyPr>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 name="Content Placeholder 3"/>
          <p:cNvSpPr>
            <a:spLocks noGrp="1"/>
          </p:cNvSpPr>
          <p:nvPr>
            <p:ph sz="half" idx="2"/>
          </p:nvPr>
        </p:nvSpPr>
        <p:spPr>
          <a:xfrm>
            <a:off x="7316216" y="2560320"/>
            <a:ext cx="3580381" cy="3310128"/>
          </a:xfrm>
        </p:spPr>
        <p:txBody>
          <a:bodyPr>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5" name="Date Placeholder 4"/>
          <p:cNvSpPr>
            <a:spLocks noGrp="1"/>
          </p:cNvSpPr>
          <p:nvPr>
            <p:ph type="dt" sz="half" idx="10"/>
          </p:nvPr>
        </p:nvSpPr>
        <p:spPr/>
        <p:txBody>
          <a:bodyPr/>
          <a:lstStyle/>
          <a:p>
            <a:endParaRPr lang="en-US" noProof="0" dirty="0"/>
          </a:p>
        </p:txBody>
      </p:sp>
      <p:sp>
        <p:nvSpPr>
          <p:cNvPr id="6" name="Footer Placeholder 5"/>
          <p:cNvSpPr>
            <a:spLocks noGrp="1"/>
          </p:cNvSpPr>
          <p:nvPr>
            <p:ph type="ftr" sz="quarter" idx="11"/>
          </p:nvPr>
        </p:nvSpPr>
        <p:spPr/>
        <p:txBody>
          <a:bodyPr/>
          <a:lstStyle/>
          <a:p>
            <a:r>
              <a:rPr lang="en-US" noProof="0" smtClean="0"/>
              <a:t>seejaalbookclub      </a:t>
            </a:r>
            <a:r>
              <a:rPr lang="ar-AE" noProof="0" smtClean="0"/>
              <a:t>مايو2022</a:t>
            </a:r>
            <a:endParaRPr lang="en-US" noProof="0" dirty="0"/>
          </a:p>
        </p:txBody>
      </p:sp>
      <p:sp>
        <p:nvSpPr>
          <p:cNvPr id="7" name="Slide Number Placeholder 6"/>
          <p:cNvSpPr>
            <a:spLocks noGrp="1"/>
          </p:cNvSpPr>
          <p:nvPr>
            <p:ph type="sldNum" sz="quarter" idx="12"/>
          </p:nvPr>
        </p:nvSpPr>
        <p:spPr/>
        <p:txBody>
          <a:bodyPr/>
          <a:lstStyle/>
          <a:p>
            <a:fld id="{330EA680-D336-4FF7-8B7A-9848BB0A1C32}" type="slidenum">
              <a:rPr lang="en-US" noProof="0" smtClean="0"/>
              <a:t>‹#›</a:t>
            </a:fld>
            <a:endParaRPr lang="en-US" noProof="0" dirty="0"/>
          </a:p>
        </p:txBody>
      </p:sp>
      <p:sp>
        <p:nvSpPr>
          <p:cNvPr id="10" name="Parallelogram 9">
            <a:extLst>
              <a:ext uri="{FF2B5EF4-FFF2-40B4-BE49-F238E27FC236}">
                <a16:creationId xmlns="" xmlns:a16="http://schemas.microsoft.com/office/drawing/2014/main" id="{9C4F6082-2952-43DC-9B9C-74C88B262CE9}"/>
              </a:ext>
            </a:extLst>
          </p:cNvPr>
          <p:cNvSpPr/>
          <p:nvPr userDrawn="1"/>
        </p:nvSpPr>
        <p:spPr>
          <a:xfrm rot="5400000">
            <a:off x="388783" y="2483417"/>
            <a:ext cx="3220061" cy="3373452"/>
          </a:xfrm>
          <a:prstGeom prst="parallelogram">
            <a:avLst>
              <a:gd name="adj" fmla="val 12608"/>
            </a:avLst>
          </a:prstGeom>
          <a:gradFill>
            <a:gsLst>
              <a:gs pos="11000">
                <a:schemeClr val="tx1">
                  <a:alpha val="0"/>
                </a:schemeClr>
              </a:gs>
              <a:gs pos="100000">
                <a:schemeClr val="tx1"/>
              </a:gs>
            </a:gsLst>
            <a:lin ang="5400000" scaled="1"/>
          </a:gradFill>
          <a:ln>
            <a:noFill/>
          </a:ln>
          <a:effectLst>
            <a:softEdge rad="317500"/>
          </a:effectLst>
          <a:scene3d>
            <a:camera prst="orthographicFront"/>
            <a:lightRig rig="threePt" dir="t">
              <a:rot lat="0" lon="0" rev="20400000"/>
            </a:lightRig>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1" name="Rectangle: Rounded Corners 10">
            <a:extLst>
              <a:ext uri="{FF2B5EF4-FFF2-40B4-BE49-F238E27FC236}">
                <a16:creationId xmlns="" xmlns:a16="http://schemas.microsoft.com/office/drawing/2014/main" id="{67618976-780E-4131-85CD-66F013F5ACDE}"/>
              </a:ext>
            </a:extLst>
          </p:cNvPr>
          <p:cNvSpPr/>
          <p:nvPr userDrawn="1"/>
        </p:nvSpPr>
        <p:spPr>
          <a:xfrm rot="-120000">
            <a:off x="211380" y="1442831"/>
            <a:ext cx="3220061" cy="3910358"/>
          </a:xfrm>
          <a:prstGeom prst="roundRect">
            <a:avLst>
              <a:gd name="adj" fmla="val 454"/>
            </a:avLst>
          </a:prstGeom>
          <a:blipFill dpi="0" rotWithShape="1">
            <a:blip r:embed="rId2" cstate="screen">
              <a:extLst>
                <a:ext uri="{BEBA8EAE-BF5A-486C-A8C5-ECC9F3942E4B}">
                  <a14:imgProps xmlns:a14="http://schemas.microsoft.com/office/drawing/2010/main">
                    <a14:imgLayer r:embed="rId3">
                      <a14:imgEffect>
                        <a14:sharpenSoften amount="64000"/>
                      </a14:imgEffect>
                      <a14:imgEffect>
                        <a14:saturation sat="0"/>
                      </a14:imgEffect>
                      <a14:imgEffect>
                        <a14:brightnessContrast bright="4000"/>
                      </a14:imgEffect>
                    </a14:imgLayer>
                  </a14:imgProps>
                </a:ext>
                <a:ext uri="{28A0092B-C50C-407E-A947-70E740481C1C}">
                  <a14:useLocalDpi xmlns:a14="http://schemas.microsoft.com/office/drawing/2010/main"/>
                </a:ext>
              </a:extLst>
            </a:blip>
            <a:srcRect/>
            <a:tile tx="0" ty="0" sx="20000" sy="20000" flip="xy" algn="tl"/>
          </a:blipFill>
          <a:ln>
            <a:noFill/>
          </a:ln>
          <a:effectLst/>
          <a:scene3d>
            <a:camera prst="orthographicFront"/>
            <a:lightRig rig="threePt" dir="t">
              <a:rot lat="0" lon="0" rev="20400000"/>
            </a:lightRig>
          </a:scene3d>
          <a:sp3d>
            <a:bevelT w="1270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2" name="Picture Placeholder 17">
            <a:extLst>
              <a:ext uri="{FF2B5EF4-FFF2-40B4-BE49-F238E27FC236}">
                <a16:creationId xmlns="" xmlns:a16="http://schemas.microsoft.com/office/drawing/2014/main" id="{01E4A9BC-C863-435A-8A18-508AE86DCBB7}"/>
              </a:ext>
            </a:extLst>
          </p:cNvPr>
          <p:cNvSpPr>
            <a:spLocks noGrp="1"/>
          </p:cNvSpPr>
          <p:nvPr>
            <p:ph type="pic" sz="quarter" idx="14" hasCustomPrompt="1"/>
          </p:nvPr>
        </p:nvSpPr>
        <p:spPr>
          <a:xfrm rot="-120000" flipH="1">
            <a:off x="422103" y="1691853"/>
            <a:ext cx="2736000" cy="3367314"/>
          </a:xfrm>
          <a:solidFill>
            <a:schemeClr val="tx1">
              <a:lumMod val="75000"/>
              <a:lumOff val="25000"/>
            </a:schemeClr>
          </a:solidFill>
          <a:effectLst>
            <a:innerShdw blurRad="25400" dist="12700" dir="13500000">
              <a:prstClr val="black">
                <a:alpha val="16000"/>
              </a:prstClr>
            </a:innerShdw>
          </a:effectLst>
        </p:spPr>
        <p:txBody>
          <a:bodyPr lIns="180000" rIns="180000" anchor="ctr"/>
          <a:lstStyle>
            <a:lvl1pPr marL="0" indent="0" algn="ctr">
              <a:buNone/>
              <a:defRPr sz="1600" i="1">
                <a:solidFill>
                  <a:schemeClr val="bg1"/>
                </a:solidFill>
                <a:latin typeface="+mn-lt"/>
                <a:cs typeface="Times New Roman" panose="02020603050405020304" pitchFamily="18" charset="0"/>
              </a:defRPr>
            </a:lvl1pPr>
          </a:lstStyle>
          <a:p>
            <a:r>
              <a:rPr lang="en-US" noProof="0" dirty="0"/>
              <a:t>Insert Photo or Drag &amp; Drop your Photo</a:t>
            </a:r>
          </a:p>
        </p:txBody>
      </p:sp>
    </p:spTree>
    <p:extLst>
      <p:ext uri="{BB962C8B-B14F-4D97-AF65-F5344CB8AC3E}">
        <p14:creationId xmlns:p14="http://schemas.microsoft.com/office/powerpoint/2010/main" val="37626575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llage">
    <p:spTree>
      <p:nvGrpSpPr>
        <p:cNvPr id="1" name=""/>
        <p:cNvGrpSpPr/>
        <p:nvPr/>
      </p:nvGrpSpPr>
      <p:grpSpPr>
        <a:xfrm>
          <a:off x="0" y="0"/>
          <a:ext cx="0" cy="0"/>
          <a:chOff x="0" y="0"/>
          <a:chExt cx="0" cy="0"/>
        </a:xfrm>
      </p:grpSpPr>
      <p:sp>
        <p:nvSpPr>
          <p:cNvPr id="9" name="Rectangle 8">
            <a:extLst>
              <a:ext uri="{FF2B5EF4-FFF2-40B4-BE49-F238E27FC236}">
                <a16:creationId xmlns="" xmlns:a16="http://schemas.microsoft.com/office/drawing/2014/main" id="{F4F82F76-1F28-4871-AA44-ADE3B29E465F}"/>
              </a:ext>
            </a:extLst>
          </p:cNvPr>
          <p:cNvSpPr/>
          <p:nvPr userDrawn="1"/>
        </p:nvSpPr>
        <p:spPr>
          <a:xfrm>
            <a:off x="1066800" y="1009665"/>
            <a:ext cx="7056969" cy="4847145"/>
          </a:xfrm>
          <a:prstGeom prst="rect">
            <a:avLst/>
          </a:prstGeom>
          <a:solidFill>
            <a:schemeClr val="bg1"/>
          </a:solidFill>
          <a:ln w="82550" cmpd="thickThin">
            <a:solidFill>
              <a:schemeClr val="bg1">
                <a:lumMod val="65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p:cNvSpPr>
            <a:spLocks noGrp="1"/>
          </p:cNvSpPr>
          <p:nvPr>
            <p:ph type="title" hasCustomPrompt="1"/>
          </p:nvPr>
        </p:nvSpPr>
        <p:spPr>
          <a:xfrm>
            <a:off x="8216900" y="982132"/>
            <a:ext cx="2679698" cy="1412725"/>
          </a:xfrm>
        </p:spPr>
        <p:txBody>
          <a:bodyPr anchor="t"/>
          <a:lstStyle>
            <a:lvl1pPr algn="r">
              <a:defRPr/>
            </a:lvl1pPr>
          </a:lstStyle>
          <a:p>
            <a:r>
              <a:rPr lang="en-US" noProof="0"/>
              <a:t>Click to title</a:t>
            </a:r>
          </a:p>
        </p:txBody>
      </p:sp>
      <p:sp>
        <p:nvSpPr>
          <p:cNvPr id="4" name="Date Placeholder 3"/>
          <p:cNvSpPr>
            <a:spLocks noGrp="1"/>
          </p:cNvSpPr>
          <p:nvPr>
            <p:ph type="dt" sz="half" idx="10"/>
          </p:nvPr>
        </p:nvSpPr>
        <p:spPr/>
        <p:txBody>
          <a:bodyPr/>
          <a:lstStyle/>
          <a:p>
            <a:endParaRPr lang="en-US" noProof="0" dirty="0"/>
          </a:p>
        </p:txBody>
      </p:sp>
      <p:sp>
        <p:nvSpPr>
          <p:cNvPr id="5" name="Footer Placeholder 4"/>
          <p:cNvSpPr>
            <a:spLocks noGrp="1"/>
          </p:cNvSpPr>
          <p:nvPr>
            <p:ph type="ftr" sz="quarter" idx="11"/>
          </p:nvPr>
        </p:nvSpPr>
        <p:spPr/>
        <p:txBody>
          <a:bodyPr/>
          <a:lstStyle/>
          <a:p>
            <a:r>
              <a:rPr lang="en-US" noProof="0" smtClean="0"/>
              <a:t>seejaalbookclub      </a:t>
            </a:r>
            <a:r>
              <a:rPr lang="ar-AE" noProof="0" smtClean="0"/>
              <a:t>مايو2022</a:t>
            </a:r>
            <a:endParaRPr lang="en-US" noProof="0" dirty="0"/>
          </a:p>
        </p:txBody>
      </p:sp>
      <p:sp>
        <p:nvSpPr>
          <p:cNvPr id="6" name="Slide Number Placeholder 5"/>
          <p:cNvSpPr>
            <a:spLocks noGrp="1"/>
          </p:cNvSpPr>
          <p:nvPr>
            <p:ph type="sldNum" sz="quarter" idx="12"/>
          </p:nvPr>
        </p:nvSpPr>
        <p:spPr/>
        <p:txBody>
          <a:bodyPr/>
          <a:lstStyle/>
          <a:p>
            <a:fld id="{330EA680-D336-4FF7-8B7A-9848BB0A1C32}" type="slidenum">
              <a:rPr lang="en-US" noProof="0" smtClean="0"/>
              <a:t>‹#›</a:t>
            </a:fld>
            <a:endParaRPr lang="en-US" noProof="0" dirty="0"/>
          </a:p>
        </p:txBody>
      </p:sp>
      <p:sp>
        <p:nvSpPr>
          <p:cNvPr id="11" name="Picture Placeholder 10">
            <a:extLst>
              <a:ext uri="{FF2B5EF4-FFF2-40B4-BE49-F238E27FC236}">
                <a16:creationId xmlns="" xmlns:a16="http://schemas.microsoft.com/office/drawing/2014/main" id="{087D12F9-00B3-48A4-8EFB-78ACCA9F99DC}"/>
              </a:ext>
            </a:extLst>
          </p:cNvPr>
          <p:cNvSpPr>
            <a:spLocks noGrp="1"/>
          </p:cNvSpPr>
          <p:nvPr>
            <p:ph type="pic" sz="quarter" idx="13" hasCustomPrompt="1"/>
          </p:nvPr>
        </p:nvSpPr>
        <p:spPr>
          <a:xfrm>
            <a:off x="5482052" y="1318687"/>
            <a:ext cx="2338493" cy="2881988"/>
          </a:xfrm>
          <a:solidFill>
            <a:schemeClr val="bg1">
              <a:lumMod val="95000"/>
            </a:schemeClr>
          </a:solidFill>
        </p:spPr>
        <p:txBody>
          <a:bodyPr anchor="ctr"/>
          <a:lstStyle>
            <a:lvl1pPr marL="0" indent="0" algn="ctr">
              <a:buNone/>
              <a:defRPr sz="1200" i="1"/>
            </a:lvl1pPr>
          </a:lstStyle>
          <a:p>
            <a:r>
              <a:rPr lang="en-US" noProof="0" dirty="0"/>
              <a:t>Pictures of buildings</a:t>
            </a:r>
          </a:p>
        </p:txBody>
      </p:sp>
      <p:sp>
        <p:nvSpPr>
          <p:cNvPr id="12" name="Picture Placeholder 10">
            <a:extLst>
              <a:ext uri="{FF2B5EF4-FFF2-40B4-BE49-F238E27FC236}">
                <a16:creationId xmlns="" xmlns:a16="http://schemas.microsoft.com/office/drawing/2014/main" id="{242B44F9-2E79-4910-8D1A-CE37EF05242B}"/>
              </a:ext>
            </a:extLst>
          </p:cNvPr>
          <p:cNvSpPr>
            <a:spLocks noGrp="1"/>
          </p:cNvSpPr>
          <p:nvPr>
            <p:ph type="pic" sz="quarter" idx="14" hasCustomPrompt="1"/>
          </p:nvPr>
        </p:nvSpPr>
        <p:spPr>
          <a:xfrm>
            <a:off x="1374222" y="3128436"/>
            <a:ext cx="3974629" cy="2424639"/>
          </a:xfrm>
          <a:solidFill>
            <a:schemeClr val="bg1">
              <a:lumMod val="95000"/>
            </a:schemeClr>
          </a:solidFill>
        </p:spPr>
        <p:txBody>
          <a:bodyPr anchor="ctr"/>
          <a:lstStyle>
            <a:lvl1pPr marL="0" marR="0" indent="0" algn="ctr" defTabSz="457200" rtl="0" eaLnBrk="1" fontAlgn="auto" latinLnBrk="0" hangingPunct="1">
              <a:lnSpc>
                <a:spcPct val="100000"/>
              </a:lnSpc>
              <a:spcBef>
                <a:spcPct val="20000"/>
              </a:spcBef>
              <a:spcAft>
                <a:spcPts val="600"/>
              </a:spcAft>
              <a:buClr>
                <a:schemeClr val="accent1"/>
              </a:buClr>
              <a:buSzPct val="115000"/>
              <a:buFont typeface="Arial"/>
              <a:buNone/>
              <a:tabLst/>
              <a:defRPr sz="1200" i="1"/>
            </a:lvl1pPr>
          </a:lstStyle>
          <a:p>
            <a:pPr marL="0" marR="0" lvl="0" indent="0" algn="ctr" defTabSz="457200" rtl="0" eaLnBrk="1" fontAlgn="auto" latinLnBrk="0" hangingPunct="1">
              <a:lnSpc>
                <a:spcPct val="100000"/>
              </a:lnSpc>
              <a:spcBef>
                <a:spcPct val="20000"/>
              </a:spcBef>
              <a:spcAft>
                <a:spcPts val="600"/>
              </a:spcAft>
              <a:buClr>
                <a:schemeClr val="accent1"/>
              </a:buClr>
              <a:buSzPct val="115000"/>
              <a:buFont typeface="Arial"/>
              <a:buNone/>
              <a:tabLst/>
              <a:defRPr/>
            </a:pPr>
            <a:r>
              <a:rPr lang="en-US" noProof="0" dirty="0"/>
              <a:t> Pictures of jobs</a:t>
            </a:r>
          </a:p>
        </p:txBody>
      </p:sp>
      <p:sp>
        <p:nvSpPr>
          <p:cNvPr id="13" name="Picture Placeholder 10">
            <a:extLst>
              <a:ext uri="{FF2B5EF4-FFF2-40B4-BE49-F238E27FC236}">
                <a16:creationId xmlns="" xmlns:a16="http://schemas.microsoft.com/office/drawing/2014/main" id="{68412D06-1A64-446B-8E3E-026437ADFB5D}"/>
              </a:ext>
            </a:extLst>
          </p:cNvPr>
          <p:cNvSpPr>
            <a:spLocks noGrp="1"/>
          </p:cNvSpPr>
          <p:nvPr>
            <p:ph type="pic" sz="quarter" idx="15" hasCustomPrompt="1"/>
          </p:nvPr>
        </p:nvSpPr>
        <p:spPr>
          <a:xfrm>
            <a:off x="3600451" y="1318687"/>
            <a:ext cx="1748400" cy="1680173"/>
          </a:xfrm>
          <a:solidFill>
            <a:schemeClr val="bg1">
              <a:lumMod val="95000"/>
            </a:schemeClr>
          </a:solidFill>
        </p:spPr>
        <p:txBody>
          <a:bodyPr anchor="ctr"/>
          <a:lstStyle>
            <a:lvl1pPr marL="0" marR="0" indent="0" algn="ctr" defTabSz="457200" rtl="0" eaLnBrk="1" fontAlgn="auto" latinLnBrk="0" hangingPunct="1">
              <a:lnSpc>
                <a:spcPct val="100000"/>
              </a:lnSpc>
              <a:spcBef>
                <a:spcPct val="20000"/>
              </a:spcBef>
              <a:spcAft>
                <a:spcPts val="600"/>
              </a:spcAft>
              <a:buClr>
                <a:schemeClr val="accent1"/>
              </a:buClr>
              <a:buSzPct val="115000"/>
              <a:buFont typeface="Arial"/>
              <a:buNone/>
              <a:tabLst/>
              <a:defRPr sz="1200" i="1"/>
            </a:lvl1pPr>
          </a:lstStyle>
          <a:p>
            <a:pPr marL="0" marR="0" lvl="0" indent="0" algn="ctr" defTabSz="457200" rtl="0" eaLnBrk="1" fontAlgn="auto" latinLnBrk="0" hangingPunct="1">
              <a:lnSpc>
                <a:spcPct val="100000"/>
              </a:lnSpc>
              <a:spcBef>
                <a:spcPct val="20000"/>
              </a:spcBef>
              <a:spcAft>
                <a:spcPts val="600"/>
              </a:spcAft>
              <a:buClr>
                <a:schemeClr val="accent1"/>
              </a:buClr>
              <a:buSzPct val="115000"/>
              <a:buFont typeface="Arial"/>
              <a:buNone/>
              <a:tabLst/>
              <a:defRPr/>
            </a:pPr>
            <a:r>
              <a:rPr lang="en-US" noProof="0" dirty="0"/>
              <a:t>Pictures of transportation</a:t>
            </a:r>
          </a:p>
        </p:txBody>
      </p:sp>
      <p:sp>
        <p:nvSpPr>
          <p:cNvPr id="14" name="Picture Placeholder 10">
            <a:extLst>
              <a:ext uri="{FF2B5EF4-FFF2-40B4-BE49-F238E27FC236}">
                <a16:creationId xmlns="" xmlns:a16="http://schemas.microsoft.com/office/drawing/2014/main" id="{3152ED43-82C8-44B9-8B8E-2C0C9CEB1F19}"/>
              </a:ext>
            </a:extLst>
          </p:cNvPr>
          <p:cNvSpPr>
            <a:spLocks noGrp="1"/>
          </p:cNvSpPr>
          <p:nvPr>
            <p:ph type="pic" sz="quarter" idx="16" hasCustomPrompt="1"/>
          </p:nvPr>
        </p:nvSpPr>
        <p:spPr>
          <a:xfrm>
            <a:off x="1374222" y="1318687"/>
            <a:ext cx="2093027" cy="1680173"/>
          </a:xfrm>
          <a:solidFill>
            <a:schemeClr val="bg1">
              <a:lumMod val="95000"/>
            </a:schemeClr>
          </a:solidFill>
        </p:spPr>
        <p:txBody>
          <a:bodyPr anchor="ctr"/>
          <a:lstStyle>
            <a:lvl1pPr marL="0" indent="0" algn="ctr">
              <a:buNone/>
              <a:defRPr sz="1200" i="1"/>
            </a:lvl1pPr>
          </a:lstStyle>
          <a:p>
            <a:r>
              <a:rPr lang="en-US" noProof="0" dirty="0"/>
              <a:t>Pictures of clothing</a:t>
            </a:r>
          </a:p>
        </p:txBody>
      </p:sp>
      <p:sp>
        <p:nvSpPr>
          <p:cNvPr id="19" name="Picture Placeholder 10">
            <a:extLst>
              <a:ext uri="{FF2B5EF4-FFF2-40B4-BE49-F238E27FC236}">
                <a16:creationId xmlns="" xmlns:a16="http://schemas.microsoft.com/office/drawing/2014/main" id="{0BCC3DC8-BDE4-4B07-A8CA-0321A364356B}"/>
              </a:ext>
            </a:extLst>
          </p:cNvPr>
          <p:cNvSpPr>
            <a:spLocks noGrp="1"/>
          </p:cNvSpPr>
          <p:nvPr>
            <p:ph type="pic" sz="quarter" idx="17" hasCustomPrompt="1"/>
          </p:nvPr>
        </p:nvSpPr>
        <p:spPr>
          <a:xfrm>
            <a:off x="5482052" y="4333875"/>
            <a:ext cx="2338493" cy="1219200"/>
          </a:xfrm>
          <a:solidFill>
            <a:schemeClr val="bg1">
              <a:lumMod val="95000"/>
            </a:schemeClr>
          </a:solidFill>
        </p:spPr>
        <p:txBody>
          <a:bodyPr anchor="ctr"/>
          <a:lstStyle>
            <a:lvl1pPr marL="0" marR="0" indent="0" algn="ctr" defTabSz="457200" rtl="0" eaLnBrk="1" fontAlgn="auto" latinLnBrk="0" hangingPunct="1">
              <a:lnSpc>
                <a:spcPct val="100000"/>
              </a:lnSpc>
              <a:spcBef>
                <a:spcPct val="20000"/>
              </a:spcBef>
              <a:spcAft>
                <a:spcPts val="600"/>
              </a:spcAft>
              <a:buClr>
                <a:schemeClr val="accent1"/>
              </a:buClr>
              <a:buSzPct val="115000"/>
              <a:buFont typeface="Arial"/>
              <a:buNone/>
              <a:tabLst/>
              <a:defRPr sz="1200" i="1"/>
            </a:lvl1pPr>
          </a:lstStyle>
          <a:p>
            <a:pPr marL="0" marR="0" lvl="0" indent="0" algn="ctr" defTabSz="457200" rtl="0" eaLnBrk="1" fontAlgn="auto" latinLnBrk="0" hangingPunct="1">
              <a:lnSpc>
                <a:spcPct val="100000"/>
              </a:lnSpc>
              <a:spcBef>
                <a:spcPct val="20000"/>
              </a:spcBef>
              <a:spcAft>
                <a:spcPts val="600"/>
              </a:spcAft>
              <a:buClr>
                <a:schemeClr val="accent1"/>
              </a:buClr>
              <a:buSzPct val="115000"/>
              <a:buFont typeface="Arial"/>
              <a:buNone/>
              <a:tabLst/>
              <a:defRPr/>
            </a:pPr>
            <a:r>
              <a:rPr lang="en-US" noProof="0" dirty="0"/>
              <a:t>Pictures of other items that capture the era</a:t>
            </a:r>
          </a:p>
        </p:txBody>
      </p:sp>
      <p:sp>
        <p:nvSpPr>
          <p:cNvPr id="21" name="Text Placeholder 20">
            <a:extLst>
              <a:ext uri="{FF2B5EF4-FFF2-40B4-BE49-F238E27FC236}">
                <a16:creationId xmlns="" xmlns:a16="http://schemas.microsoft.com/office/drawing/2014/main" id="{2E769B50-B286-4700-AFD4-EFDA8F2FBA04}"/>
              </a:ext>
            </a:extLst>
          </p:cNvPr>
          <p:cNvSpPr>
            <a:spLocks noGrp="1"/>
          </p:cNvSpPr>
          <p:nvPr>
            <p:ph type="body" sz="quarter" idx="18" hasCustomPrompt="1"/>
          </p:nvPr>
        </p:nvSpPr>
        <p:spPr>
          <a:xfrm>
            <a:off x="8216900" y="2507046"/>
            <a:ext cx="2679698" cy="3349763"/>
          </a:xfrm>
        </p:spPr>
        <p:txBody>
          <a:bodyPr/>
          <a:lstStyle>
            <a:lvl1pPr marL="0" indent="0" algn="r">
              <a:buNone/>
              <a:defRPr/>
            </a:lvl1pPr>
            <a:lvl2pPr marL="457200" indent="0" algn="r">
              <a:buNone/>
              <a:defRPr/>
            </a:lvl2pPr>
            <a:lvl3pPr marL="914400" indent="0" algn="r">
              <a:buNone/>
              <a:defRPr/>
            </a:lvl3pPr>
            <a:lvl4pPr marL="1371600" indent="0" algn="r">
              <a:buNone/>
              <a:defRPr/>
            </a:lvl4pPr>
            <a:lvl5pPr marL="1828800" indent="0" algn="r">
              <a:buNone/>
              <a:defRPr/>
            </a:lvl5pPr>
          </a:lstStyle>
          <a:p>
            <a:pPr lvl="0"/>
            <a:r>
              <a:rPr lang="en-US" noProof="0"/>
              <a:t>Subheader</a:t>
            </a:r>
          </a:p>
        </p:txBody>
      </p:sp>
    </p:spTree>
    <p:extLst>
      <p:ext uri="{BB962C8B-B14F-4D97-AF65-F5344CB8AC3E}">
        <p14:creationId xmlns:p14="http://schemas.microsoft.com/office/powerpoint/2010/main" val="42600758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Big Photo">
    <p:spTree>
      <p:nvGrpSpPr>
        <p:cNvPr id="1" name=""/>
        <p:cNvGrpSpPr/>
        <p:nvPr/>
      </p:nvGrpSpPr>
      <p:grpSpPr>
        <a:xfrm>
          <a:off x="0" y="0"/>
          <a:ext cx="0" cy="0"/>
          <a:chOff x="0" y="0"/>
          <a:chExt cx="0" cy="0"/>
        </a:xfrm>
      </p:grpSpPr>
      <p:sp>
        <p:nvSpPr>
          <p:cNvPr id="12" name="Rectangle 11">
            <a:extLst>
              <a:ext uri="{FF2B5EF4-FFF2-40B4-BE49-F238E27FC236}">
                <a16:creationId xmlns="" xmlns:a16="http://schemas.microsoft.com/office/drawing/2014/main" id="{13CE66FB-7564-43B1-9A0A-6594394A243B}"/>
              </a:ext>
            </a:extLst>
          </p:cNvPr>
          <p:cNvSpPr/>
          <p:nvPr userDrawn="1"/>
        </p:nvSpPr>
        <p:spPr>
          <a:xfrm>
            <a:off x="476250" y="476250"/>
            <a:ext cx="11239500" cy="592455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1" name="Picture Placeholder 10">
            <a:extLst>
              <a:ext uri="{FF2B5EF4-FFF2-40B4-BE49-F238E27FC236}">
                <a16:creationId xmlns="" xmlns:a16="http://schemas.microsoft.com/office/drawing/2014/main" id="{D335E96D-A567-4898-B2BA-3B8C2F40BA6E}"/>
              </a:ext>
            </a:extLst>
          </p:cNvPr>
          <p:cNvSpPr>
            <a:spLocks noGrp="1"/>
          </p:cNvSpPr>
          <p:nvPr>
            <p:ph type="pic" sz="quarter" idx="10" hasCustomPrompt="1"/>
          </p:nvPr>
        </p:nvSpPr>
        <p:spPr>
          <a:xfrm>
            <a:off x="552000" y="567000"/>
            <a:ext cx="11088000" cy="5724000"/>
          </a:xfrm>
          <a:solidFill>
            <a:schemeClr val="bg1">
              <a:lumMod val="95000"/>
            </a:schemeClr>
          </a:solidFill>
        </p:spPr>
        <p:txBody>
          <a:bodyPr anchor="ctr"/>
          <a:lstStyle>
            <a:lvl1pPr marL="0" indent="0" algn="ctr">
              <a:buNone/>
              <a:defRPr sz="1600" i="1">
                <a:solidFill>
                  <a:schemeClr val="tx1">
                    <a:lumMod val="85000"/>
                    <a:lumOff val="15000"/>
                  </a:schemeClr>
                </a:solidFill>
              </a:defRPr>
            </a:lvl1pPr>
          </a:lstStyle>
          <a:p>
            <a:r>
              <a:rPr lang="en-US" noProof="0" dirty="0"/>
              <a:t>Insert an iconic picture from the era</a:t>
            </a:r>
          </a:p>
        </p:txBody>
      </p:sp>
      <p:sp>
        <p:nvSpPr>
          <p:cNvPr id="2" name="Title 1"/>
          <p:cNvSpPr>
            <a:spLocks noGrp="1"/>
          </p:cNvSpPr>
          <p:nvPr>
            <p:ph type="title"/>
          </p:nvPr>
        </p:nvSpPr>
        <p:spPr>
          <a:xfrm>
            <a:off x="1295402" y="692939"/>
            <a:ext cx="9601196" cy="751418"/>
          </a:xfrm>
        </p:spPr>
        <p:txBody>
          <a:bodyPr/>
          <a:lstStyle/>
          <a:p>
            <a:r>
              <a:rPr lang="en-US" noProof="0"/>
              <a:t>Click to edit Master title style</a:t>
            </a:r>
          </a:p>
        </p:txBody>
      </p:sp>
      <p:pic>
        <p:nvPicPr>
          <p:cNvPr id="7" name="Picture 6" descr="HD-PanelContent-GrommetsCombined.png">
            <a:extLst>
              <a:ext uri="{FF2B5EF4-FFF2-40B4-BE49-F238E27FC236}">
                <a16:creationId xmlns="" xmlns:a16="http://schemas.microsoft.com/office/drawing/2014/main" id="{EE5D561D-B993-4D57-A306-77777AD90903}"/>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628661" y="631069"/>
            <a:ext cx="240481" cy="238041"/>
          </a:xfrm>
          <a:prstGeom prst="ellipse">
            <a:avLst/>
          </a:prstGeom>
          <a:effectLst>
            <a:outerShdw blurRad="12700" dir="2700000" sx="102000" sy="102000" algn="tl" rotWithShape="0">
              <a:prstClr val="black">
                <a:alpha val="40000"/>
              </a:prstClr>
            </a:outerShdw>
          </a:effectLst>
        </p:spPr>
      </p:pic>
      <p:pic>
        <p:nvPicPr>
          <p:cNvPr id="8" name="Picture 7" descr="HD-PanelContent-GrommetsCombined.png">
            <a:extLst>
              <a:ext uri="{FF2B5EF4-FFF2-40B4-BE49-F238E27FC236}">
                <a16:creationId xmlns="" xmlns:a16="http://schemas.microsoft.com/office/drawing/2014/main" id="{56E46F13-579D-42C5-8CB9-411911275FAF}"/>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1322858" y="631069"/>
            <a:ext cx="240481" cy="238041"/>
          </a:xfrm>
          <a:prstGeom prst="ellipse">
            <a:avLst/>
          </a:prstGeom>
          <a:effectLst>
            <a:outerShdw blurRad="12700" dir="2700000" sx="102000" sy="102000" algn="tl" rotWithShape="0">
              <a:prstClr val="black">
                <a:alpha val="40000"/>
              </a:prstClr>
            </a:outerShdw>
          </a:effectLst>
        </p:spPr>
      </p:pic>
      <p:pic>
        <p:nvPicPr>
          <p:cNvPr id="9" name="Picture 8" descr="HD-PanelContent-GrommetsCombined.png">
            <a:extLst>
              <a:ext uri="{FF2B5EF4-FFF2-40B4-BE49-F238E27FC236}">
                <a16:creationId xmlns="" xmlns:a16="http://schemas.microsoft.com/office/drawing/2014/main" id="{E055F617-AE0E-412B-BD58-B6C6F1E57E24}"/>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628661" y="5996029"/>
            <a:ext cx="240481" cy="238041"/>
          </a:xfrm>
          <a:prstGeom prst="ellipse">
            <a:avLst/>
          </a:prstGeom>
          <a:effectLst>
            <a:outerShdw blurRad="12700" dir="2700000" sx="102000" sy="102000" algn="tl" rotWithShape="0">
              <a:prstClr val="black">
                <a:alpha val="40000"/>
              </a:prstClr>
            </a:outerShdw>
          </a:effectLst>
        </p:spPr>
      </p:pic>
      <p:pic>
        <p:nvPicPr>
          <p:cNvPr id="10" name="Picture 9" descr="HD-PanelContent-GrommetsCombined.png">
            <a:extLst>
              <a:ext uri="{FF2B5EF4-FFF2-40B4-BE49-F238E27FC236}">
                <a16:creationId xmlns="" xmlns:a16="http://schemas.microsoft.com/office/drawing/2014/main" id="{E6A3ABD2-1E11-490E-83ED-21CCB187892B}"/>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1322858" y="5996029"/>
            <a:ext cx="240481" cy="238041"/>
          </a:xfrm>
          <a:prstGeom prst="ellipse">
            <a:avLst/>
          </a:prstGeom>
          <a:effectLst>
            <a:outerShdw blurRad="12700" dir="2700000" sx="102000" sy="102000" algn="tl" rotWithShape="0">
              <a:prstClr val="black">
                <a:alpha val="40000"/>
              </a:prstClr>
            </a:outerShdw>
          </a:effectLst>
        </p:spPr>
      </p:pic>
    </p:spTree>
    <p:extLst>
      <p:ext uri="{BB962C8B-B14F-4D97-AF65-F5344CB8AC3E}">
        <p14:creationId xmlns:p14="http://schemas.microsoft.com/office/powerpoint/2010/main" val="28182870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ntent + Right Photo">
    <p:spTree>
      <p:nvGrpSpPr>
        <p:cNvPr id="1" name=""/>
        <p:cNvGrpSpPr/>
        <p:nvPr/>
      </p:nvGrpSpPr>
      <p:grpSpPr>
        <a:xfrm>
          <a:off x="0" y="0"/>
          <a:ext cx="0" cy="0"/>
          <a:chOff x="0" y="0"/>
          <a:chExt cx="0" cy="0"/>
        </a:xfrm>
      </p:grpSpPr>
      <p:cxnSp>
        <p:nvCxnSpPr>
          <p:cNvPr id="8" name="Straight Connector 7"/>
          <p:cNvCxnSpPr>
            <a:cxnSpLocks/>
          </p:cNvCxnSpPr>
          <p:nvPr/>
        </p:nvCxnSpPr>
        <p:spPr>
          <a:xfrm>
            <a:off x="1295401" y="2421466"/>
            <a:ext cx="3580381"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hasCustomPrompt="1"/>
          </p:nvPr>
        </p:nvSpPr>
        <p:spPr>
          <a:xfrm>
            <a:off x="1295403" y="982132"/>
            <a:ext cx="3580380" cy="1303867"/>
          </a:xfrm>
        </p:spPr>
        <p:txBody>
          <a:bodyPr/>
          <a:lstStyle>
            <a:lvl1pPr algn="l">
              <a:defRPr/>
            </a:lvl1pPr>
          </a:lstStyle>
          <a:p>
            <a:r>
              <a:rPr lang="en-US" noProof="0"/>
              <a:t>Click to edit title</a:t>
            </a:r>
          </a:p>
        </p:txBody>
      </p:sp>
      <p:sp>
        <p:nvSpPr>
          <p:cNvPr id="3" name="Content Placeholder 2"/>
          <p:cNvSpPr>
            <a:spLocks noGrp="1"/>
          </p:cNvSpPr>
          <p:nvPr>
            <p:ph sz="half" idx="1"/>
          </p:nvPr>
        </p:nvSpPr>
        <p:spPr>
          <a:xfrm>
            <a:off x="1295401" y="2560320"/>
            <a:ext cx="3580381" cy="3310128"/>
          </a:xfrm>
        </p:spPr>
        <p:txBody>
          <a:bodyPr>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5" name="Date Placeholder 4"/>
          <p:cNvSpPr>
            <a:spLocks noGrp="1"/>
          </p:cNvSpPr>
          <p:nvPr>
            <p:ph type="dt" sz="half" idx="10"/>
          </p:nvPr>
        </p:nvSpPr>
        <p:spPr/>
        <p:txBody>
          <a:bodyPr/>
          <a:lstStyle/>
          <a:p>
            <a:endParaRPr lang="en-US" noProof="0" dirty="0"/>
          </a:p>
        </p:txBody>
      </p:sp>
      <p:sp>
        <p:nvSpPr>
          <p:cNvPr id="6" name="Footer Placeholder 5"/>
          <p:cNvSpPr>
            <a:spLocks noGrp="1"/>
          </p:cNvSpPr>
          <p:nvPr>
            <p:ph type="ftr" sz="quarter" idx="11"/>
          </p:nvPr>
        </p:nvSpPr>
        <p:spPr/>
        <p:txBody>
          <a:bodyPr/>
          <a:lstStyle/>
          <a:p>
            <a:r>
              <a:rPr lang="en-US" noProof="0" smtClean="0"/>
              <a:t>seejaalbookclub      </a:t>
            </a:r>
            <a:r>
              <a:rPr lang="ar-AE" noProof="0" smtClean="0"/>
              <a:t>مايو2022</a:t>
            </a:r>
            <a:endParaRPr lang="en-US" noProof="0" dirty="0"/>
          </a:p>
        </p:txBody>
      </p:sp>
      <p:sp>
        <p:nvSpPr>
          <p:cNvPr id="7" name="Slide Number Placeholder 6"/>
          <p:cNvSpPr>
            <a:spLocks noGrp="1"/>
          </p:cNvSpPr>
          <p:nvPr>
            <p:ph type="sldNum" sz="quarter" idx="12"/>
          </p:nvPr>
        </p:nvSpPr>
        <p:spPr/>
        <p:txBody>
          <a:bodyPr/>
          <a:lstStyle/>
          <a:p>
            <a:fld id="{330EA680-D336-4FF7-8B7A-9848BB0A1C32}" type="slidenum">
              <a:rPr lang="en-US" noProof="0" smtClean="0"/>
              <a:t>‹#›</a:t>
            </a:fld>
            <a:endParaRPr lang="en-US" noProof="0" dirty="0"/>
          </a:p>
        </p:txBody>
      </p:sp>
      <p:sp>
        <p:nvSpPr>
          <p:cNvPr id="10" name="Parallelogram 9">
            <a:extLst>
              <a:ext uri="{FF2B5EF4-FFF2-40B4-BE49-F238E27FC236}">
                <a16:creationId xmlns="" xmlns:a16="http://schemas.microsoft.com/office/drawing/2014/main" id="{9C4F6082-2952-43DC-9B9C-74C88B262CE9}"/>
              </a:ext>
            </a:extLst>
          </p:cNvPr>
          <p:cNvSpPr/>
          <p:nvPr userDrawn="1"/>
        </p:nvSpPr>
        <p:spPr>
          <a:xfrm rot="5400000">
            <a:off x="6801681" y="1316976"/>
            <a:ext cx="4037344" cy="5975391"/>
          </a:xfrm>
          <a:prstGeom prst="parallelogram">
            <a:avLst>
              <a:gd name="adj" fmla="val 12608"/>
            </a:avLst>
          </a:prstGeom>
          <a:gradFill>
            <a:gsLst>
              <a:gs pos="11000">
                <a:schemeClr val="tx1">
                  <a:alpha val="0"/>
                </a:schemeClr>
              </a:gs>
              <a:gs pos="100000">
                <a:schemeClr val="tx1"/>
              </a:gs>
            </a:gsLst>
            <a:lin ang="5400000" scaled="1"/>
          </a:gradFill>
          <a:ln>
            <a:noFill/>
          </a:ln>
          <a:effectLst>
            <a:softEdge rad="317500"/>
          </a:effectLst>
          <a:scene3d>
            <a:camera prst="orthographicFront"/>
            <a:lightRig rig="threePt" dir="t">
              <a:rot lat="0" lon="0" rev="20400000"/>
            </a:lightRig>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1" name="Rectangle: Rounded Corners 10">
            <a:extLst>
              <a:ext uri="{FF2B5EF4-FFF2-40B4-BE49-F238E27FC236}">
                <a16:creationId xmlns="" xmlns:a16="http://schemas.microsoft.com/office/drawing/2014/main" id="{67618976-780E-4131-85CD-66F013F5ACDE}"/>
              </a:ext>
            </a:extLst>
          </p:cNvPr>
          <p:cNvSpPr/>
          <p:nvPr userDrawn="1"/>
        </p:nvSpPr>
        <p:spPr>
          <a:xfrm rot="-120000">
            <a:off x="5372113" y="869568"/>
            <a:ext cx="5703690" cy="4902845"/>
          </a:xfrm>
          <a:prstGeom prst="roundRect">
            <a:avLst>
              <a:gd name="adj" fmla="val 454"/>
            </a:avLst>
          </a:prstGeom>
          <a:blipFill dpi="0" rotWithShape="1">
            <a:blip r:embed="rId2" cstate="screen">
              <a:extLst>
                <a:ext uri="{BEBA8EAE-BF5A-486C-A8C5-ECC9F3942E4B}">
                  <a14:imgProps xmlns:a14="http://schemas.microsoft.com/office/drawing/2010/main">
                    <a14:imgLayer r:embed="rId3">
                      <a14:imgEffect>
                        <a14:sharpenSoften amount="64000"/>
                      </a14:imgEffect>
                      <a14:imgEffect>
                        <a14:saturation sat="0"/>
                      </a14:imgEffect>
                      <a14:imgEffect>
                        <a14:brightnessContrast bright="4000"/>
                      </a14:imgEffect>
                    </a14:imgLayer>
                  </a14:imgProps>
                </a:ext>
                <a:ext uri="{28A0092B-C50C-407E-A947-70E740481C1C}">
                  <a14:useLocalDpi xmlns:a14="http://schemas.microsoft.com/office/drawing/2010/main"/>
                </a:ext>
              </a:extLst>
            </a:blip>
            <a:srcRect/>
            <a:tile tx="0" ty="0" sx="20000" sy="20000" flip="xy" algn="tl"/>
          </a:blipFill>
          <a:ln>
            <a:noFill/>
          </a:ln>
          <a:effectLst/>
          <a:scene3d>
            <a:camera prst="orthographicFront"/>
            <a:lightRig rig="threePt" dir="t">
              <a:rot lat="0" lon="0" rev="20400000"/>
            </a:lightRig>
          </a:scene3d>
          <a:sp3d>
            <a:bevelT w="1270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2" name="Picture Placeholder 17">
            <a:extLst>
              <a:ext uri="{FF2B5EF4-FFF2-40B4-BE49-F238E27FC236}">
                <a16:creationId xmlns="" xmlns:a16="http://schemas.microsoft.com/office/drawing/2014/main" id="{01E4A9BC-C863-435A-8A18-508AE86DCBB7}"/>
              </a:ext>
            </a:extLst>
          </p:cNvPr>
          <p:cNvSpPr>
            <a:spLocks noGrp="1"/>
          </p:cNvSpPr>
          <p:nvPr>
            <p:ph type="pic" sz="quarter" idx="14" hasCustomPrompt="1"/>
          </p:nvPr>
        </p:nvSpPr>
        <p:spPr>
          <a:xfrm rot="-120000" flipH="1">
            <a:off x="5584031" y="1077708"/>
            <a:ext cx="5279854" cy="4486565"/>
          </a:xfrm>
          <a:solidFill>
            <a:schemeClr val="tx1">
              <a:lumMod val="75000"/>
              <a:lumOff val="25000"/>
            </a:schemeClr>
          </a:solidFill>
          <a:effectLst>
            <a:innerShdw blurRad="25400" dist="12700" dir="13500000">
              <a:prstClr val="black">
                <a:alpha val="16000"/>
              </a:prstClr>
            </a:innerShdw>
          </a:effectLst>
        </p:spPr>
        <p:txBody>
          <a:bodyPr lIns="180000" rIns="180000" anchor="ctr"/>
          <a:lstStyle>
            <a:lvl1pPr marL="0" indent="0" algn="ctr">
              <a:buNone/>
              <a:defRPr sz="1600" i="1">
                <a:solidFill>
                  <a:schemeClr val="bg1"/>
                </a:solidFill>
                <a:latin typeface="+mn-lt"/>
                <a:cs typeface="Times New Roman" panose="02020603050405020304" pitchFamily="18" charset="0"/>
              </a:defRPr>
            </a:lvl1pPr>
          </a:lstStyle>
          <a:p>
            <a:r>
              <a:rPr lang="en-US" noProof="0" dirty="0"/>
              <a:t>Insert Photo or Drag &amp; Drop your Photo</a:t>
            </a:r>
          </a:p>
        </p:txBody>
      </p:sp>
    </p:spTree>
    <p:extLst>
      <p:ext uri="{BB962C8B-B14F-4D97-AF65-F5344CB8AC3E}">
        <p14:creationId xmlns:p14="http://schemas.microsoft.com/office/powerpoint/2010/main" val="1683869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Title + Content Alt">
    <p:spTree>
      <p:nvGrpSpPr>
        <p:cNvPr id="1" name=""/>
        <p:cNvGrpSpPr/>
        <p:nvPr/>
      </p:nvGrpSpPr>
      <p:grpSpPr>
        <a:xfrm>
          <a:off x="0" y="0"/>
          <a:ext cx="0" cy="0"/>
          <a:chOff x="0" y="0"/>
          <a:chExt cx="0" cy="0"/>
        </a:xfrm>
      </p:grpSpPr>
      <p:pic>
        <p:nvPicPr>
          <p:cNvPr id="9" name="Picture 8" descr="HD-PanelContent-GrommetsCombined.png">
            <a:extLst>
              <a:ext uri="{FF2B5EF4-FFF2-40B4-BE49-F238E27FC236}">
                <a16:creationId xmlns="" xmlns:a16="http://schemas.microsoft.com/office/drawing/2014/main" id="{7BD0150C-9F76-4D95-80BF-675693B48FA2}"/>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12188825" cy="6856214"/>
          </a:xfrm>
          <a:prstGeom prst="rect">
            <a:avLst/>
          </a:prstGeom>
        </p:spPr>
      </p:pic>
      <p:cxnSp>
        <p:nvCxnSpPr>
          <p:cNvPr id="7" name="Straight Connector 6"/>
          <p:cNvCxnSpPr>
            <a:cxnSpLocks/>
          </p:cNvCxnSpPr>
          <p:nvPr/>
        </p:nvCxnSpPr>
        <p:spPr>
          <a:xfrm>
            <a:off x="1295401" y="2421466"/>
            <a:ext cx="4669665" cy="0"/>
          </a:xfrm>
          <a:prstGeom prst="line">
            <a:avLst/>
          </a:prstGeom>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hasCustomPrompt="1"/>
          </p:nvPr>
        </p:nvSpPr>
        <p:spPr>
          <a:xfrm>
            <a:off x="1295402" y="982132"/>
            <a:ext cx="4669664" cy="1303867"/>
          </a:xfrm>
        </p:spPr>
        <p:txBody>
          <a:bodyPr/>
          <a:lstStyle/>
          <a:p>
            <a:r>
              <a:rPr lang="en-US" dirty="0"/>
              <a:t>Click to edit title</a:t>
            </a:r>
          </a:p>
        </p:txBody>
      </p:sp>
      <p:sp>
        <p:nvSpPr>
          <p:cNvPr id="3" name="Content Placeholder 2"/>
          <p:cNvSpPr>
            <a:spLocks noGrp="1"/>
          </p:cNvSpPr>
          <p:nvPr>
            <p:ph idx="1"/>
          </p:nvPr>
        </p:nvSpPr>
        <p:spPr>
          <a:xfrm>
            <a:off x="1295401" y="2556932"/>
            <a:ext cx="4669666" cy="331893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smtClean="0"/>
              <a:t>seejaalbookclub      </a:t>
            </a:r>
            <a:r>
              <a:rPr lang="ar-AE" smtClean="0"/>
              <a:t>مايو2022</a:t>
            </a:r>
            <a:endParaRPr lang="en-US" dirty="0"/>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dirty="0"/>
          </a:p>
        </p:txBody>
      </p:sp>
      <p:sp>
        <p:nvSpPr>
          <p:cNvPr id="11" name="Content Placeholder 2">
            <a:extLst>
              <a:ext uri="{FF2B5EF4-FFF2-40B4-BE49-F238E27FC236}">
                <a16:creationId xmlns="" xmlns:a16="http://schemas.microsoft.com/office/drawing/2014/main" id="{68FEA8B0-7C15-481C-885B-E54C78BC32E7}"/>
              </a:ext>
            </a:extLst>
          </p:cNvPr>
          <p:cNvSpPr>
            <a:spLocks noGrp="1"/>
          </p:cNvSpPr>
          <p:nvPr>
            <p:ph idx="13"/>
          </p:nvPr>
        </p:nvSpPr>
        <p:spPr>
          <a:xfrm>
            <a:off x="6226935" y="982132"/>
            <a:ext cx="4669666" cy="412658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Text Placeholder 13">
            <a:extLst>
              <a:ext uri="{FF2B5EF4-FFF2-40B4-BE49-F238E27FC236}">
                <a16:creationId xmlns="" xmlns:a16="http://schemas.microsoft.com/office/drawing/2014/main" id="{8DCEB7F9-6056-41AE-93D6-C5D4C94C8F50}"/>
              </a:ext>
            </a:extLst>
          </p:cNvPr>
          <p:cNvSpPr>
            <a:spLocks noGrp="1"/>
          </p:cNvSpPr>
          <p:nvPr>
            <p:ph type="body" sz="quarter" idx="14" hasCustomPrompt="1"/>
          </p:nvPr>
        </p:nvSpPr>
        <p:spPr>
          <a:xfrm rot="21043309">
            <a:off x="8122162" y="5338536"/>
            <a:ext cx="2746356" cy="425315"/>
          </a:xfrm>
        </p:spPr>
        <p:txBody>
          <a:bodyPr/>
          <a:lstStyle>
            <a:lvl1pPr marL="0" indent="0" algn="r">
              <a:buNone/>
              <a:defRPr i="0">
                <a:latin typeface="Lucida Handwriting" panose="03010101010101010101" pitchFamily="66"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Generation XYZ</a:t>
            </a:r>
            <a:endParaRPr lang="en-ZA" dirty="0"/>
          </a:p>
        </p:txBody>
      </p:sp>
    </p:spTree>
    <p:extLst>
      <p:ext uri="{BB962C8B-B14F-4D97-AF65-F5344CB8AC3E}">
        <p14:creationId xmlns:p14="http://schemas.microsoft.com/office/powerpoint/2010/main" val="14557719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hree Points">
    <p:spTree>
      <p:nvGrpSpPr>
        <p:cNvPr id="1" name=""/>
        <p:cNvGrpSpPr/>
        <p:nvPr/>
      </p:nvGrpSpPr>
      <p:grpSpPr>
        <a:xfrm>
          <a:off x="0" y="0"/>
          <a:ext cx="0" cy="0"/>
          <a:chOff x="0" y="0"/>
          <a:chExt cx="0" cy="0"/>
        </a:xfrm>
      </p:grpSpPr>
      <p:sp>
        <p:nvSpPr>
          <p:cNvPr id="2" name="Title 1"/>
          <p:cNvSpPr>
            <a:spLocks noGrp="1"/>
          </p:cNvSpPr>
          <p:nvPr>
            <p:ph type="title"/>
          </p:nvPr>
        </p:nvSpPr>
        <p:spPr>
          <a:xfrm>
            <a:off x="1295400" y="979709"/>
            <a:ext cx="9601197" cy="1822514"/>
          </a:xfrm>
        </p:spPr>
        <p:txBody>
          <a:bodyPr anchor="b">
            <a:normAutofit/>
          </a:bodyPr>
          <a:lstStyle>
            <a:lvl1pPr algn="ctr">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1295400" y="3073155"/>
            <a:ext cx="9601197" cy="520392"/>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smtClean="0"/>
              <a:t>seejaalbookclub      </a:t>
            </a:r>
            <a:r>
              <a:rPr lang="ar-AE" smtClean="0"/>
              <a:t>مايو2022</a:t>
            </a:r>
            <a:endParaRPr lang="en-US" dirty="0"/>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dirty="0"/>
          </a:p>
        </p:txBody>
      </p:sp>
      <p:cxnSp>
        <p:nvCxnSpPr>
          <p:cNvPr id="16" name="Straight Connector 15"/>
          <p:cNvCxnSpPr/>
          <p:nvPr/>
        </p:nvCxnSpPr>
        <p:spPr>
          <a:xfrm>
            <a:off x="2012723" y="2937688"/>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8" name="Content Placeholder 2">
            <a:extLst>
              <a:ext uri="{FF2B5EF4-FFF2-40B4-BE49-F238E27FC236}">
                <a16:creationId xmlns="" xmlns:a16="http://schemas.microsoft.com/office/drawing/2014/main" id="{4202A890-9091-4399-80AF-8AF212A1ED43}"/>
              </a:ext>
            </a:extLst>
          </p:cNvPr>
          <p:cNvSpPr>
            <a:spLocks noGrp="1"/>
          </p:cNvSpPr>
          <p:nvPr>
            <p:ph idx="13" hasCustomPrompt="1"/>
          </p:nvPr>
        </p:nvSpPr>
        <p:spPr>
          <a:xfrm>
            <a:off x="1295401" y="3864479"/>
            <a:ext cx="2952000" cy="1109133"/>
          </a:xfrm>
          <a:ln w="44450" cap="sq" cmpd="thinThick">
            <a:solidFill>
              <a:schemeClr val="accent1"/>
            </a:solidFill>
            <a:miter lim="800000"/>
          </a:ln>
        </p:spPr>
        <p:txBody>
          <a:bodyPr anchor="ctr"/>
          <a:lstStyle>
            <a:lvl1pPr marL="0" indent="0" algn="ctr">
              <a:buNone/>
              <a:defRPr/>
            </a:lvl1pPr>
            <a:lvl2pPr marL="457200" indent="0" algn="ctr">
              <a:buNone/>
              <a:defRPr/>
            </a:lvl2pPr>
            <a:lvl3pPr marL="914400" indent="0" algn="ctr">
              <a:buNone/>
              <a:defRPr/>
            </a:lvl3pPr>
          </a:lstStyle>
          <a:p>
            <a:pPr lvl="0"/>
            <a:r>
              <a:rPr lang="en-US" dirty="0"/>
              <a:t>Description</a:t>
            </a:r>
          </a:p>
        </p:txBody>
      </p:sp>
      <p:sp>
        <p:nvSpPr>
          <p:cNvPr id="9" name="Content Placeholder 2">
            <a:extLst>
              <a:ext uri="{FF2B5EF4-FFF2-40B4-BE49-F238E27FC236}">
                <a16:creationId xmlns="" xmlns:a16="http://schemas.microsoft.com/office/drawing/2014/main" id="{F1661F6C-2BB1-41AF-BF4C-144E940F7B25}"/>
              </a:ext>
            </a:extLst>
          </p:cNvPr>
          <p:cNvSpPr>
            <a:spLocks noGrp="1"/>
          </p:cNvSpPr>
          <p:nvPr>
            <p:ph idx="14" hasCustomPrompt="1"/>
          </p:nvPr>
        </p:nvSpPr>
        <p:spPr>
          <a:xfrm>
            <a:off x="4620000" y="3864479"/>
            <a:ext cx="2952000" cy="1109133"/>
          </a:xfrm>
          <a:ln w="44450" cap="sq" cmpd="thinThick">
            <a:solidFill>
              <a:schemeClr val="accent3"/>
            </a:solidFill>
            <a:miter lim="800000"/>
          </a:ln>
        </p:spPr>
        <p:txBody>
          <a:bodyPr anchor="ctr"/>
          <a:lstStyle>
            <a:lvl1pPr marL="0" indent="0" algn="ctr">
              <a:buNone/>
              <a:defRPr/>
            </a:lvl1pPr>
            <a:lvl2pPr marL="457200" indent="0" algn="ctr">
              <a:buNone/>
              <a:defRPr/>
            </a:lvl2pPr>
            <a:lvl3pPr marL="914400" indent="0" algn="ctr">
              <a:buNone/>
              <a:defRPr/>
            </a:lvl3pPr>
          </a:lstStyle>
          <a:p>
            <a:pPr lvl="0"/>
            <a:r>
              <a:rPr lang="en-US" dirty="0"/>
              <a:t>Description</a:t>
            </a:r>
          </a:p>
        </p:txBody>
      </p:sp>
      <p:sp>
        <p:nvSpPr>
          <p:cNvPr id="10" name="Content Placeholder 2">
            <a:extLst>
              <a:ext uri="{FF2B5EF4-FFF2-40B4-BE49-F238E27FC236}">
                <a16:creationId xmlns="" xmlns:a16="http://schemas.microsoft.com/office/drawing/2014/main" id="{3AFB258B-8362-4F6C-94EF-7C1F32CEBF2D}"/>
              </a:ext>
            </a:extLst>
          </p:cNvPr>
          <p:cNvSpPr>
            <a:spLocks noGrp="1"/>
          </p:cNvSpPr>
          <p:nvPr>
            <p:ph idx="15" hasCustomPrompt="1"/>
          </p:nvPr>
        </p:nvSpPr>
        <p:spPr>
          <a:xfrm>
            <a:off x="7944598" y="3864479"/>
            <a:ext cx="2952000" cy="1109133"/>
          </a:xfrm>
          <a:ln w="44450" cap="sq" cmpd="thinThick">
            <a:solidFill>
              <a:schemeClr val="accent2"/>
            </a:solidFill>
            <a:miter lim="800000"/>
          </a:ln>
        </p:spPr>
        <p:txBody>
          <a:bodyPr anchor="ctr"/>
          <a:lstStyle>
            <a:lvl1pPr marL="0" indent="0" algn="ctr">
              <a:buNone/>
              <a:defRPr/>
            </a:lvl1pPr>
            <a:lvl2pPr marL="457200" indent="0" algn="ctr">
              <a:buNone/>
              <a:defRPr/>
            </a:lvl2pPr>
            <a:lvl3pPr marL="914400" indent="0" algn="ctr">
              <a:buNone/>
              <a:defRPr/>
            </a:lvl3pPr>
          </a:lstStyle>
          <a:p>
            <a:pPr lvl="0"/>
            <a:r>
              <a:rPr lang="en-US" dirty="0"/>
              <a:t>Description</a:t>
            </a:r>
          </a:p>
        </p:txBody>
      </p:sp>
    </p:spTree>
    <p:extLst>
      <p:ext uri="{BB962C8B-B14F-4D97-AF65-F5344CB8AC3E}">
        <p14:creationId xmlns:p14="http://schemas.microsoft.com/office/powerpoint/2010/main" val="367281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smtClean="0"/>
              <a:t>seejaalbookclub      </a:t>
            </a:r>
            <a:r>
              <a:rPr lang="ar-AE" smtClean="0"/>
              <a:t>مايو2022</a:t>
            </a:r>
            <a:endParaRPr lang="en-US" dirty="0"/>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dirty="0"/>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2983693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r>
              <a:rPr lang="en-US" smtClean="0"/>
              <a:t>seejaalbookclub      </a:t>
            </a:r>
            <a:r>
              <a:rPr lang="ar-AE" smtClean="0"/>
              <a:t>مايو2022</a:t>
            </a:r>
            <a:endParaRPr lang="en-US" dirty="0"/>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dirty="0"/>
          </a:p>
        </p:txBody>
      </p:sp>
    </p:spTree>
    <p:extLst>
      <p:ext uri="{BB962C8B-B14F-4D97-AF65-F5344CB8AC3E}">
        <p14:creationId xmlns:p14="http://schemas.microsoft.com/office/powerpoint/2010/main" val="133637958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295400" y="2530739"/>
            <a:ext cx="4718304" cy="476250"/>
          </a:xfrm>
        </p:spPr>
        <p:txBody>
          <a:bodyPr anchor="b">
            <a:noAutofit/>
          </a:bodyPr>
          <a:lstStyle>
            <a:lvl1pPr marL="0" indent="0">
              <a:buNone/>
              <a:defRPr sz="2800" b="0">
                <a:solidFill>
                  <a:schemeClr val="accent3"/>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295400" y="3116261"/>
            <a:ext cx="4718304" cy="2632605"/>
          </a:xfrm>
        </p:spPr>
        <p:txBody>
          <a:bodyPr anchor="t">
            <a:normAutofit/>
          </a:bodyPr>
          <a:lstStyle>
            <a:lvl1pPr>
              <a:buClr>
                <a:schemeClr val="accent3"/>
              </a:buClr>
              <a:defRPr/>
            </a:lvl1pPr>
            <a:lvl2pPr>
              <a:buClr>
                <a:schemeClr val="accent3"/>
              </a:buClr>
              <a:defRPr/>
            </a:lvl2pPr>
            <a:lvl3pPr>
              <a:buClr>
                <a:schemeClr val="accent3"/>
              </a:buClr>
              <a:defRPr/>
            </a:lvl3pPr>
            <a:lvl4pPr>
              <a:buClr>
                <a:schemeClr val="accent3"/>
              </a:buClr>
              <a:defRPr/>
            </a:lvl4pPr>
            <a:lvl5pPr>
              <a:buClr>
                <a:schemeClr val="accent3"/>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80671" y="2530739"/>
            <a:ext cx="4718304" cy="476250"/>
          </a:xfrm>
        </p:spPr>
        <p:txBody>
          <a:bodyPr anchor="b">
            <a:noAutofit/>
          </a:bodyPr>
          <a:lstStyle>
            <a:lvl1pPr marL="0" indent="0">
              <a:buNone/>
              <a:defRPr sz="2800" b="0">
                <a:solidFill>
                  <a:schemeClr val="accent2">
                    <a:lumMod val="75000"/>
                  </a:schemeClr>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80671" y="3116261"/>
            <a:ext cx="4718304" cy="2632605"/>
          </a:xfrm>
        </p:spPr>
        <p:txBody>
          <a:bodyPr anchor="t">
            <a:normAutofit/>
          </a:bodyPr>
          <a:lstStyle>
            <a:lvl1pPr>
              <a:buClr>
                <a:schemeClr val="accent2"/>
              </a:buClr>
              <a:defRPr/>
            </a:lvl1pPr>
            <a:lvl2pPr>
              <a:buClr>
                <a:schemeClr val="accent2"/>
              </a:buClr>
              <a:defRPr/>
            </a:lvl2pPr>
            <a:lvl3pPr>
              <a:buClr>
                <a:schemeClr val="accent2"/>
              </a:buClr>
              <a:defRPr/>
            </a:lvl3pPr>
            <a:lvl4pPr>
              <a:buClr>
                <a:schemeClr val="accent2"/>
              </a:buClr>
              <a:defRPr/>
            </a:lvl4pPr>
            <a:lvl5pPr>
              <a:buClr>
                <a:schemeClr val="accent2"/>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dirty="0"/>
          </a:p>
        </p:txBody>
      </p:sp>
      <p:sp>
        <p:nvSpPr>
          <p:cNvPr id="8" name="Footer Placeholder 7"/>
          <p:cNvSpPr>
            <a:spLocks noGrp="1"/>
          </p:cNvSpPr>
          <p:nvPr>
            <p:ph type="ftr" sz="quarter" idx="11"/>
          </p:nvPr>
        </p:nvSpPr>
        <p:spPr/>
        <p:txBody>
          <a:bodyPr/>
          <a:lstStyle/>
          <a:p>
            <a:r>
              <a:rPr lang="en-US" smtClean="0"/>
              <a:t>seejaalbookclub      </a:t>
            </a:r>
            <a:r>
              <a:rPr lang="ar-AE" smtClean="0"/>
              <a:t>مايو2022</a:t>
            </a:r>
            <a:endParaRPr lang="en-US" dirty="0"/>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dirty="0"/>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75917830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Content + Right Photo">
    <p:spTree>
      <p:nvGrpSpPr>
        <p:cNvPr id="1" name=""/>
        <p:cNvGrpSpPr/>
        <p:nvPr/>
      </p:nvGrpSpPr>
      <p:grpSpPr>
        <a:xfrm>
          <a:off x="0" y="0"/>
          <a:ext cx="0" cy="0"/>
          <a:chOff x="0" y="0"/>
          <a:chExt cx="0" cy="0"/>
        </a:xfrm>
      </p:grpSpPr>
      <p:cxnSp>
        <p:nvCxnSpPr>
          <p:cNvPr id="8" name="Straight Connector 7"/>
          <p:cNvCxnSpPr>
            <a:cxnSpLocks/>
          </p:cNvCxnSpPr>
          <p:nvPr/>
        </p:nvCxnSpPr>
        <p:spPr>
          <a:xfrm>
            <a:off x="1295401" y="2421466"/>
            <a:ext cx="3580381"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hasCustomPrompt="1"/>
          </p:nvPr>
        </p:nvSpPr>
        <p:spPr>
          <a:xfrm>
            <a:off x="1295403" y="982132"/>
            <a:ext cx="3580380" cy="1303867"/>
          </a:xfrm>
        </p:spPr>
        <p:txBody>
          <a:bodyPr/>
          <a:lstStyle>
            <a:lvl1pPr algn="l">
              <a:defRPr/>
            </a:lvl1pPr>
          </a:lstStyle>
          <a:p>
            <a:r>
              <a:rPr lang="en-US" noProof="0"/>
              <a:t>Click to edit title</a:t>
            </a:r>
          </a:p>
        </p:txBody>
      </p:sp>
      <p:sp>
        <p:nvSpPr>
          <p:cNvPr id="5" name="Date Placeholder 4"/>
          <p:cNvSpPr>
            <a:spLocks noGrp="1"/>
          </p:cNvSpPr>
          <p:nvPr>
            <p:ph type="dt" sz="half" idx="10"/>
          </p:nvPr>
        </p:nvSpPr>
        <p:spPr/>
        <p:txBody>
          <a:bodyPr/>
          <a:lstStyle/>
          <a:p>
            <a:endParaRPr lang="en-US" noProof="0" dirty="0"/>
          </a:p>
        </p:txBody>
      </p:sp>
      <p:sp>
        <p:nvSpPr>
          <p:cNvPr id="6" name="Footer Placeholder 5"/>
          <p:cNvSpPr>
            <a:spLocks noGrp="1"/>
          </p:cNvSpPr>
          <p:nvPr>
            <p:ph type="ftr" sz="quarter" idx="11"/>
          </p:nvPr>
        </p:nvSpPr>
        <p:spPr/>
        <p:txBody>
          <a:bodyPr/>
          <a:lstStyle/>
          <a:p>
            <a:r>
              <a:rPr lang="en-US" noProof="0" smtClean="0"/>
              <a:t>seejaalbookclub      </a:t>
            </a:r>
            <a:r>
              <a:rPr lang="ar-AE" noProof="0" smtClean="0"/>
              <a:t>مايو2022</a:t>
            </a:r>
            <a:endParaRPr lang="en-US" noProof="0" dirty="0"/>
          </a:p>
        </p:txBody>
      </p:sp>
      <p:sp>
        <p:nvSpPr>
          <p:cNvPr id="7" name="Slide Number Placeholder 6"/>
          <p:cNvSpPr>
            <a:spLocks noGrp="1"/>
          </p:cNvSpPr>
          <p:nvPr>
            <p:ph type="sldNum" sz="quarter" idx="12"/>
          </p:nvPr>
        </p:nvSpPr>
        <p:spPr/>
        <p:txBody>
          <a:bodyPr/>
          <a:lstStyle/>
          <a:p>
            <a:fld id="{330EA680-D336-4FF7-8B7A-9848BB0A1C32}" type="slidenum">
              <a:rPr lang="en-US" noProof="0" smtClean="0"/>
              <a:t>‹#›</a:t>
            </a:fld>
            <a:endParaRPr lang="en-US" noProof="0" dirty="0"/>
          </a:p>
        </p:txBody>
      </p:sp>
      <p:sp>
        <p:nvSpPr>
          <p:cNvPr id="10" name="Parallelogram 9">
            <a:extLst>
              <a:ext uri="{FF2B5EF4-FFF2-40B4-BE49-F238E27FC236}">
                <a16:creationId xmlns="" xmlns:a16="http://schemas.microsoft.com/office/drawing/2014/main" id="{9C4F6082-2952-43DC-9B9C-74C88B262CE9}"/>
              </a:ext>
            </a:extLst>
          </p:cNvPr>
          <p:cNvSpPr/>
          <p:nvPr userDrawn="1"/>
        </p:nvSpPr>
        <p:spPr>
          <a:xfrm rot="5400000">
            <a:off x="6801681" y="1316976"/>
            <a:ext cx="4037344" cy="5975391"/>
          </a:xfrm>
          <a:prstGeom prst="parallelogram">
            <a:avLst>
              <a:gd name="adj" fmla="val 12608"/>
            </a:avLst>
          </a:prstGeom>
          <a:gradFill>
            <a:gsLst>
              <a:gs pos="11000">
                <a:schemeClr val="tx1">
                  <a:alpha val="0"/>
                </a:schemeClr>
              </a:gs>
              <a:gs pos="100000">
                <a:schemeClr val="tx1"/>
              </a:gs>
            </a:gsLst>
            <a:lin ang="5400000" scaled="1"/>
          </a:gradFill>
          <a:ln>
            <a:noFill/>
          </a:ln>
          <a:effectLst>
            <a:softEdge rad="317500"/>
          </a:effectLst>
          <a:scene3d>
            <a:camera prst="orthographicFront"/>
            <a:lightRig rig="threePt" dir="t">
              <a:rot lat="0" lon="0" rev="20400000"/>
            </a:lightRig>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1" name="Rectangle: Rounded Corners 10">
            <a:extLst>
              <a:ext uri="{FF2B5EF4-FFF2-40B4-BE49-F238E27FC236}">
                <a16:creationId xmlns="" xmlns:a16="http://schemas.microsoft.com/office/drawing/2014/main" id="{67618976-780E-4131-85CD-66F013F5ACDE}"/>
              </a:ext>
            </a:extLst>
          </p:cNvPr>
          <p:cNvSpPr/>
          <p:nvPr userDrawn="1"/>
        </p:nvSpPr>
        <p:spPr>
          <a:xfrm rot="-120000">
            <a:off x="5372113" y="869568"/>
            <a:ext cx="5703690" cy="4902845"/>
          </a:xfrm>
          <a:prstGeom prst="roundRect">
            <a:avLst>
              <a:gd name="adj" fmla="val 454"/>
            </a:avLst>
          </a:prstGeom>
          <a:blipFill dpi="0" rotWithShape="1">
            <a:blip r:embed="rId2" cstate="screen">
              <a:extLst>
                <a:ext uri="{BEBA8EAE-BF5A-486C-A8C5-ECC9F3942E4B}">
                  <a14:imgProps xmlns:a14="http://schemas.microsoft.com/office/drawing/2010/main">
                    <a14:imgLayer r:embed="rId3">
                      <a14:imgEffect>
                        <a14:sharpenSoften amount="64000"/>
                      </a14:imgEffect>
                      <a14:imgEffect>
                        <a14:saturation sat="0"/>
                      </a14:imgEffect>
                      <a14:imgEffect>
                        <a14:brightnessContrast bright="4000"/>
                      </a14:imgEffect>
                    </a14:imgLayer>
                  </a14:imgProps>
                </a:ext>
                <a:ext uri="{28A0092B-C50C-407E-A947-70E740481C1C}">
                  <a14:useLocalDpi xmlns:a14="http://schemas.microsoft.com/office/drawing/2010/main"/>
                </a:ext>
              </a:extLst>
            </a:blip>
            <a:srcRect/>
            <a:tile tx="0" ty="0" sx="20000" sy="20000" flip="xy" algn="tl"/>
          </a:blipFill>
          <a:ln>
            <a:noFill/>
          </a:ln>
          <a:effectLst/>
          <a:scene3d>
            <a:camera prst="orthographicFront"/>
            <a:lightRig rig="threePt" dir="t">
              <a:rot lat="0" lon="0" rev="20400000"/>
            </a:lightRig>
          </a:scene3d>
          <a:sp3d>
            <a:bevelT w="1270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2" name="Picture Placeholder 17">
            <a:extLst>
              <a:ext uri="{FF2B5EF4-FFF2-40B4-BE49-F238E27FC236}">
                <a16:creationId xmlns="" xmlns:a16="http://schemas.microsoft.com/office/drawing/2014/main" id="{01E4A9BC-C863-435A-8A18-508AE86DCBB7}"/>
              </a:ext>
            </a:extLst>
          </p:cNvPr>
          <p:cNvSpPr>
            <a:spLocks noGrp="1"/>
          </p:cNvSpPr>
          <p:nvPr>
            <p:ph type="pic" sz="quarter" idx="14" hasCustomPrompt="1"/>
          </p:nvPr>
        </p:nvSpPr>
        <p:spPr>
          <a:xfrm rot="-120000" flipH="1">
            <a:off x="5584031" y="1077708"/>
            <a:ext cx="5279854" cy="4486565"/>
          </a:xfrm>
          <a:solidFill>
            <a:schemeClr val="tx1">
              <a:lumMod val="75000"/>
              <a:lumOff val="25000"/>
            </a:schemeClr>
          </a:solidFill>
          <a:effectLst>
            <a:innerShdw blurRad="25400" dist="12700" dir="13500000">
              <a:prstClr val="black">
                <a:alpha val="16000"/>
              </a:prstClr>
            </a:innerShdw>
          </a:effectLst>
        </p:spPr>
        <p:txBody>
          <a:bodyPr lIns="180000" rIns="180000" anchor="ctr"/>
          <a:lstStyle>
            <a:lvl1pPr marL="0" indent="0" algn="ctr">
              <a:buNone/>
              <a:defRPr sz="1600" i="1">
                <a:solidFill>
                  <a:schemeClr val="bg1"/>
                </a:solidFill>
                <a:latin typeface="+mn-lt"/>
                <a:cs typeface="Times New Roman" panose="02020603050405020304" pitchFamily="18" charset="0"/>
              </a:defRPr>
            </a:lvl1pPr>
          </a:lstStyle>
          <a:p>
            <a:r>
              <a:rPr lang="en-US" noProof="0" dirty="0"/>
              <a:t>Insert Photo or Drag &amp; Drop your Photo</a:t>
            </a:r>
          </a:p>
        </p:txBody>
      </p:sp>
      <p:sp>
        <p:nvSpPr>
          <p:cNvPr id="13" name="Text Placeholder 3">
            <a:extLst>
              <a:ext uri="{FF2B5EF4-FFF2-40B4-BE49-F238E27FC236}">
                <a16:creationId xmlns="" xmlns:a16="http://schemas.microsoft.com/office/drawing/2014/main" id="{809CB875-1032-49F8-A74E-BD0BA58F9727}"/>
              </a:ext>
            </a:extLst>
          </p:cNvPr>
          <p:cNvSpPr>
            <a:spLocks noGrp="1"/>
          </p:cNvSpPr>
          <p:nvPr>
            <p:ph type="body" sz="half" idx="2"/>
          </p:nvPr>
        </p:nvSpPr>
        <p:spPr>
          <a:xfrm>
            <a:off x="1295400" y="2556934"/>
            <a:ext cx="3580381" cy="331205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noProof="0"/>
              <a:t>Click to edit Master text styles</a:t>
            </a:r>
          </a:p>
        </p:txBody>
      </p:sp>
    </p:spTree>
    <p:extLst>
      <p:ext uri="{BB962C8B-B14F-4D97-AF65-F5344CB8AC3E}">
        <p14:creationId xmlns:p14="http://schemas.microsoft.com/office/powerpoint/2010/main" val="178245403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_Content + Right Photo">
    <p:spTree>
      <p:nvGrpSpPr>
        <p:cNvPr id="1" name=""/>
        <p:cNvGrpSpPr/>
        <p:nvPr/>
      </p:nvGrpSpPr>
      <p:grpSpPr>
        <a:xfrm>
          <a:off x="0" y="0"/>
          <a:ext cx="0" cy="0"/>
          <a:chOff x="0" y="0"/>
          <a:chExt cx="0" cy="0"/>
        </a:xfrm>
      </p:grpSpPr>
      <p:cxnSp>
        <p:nvCxnSpPr>
          <p:cNvPr id="8" name="Straight Connector 7"/>
          <p:cNvCxnSpPr>
            <a:cxnSpLocks/>
          </p:cNvCxnSpPr>
          <p:nvPr/>
        </p:nvCxnSpPr>
        <p:spPr>
          <a:xfrm>
            <a:off x="1295401" y="2421466"/>
            <a:ext cx="3580381"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hasCustomPrompt="1"/>
          </p:nvPr>
        </p:nvSpPr>
        <p:spPr>
          <a:xfrm>
            <a:off x="1295403" y="982132"/>
            <a:ext cx="3580380" cy="1303867"/>
          </a:xfrm>
        </p:spPr>
        <p:txBody>
          <a:bodyPr/>
          <a:lstStyle>
            <a:lvl1pPr algn="l">
              <a:defRPr/>
            </a:lvl1pPr>
          </a:lstStyle>
          <a:p>
            <a:r>
              <a:rPr lang="en-US" dirty="0"/>
              <a:t>Click to edit title</a:t>
            </a:r>
          </a:p>
        </p:txBody>
      </p:sp>
      <p:sp>
        <p:nvSpPr>
          <p:cNvPr id="3" name="Content Placeholder 2"/>
          <p:cNvSpPr>
            <a:spLocks noGrp="1"/>
          </p:cNvSpPr>
          <p:nvPr>
            <p:ph sz="half" idx="1"/>
          </p:nvPr>
        </p:nvSpPr>
        <p:spPr>
          <a:xfrm>
            <a:off x="5288294" y="895547"/>
            <a:ext cx="5871325" cy="4974901"/>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r>
              <a:rPr lang="en-US" smtClean="0"/>
              <a:t>seejaalbookclub      </a:t>
            </a:r>
            <a:r>
              <a:rPr lang="ar-AE" smtClean="0"/>
              <a:t>مايو2022</a:t>
            </a:r>
            <a:endParaRPr lang="en-US" dirty="0"/>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dirty="0"/>
          </a:p>
        </p:txBody>
      </p:sp>
      <p:sp>
        <p:nvSpPr>
          <p:cNvPr id="13" name="Text Placeholder 3">
            <a:extLst>
              <a:ext uri="{FF2B5EF4-FFF2-40B4-BE49-F238E27FC236}">
                <a16:creationId xmlns="" xmlns:a16="http://schemas.microsoft.com/office/drawing/2014/main" id="{379CAAA9-085A-46C2-A892-DE935E67C328}"/>
              </a:ext>
            </a:extLst>
          </p:cNvPr>
          <p:cNvSpPr>
            <a:spLocks noGrp="1"/>
          </p:cNvSpPr>
          <p:nvPr>
            <p:ph type="body" sz="half" idx="2"/>
          </p:nvPr>
        </p:nvSpPr>
        <p:spPr>
          <a:xfrm>
            <a:off x="1295400" y="2556934"/>
            <a:ext cx="3580381" cy="331205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88711364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dirty="0"/>
          </a:p>
        </p:txBody>
      </p:sp>
      <p:sp>
        <p:nvSpPr>
          <p:cNvPr id="4" name="Footer Placeholder 3"/>
          <p:cNvSpPr>
            <a:spLocks noGrp="1"/>
          </p:cNvSpPr>
          <p:nvPr>
            <p:ph type="ftr" sz="quarter" idx="11"/>
          </p:nvPr>
        </p:nvSpPr>
        <p:spPr/>
        <p:txBody>
          <a:bodyPr/>
          <a:lstStyle/>
          <a:p>
            <a:r>
              <a:rPr lang="en-US" smtClean="0"/>
              <a:t>seejaalbookclub      </a:t>
            </a:r>
            <a:r>
              <a:rPr lang="ar-AE" smtClean="0"/>
              <a:t>مايو2022</a:t>
            </a:r>
            <a:endParaRPr lang="en-US" dirty="0"/>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45845452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dirty="0"/>
          </a:p>
        </p:txBody>
      </p:sp>
      <p:sp>
        <p:nvSpPr>
          <p:cNvPr id="4" name="Footer Placeholder 3"/>
          <p:cNvSpPr>
            <a:spLocks noGrp="1"/>
          </p:cNvSpPr>
          <p:nvPr>
            <p:ph type="ftr" sz="quarter" idx="11"/>
          </p:nvPr>
        </p:nvSpPr>
        <p:spPr/>
        <p:txBody>
          <a:bodyPr/>
          <a:lstStyle/>
          <a:p>
            <a:r>
              <a:rPr lang="en-US" smtClean="0"/>
              <a:t>seejaalbookclub      </a:t>
            </a:r>
            <a:r>
              <a:rPr lang="ar-AE" smtClean="0"/>
              <a:t>مايو2022</a:t>
            </a:r>
            <a:endParaRPr lang="en-US" dirty="0"/>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7" name="Text Placeholder 6">
            <a:extLst>
              <a:ext uri="{FF2B5EF4-FFF2-40B4-BE49-F238E27FC236}">
                <a16:creationId xmlns="" xmlns:a16="http://schemas.microsoft.com/office/drawing/2014/main" id="{BC76C9E3-4E12-46D0-A58B-4B548A8EE690}"/>
              </a:ext>
            </a:extLst>
          </p:cNvPr>
          <p:cNvSpPr>
            <a:spLocks noGrp="1"/>
          </p:cNvSpPr>
          <p:nvPr>
            <p:ph type="body" sz="quarter" idx="13"/>
          </p:nvPr>
        </p:nvSpPr>
        <p:spPr>
          <a:xfrm>
            <a:off x="1688805" y="2442732"/>
            <a:ext cx="8814391" cy="3139547"/>
          </a:xfrm>
        </p:spPr>
        <p:txBody>
          <a:bodyPr anchor="ctr"/>
          <a:lstStyle>
            <a:lvl1pPr marL="0" indent="0" algn="ctr">
              <a:buNone/>
              <a:defRPr sz="6000"/>
            </a:lvl1pPr>
          </a:lstStyle>
          <a:p>
            <a:pPr lvl="0"/>
            <a:r>
              <a:rPr lang="en-US"/>
              <a:t>Click to edit Master text styles</a:t>
            </a:r>
          </a:p>
        </p:txBody>
      </p:sp>
    </p:spTree>
    <p:extLst>
      <p:ext uri="{BB962C8B-B14F-4D97-AF65-F5344CB8AC3E}">
        <p14:creationId xmlns:p14="http://schemas.microsoft.com/office/powerpoint/2010/main" val="176160923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dirty="0"/>
          </a:p>
        </p:txBody>
      </p:sp>
      <p:sp>
        <p:nvSpPr>
          <p:cNvPr id="3" name="Footer Placeholder 2"/>
          <p:cNvSpPr>
            <a:spLocks noGrp="1"/>
          </p:cNvSpPr>
          <p:nvPr>
            <p:ph type="ftr" sz="quarter" idx="11"/>
          </p:nvPr>
        </p:nvSpPr>
        <p:spPr/>
        <p:txBody>
          <a:bodyPr/>
          <a:lstStyle/>
          <a:p>
            <a:r>
              <a:rPr lang="en-US" smtClean="0"/>
              <a:t>seejaalbookclub      </a:t>
            </a:r>
            <a:r>
              <a:rPr lang="ar-AE" smtClean="0"/>
              <a:t>مايو2022</a:t>
            </a:r>
            <a:endParaRPr lang="en-US" dirty="0"/>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dirty="0"/>
          </a:p>
        </p:txBody>
      </p:sp>
    </p:spTree>
    <p:extLst>
      <p:ext uri="{BB962C8B-B14F-4D97-AF65-F5344CB8AC3E}">
        <p14:creationId xmlns:p14="http://schemas.microsoft.com/office/powerpoint/2010/main" val="31079292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7" name="Picture 6" descr="HD-PanelContent-GrommetsCombined.png"/>
          <p:cNvPicPr>
            <a:picLocks noChangeAspect="1"/>
          </p:cNvPicPr>
          <p:nvPr/>
        </p:nvPicPr>
        <p:blipFill>
          <a:blip r:embed="rId19">
            <a:extLst>
              <a:ext uri="{28A0092B-C50C-407E-A947-70E740481C1C}">
                <a14:useLocalDpi xmlns:a14="http://schemas.microsoft.com/office/drawing/2010/main"/>
              </a:ext>
            </a:extLst>
          </a:blip>
          <a:stretch>
            <a:fillRect/>
          </a:stretch>
        </p:blipFill>
        <p:spPr>
          <a:xfrm>
            <a:off x="0" y="0"/>
            <a:ext cx="12188825" cy="6856214"/>
          </a:xfrm>
          <a:prstGeom prst="rect">
            <a:avLst/>
          </a:prstGeom>
        </p:spPr>
      </p:pic>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endParaRPr lang="en-US" dirty="0"/>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r>
              <a:rPr lang="en-US" smtClean="0"/>
              <a:t>seejaalbookclub      </a:t>
            </a:r>
            <a:r>
              <a:rPr lang="ar-AE" smtClean="0"/>
              <a:t>مايو2022</a:t>
            </a:r>
            <a:endParaRPr lang="en-US" dirty="0"/>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330EA680-D336-4FF7-8B7A-9848BB0A1C32}" type="slidenum">
              <a:rPr lang="en-US" smtClean="0"/>
              <a:t>‹#›</a:t>
            </a:fld>
            <a:endParaRPr lang="en-US" dirty="0"/>
          </a:p>
        </p:txBody>
      </p:sp>
    </p:spTree>
    <p:extLst>
      <p:ext uri="{BB962C8B-B14F-4D97-AF65-F5344CB8AC3E}">
        <p14:creationId xmlns:p14="http://schemas.microsoft.com/office/powerpoint/2010/main" val="543425805"/>
      </p:ext>
    </p:extLst>
  </p:cSld>
  <p:clrMap bg1="lt1" tx1="dk1" bg2="lt2" tx2="dk2" accent1="accent1" accent2="accent2" accent3="accent3" accent4="accent4" accent5="accent5" accent6="accent6" hlink="hlink" folHlink="folHlink"/>
  <p:sldLayoutIdLst>
    <p:sldLayoutId id="2147484169" r:id="rId1"/>
    <p:sldLayoutId id="2147484170" r:id="rId2"/>
    <p:sldLayoutId id="2147484186" r:id="rId3"/>
    <p:sldLayoutId id="2147484187" r:id="rId4"/>
    <p:sldLayoutId id="2147484188" r:id="rId5"/>
    <p:sldLayoutId id="2147484189" r:id="rId6"/>
    <p:sldLayoutId id="2147484190" r:id="rId7"/>
    <p:sldLayoutId id="2147484191" r:id="rId8"/>
    <p:sldLayoutId id="2147484192" r:id="rId9"/>
    <p:sldLayoutId id="2147484171" r:id="rId10"/>
    <p:sldLayoutId id="2147484172" r:id="rId11"/>
    <p:sldLayoutId id="2147484173" r:id="rId12"/>
    <p:sldLayoutId id="2147484193" r:id="rId13"/>
    <p:sldLayoutId id="2147484194" r:id="rId14"/>
    <p:sldLayoutId id="2147484174" r:id="rId15"/>
    <p:sldLayoutId id="2147484195" r:id="rId16"/>
    <p:sldLayoutId id="2147484175" r:id="rId17"/>
  </p:sldLayoutIdLst>
  <p:hf sldNum="0" hdr="0" dt="0"/>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2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1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5.png"/><Relationship Id="rId7"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6.xml"/><Relationship Id="rId6" Type="http://schemas.openxmlformats.org/officeDocument/2006/relationships/image" Target="../media/image18.png"/><Relationship Id="rId11" Type="http://schemas.openxmlformats.org/officeDocument/2006/relationships/image" Target="../media/image22.png"/><Relationship Id="rId5" Type="http://schemas.openxmlformats.org/officeDocument/2006/relationships/image" Target="../media/image17.png"/><Relationship Id="rId10" Type="http://schemas.openxmlformats.org/officeDocument/2006/relationships/image" Target="../media/image21.png"/><Relationship Id="rId4" Type="http://schemas.openxmlformats.org/officeDocument/2006/relationships/image" Target="../media/image16.png"/><Relationship Id="rId9" Type="http://schemas.openxmlformats.org/officeDocument/2006/relationships/image" Target="../media/image2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ar-AE" sz="7200" dirty="0">
                <a:latin typeface="Urdu Typesetting" panose="03020402040406030203" pitchFamily="66" charset="-78"/>
                <a:cs typeface="Urdu Typesetting" panose="03020402040406030203" pitchFamily="66" charset="-78"/>
              </a:rPr>
              <a:t>فرسان مايو</a:t>
            </a:r>
            <a:endParaRPr lang="en-US" sz="7200" dirty="0">
              <a:latin typeface="Urdu Typesetting" panose="03020402040406030203" pitchFamily="66" charset="-78"/>
              <a:cs typeface="Urdu Typesetting" panose="03020402040406030203" pitchFamily="66" charset="-78"/>
            </a:endParaRPr>
          </a:p>
        </p:txBody>
      </p:sp>
      <p:sp>
        <p:nvSpPr>
          <p:cNvPr id="3" name="Subtitle 2"/>
          <p:cNvSpPr>
            <a:spLocks noGrp="1"/>
          </p:cNvSpPr>
          <p:nvPr>
            <p:ph type="subTitle" idx="1"/>
          </p:nvPr>
        </p:nvSpPr>
        <p:spPr/>
        <p:txBody>
          <a:bodyPr/>
          <a:lstStyle/>
          <a:p>
            <a:r>
              <a:rPr lang="en-US" sz="4000" b="1" dirty="0">
                <a:latin typeface="Bodoni MT" panose="02070603080606020203" pitchFamily="18" charset="0"/>
              </a:rPr>
              <a:t>2022</a:t>
            </a:r>
            <a:endParaRPr lang="en-US" b="1" dirty="0">
              <a:latin typeface="Bodoni MT" panose="02070603080606020203" pitchFamily="18" charset="0"/>
            </a:endParaRPr>
          </a:p>
        </p:txBody>
      </p:sp>
      <p:sp>
        <p:nvSpPr>
          <p:cNvPr id="4" name="Footer Placeholder 3"/>
          <p:cNvSpPr>
            <a:spLocks noGrp="1"/>
          </p:cNvSpPr>
          <p:nvPr>
            <p:ph type="ftr" sz="quarter" idx="11"/>
          </p:nvPr>
        </p:nvSpPr>
        <p:spPr/>
        <p:txBody>
          <a:bodyPr/>
          <a:lstStyle/>
          <a:p>
            <a:r>
              <a:rPr lang="en-US" smtClean="0"/>
              <a:t>seejaalbookclub      </a:t>
            </a:r>
            <a:r>
              <a:rPr lang="ar-AE" smtClean="0"/>
              <a:t>مايو2022</a:t>
            </a:r>
            <a:endParaRPr lang="en-US" dirty="0"/>
          </a:p>
        </p:txBody>
      </p:sp>
    </p:spTree>
    <p:extLst>
      <p:ext uri="{BB962C8B-B14F-4D97-AF65-F5344CB8AC3E}">
        <p14:creationId xmlns:p14="http://schemas.microsoft.com/office/powerpoint/2010/main" val="109857222"/>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6000">
        <p15:prstTrans prst="curtains"/>
      </p:transition>
    </mc:Choice>
    <mc:Fallback>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2" y="1347019"/>
            <a:ext cx="9601196" cy="938980"/>
          </a:xfrm>
        </p:spPr>
        <p:txBody>
          <a:bodyPr/>
          <a:lstStyle/>
          <a:p>
            <a:r>
              <a:rPr lang="ar-AE" dirty="0">
                <a:effectLst>
                  <a:outerShdw blurRad="38100" dist="38100" dir="2700000" algn="tl">
                    <a:srgbClr val="000000">
                      <a:alpha val="43137"/>
                    </a:srgbClr>
                  </a:outerShdw>
                </a:effectLst>
                <a:latin typeface="Urdu Typesetting" panose="03020402040406030203" pitchFamily="66" charset="-78"/>
                <a:cs typeface="Urdu Typesetting" panose="03020402040406030203" pitchFamily="66" charset="-78"/>
              </a:rPr>
              <a:t>إسماعيل فهد إسماعيل</a:t>
            </a:r>
            <a:endParaRPr lang="en-US" dirty="0">
              <a:effectLst>
                <a:outerShdw blurRad="38100" dist="38100" dir="2700000" algn="tl">
                  <a:srgbClr val="000000">
                    <a:alpha val="43137"/>
                  </a:srgbClr>
                </a:outerShdw>
              </a:effectLst>
              <a:latin typeface="Urdu Typesetting" panose="03020402040406030203" pitchFamily="66" charset="-78"/>
              <a:cs typeface="Urdu Typesetting" panose="03020402040406030203" pitchFamily="66" charset="-78"/>
            </a:endParaRPr>
          </a:p>
        </p:txBody>
      </p:sp>
      <p:sp>
        <p:nvSpPr>
          <p:cNvPr id="3" name="Content Placeholder 2"/>
          <p:cNvSpPr>
            <a:spLocks noGrp="1"/>
          </p:cNvSpPr>
          <p:nvPr>
            <p:ph idx="1"/>
          </p:nvPr>
        </p:nvSpPr>
        <p:spPr>
          <a:xfrm>
            <a:off x="2949676" y="2124312"/>
            <a:ext cx="7878095" cy="589391"/>
          </a:xfrm>
        </p:spPr>
        <p:txBody>
          <a:bodyPr/>
          <a:lstStyle/>
          <a:p>
            <a:pPr marL="0" indent="0" algn="r">
              <a:buNone/>
            </a:pPr>
            <a:endParaRPr lang="ar-AE" dirty="0"/>
          </a:p>
          <a:p>
            <a:pPr marL="0" indent="0" algn="just" rtl="1">
              <a:lnSpc>
                <a:spcPct val="150000"/>
              </a:lnSpc>
              <a:buNone/>
            </a:pPr>
            <a:r>
              <a:rPr lang="ar-AE" dirty="0"/>
              <a:t>إسماعيل فهد إسماعيل، (ولد: 1 كانون الثاني 1940، البصرة - وفاة: 25 أيلول 2018، الكويت)، كاتب وروائي كويتي متفرغ منذ عام 1985. حصل على بكالوريوس أدب ونقد من المعهد العالي للفنون المسرحية - دولة الكويت. عمل في مجال التدريس وإدارة الوسائل التعليمية، وأدار شركة للإنتاج الفني. يعد المؤسس الحقيقي لفن الرواية في الكويت، لكونه يمثل إحدى العلامات الروائية العربية المحسوبة في سماء فن الرواية. وهو بمنزلة العمود الأهم للفن الروائي والقصصي في الكويت خصوصا. ورعايته لعدد كبير من كتاب القصة القصيرة والرواية، واحتضانه لمواهب أدبية إبداعية باتا يمثلان حضورا لافتا على الساحة الكويتية والعربية.</a:t>
            </a:r>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26536">
            <a:off x="295585" y="1595592"/>
            <a:ext cx="1999634" cy="2452533"/>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5" name="Footer Placeholder 4"/>
          <p:cNvSpPr>
            <a:spLocks noGrp="1"/>
          </p:cNvSpPr>
          <p:nvPr>
            <p:ph type="ftr" sz="quarter" idx="11"/>
          </p:nvPr>
        </p:nvSpPr>
        <p:spPr/>
        <p:txBody>
          <a:bodyPr/>
          <a:lstStyle/>
          <a:p>
            <a:r>
              <a:rPr lang="en-US" smtClean="0"/>
              <a:t>seejaalbookclub      </a:t>
            </a:r>
            <a:r>
              <a:rPr lang="ar-AE" smtClean="0"/>
              <a:t>مايو2022</a:t>
            </a:r>
            <a:endParaRPr lang="en-US" dirty="0"/>
          </a:p>
        </p:txBody>
      </p:sp>
    </p:spTree>
    <p:extLst>
      <p:ext uri="{BB962C8B-B14F-4D97-AF65-F5344CB8AC3E}">
        <p14:creationId xmlns:p14="http://schemas.microsoft.com/office/powerpoint/2010/main" val="2923480833"/>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invX="1"/>
      </p:transition>
    </mc:Choice>
    <mc:Fallback>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4F0FD8D-85A3-4615-A429-E50BA24B943E}"/>
              </a:ext>
            </a:extLst>
          </p:cNvPr>
          <p:cNvSpPr>
            <a:spLocks noGrp="1"/>
          </p:cNvSpPr>
          <p:nvPr>
            <p:ph type="title"/>
          </p:nvPr>
        </p:nvSpPr>
        <p:spPr/>
        <p:txBody>
          <a:bodyPr/>
          <a:lstStyle/>
          <a:p>
            <a:r>
              <a:rPr lang="ar-AE" sz="6600" dirty="0">
                <a:latin typeface="Urdu Typesetting" panose="03020402040406030203" pitchFamily="66" charset="-78"/>
                <a:cs typeface="Urdu Typesetting" panose="03020402040406030203" pitchFamily="66" charset="-78"/>
              </a:rPr>
              <a:t>السبيليات</a:t>
            </a:r>
            <a:endParaRPr lang="en-US" sz="6600" dirty="0">
              <a:latin typeface="Urdu Typesetting" panose="03020402040406030203" pitchFamily="66" charset="-78"/>
              <a:cs typeface="Urdu Typesetting" panose="03020402040406030203" pitchFamily="66" charset="-78"/>
            </a:endParaRPr>
          </a:p>
        </p:txBody>
      </p:sp>
      <p:sp>
        <p:nvSpPr>
          <p:cNvPr id="9" name="Content Placeholder 8"/>
          <p:cNvSpPr>
            <a:spLocks noGrp="1"/>
          </p:cNvSpPr>
          <p:nvPr>
            <p:ph sz="half" idx="2"/>
          </p:nvPr>
        </p:nvSpPr>
        <p:spPr>
          <a:xfrm>
            <a:off x="3421626" y="2663977"/>
            <a:ext cx="7325032" cy="3461520"/>
          </a:xfrm>
        </p:spPr>
        <p:txBody>
          <a:bodyPr>
            <a:normAutofit/>
          </a:bodyPr>
          <a:lstStyle/>
          <a:p>
            <a:pPr algn="just" rtl="1">
              <a:lnSpc>
                <a:spcPct val="150000"/>
              </a:lnSpc>
            </a:pPr>
            <a:r>
              <a:rPr lang="ar-AE" dirty="0"/>
              <a:t> في هذه الرواية حكاية قرية "السبيليات". تحدث تفاصيلها خلال الحرب الإيرانية العراقية، وهي الحرب الأطول في القرن العشرين، حيث قامت القوات العراقية بطمر مداخل كافة الأنهار المتفرعة عن شط العرب بالتراب، بما تسبب بمنع وصول الماء إلى غابات النخيل الواقعة على الضفة الغربية من شط العرب. بعد مرور سنوات ذبل النخيل وما عاد مثمرا، وماتت كافة أنواع الأشجار والخضار والفواكه، عدا شريان من الأرض أخضر يمتد من عند شط العرب وحتى حدود الصحراء غربا، في منطقة تدعى "السبيليات". هذه الرواية تبحث في سبب هذا الشريان الأخضر وسط المساحات الشاسعة للبوار من خلال شخصية امرأة عجوز تكفّلت وحدها بضخ الحياة إلى زرع القرية وساكنيها من الجنود.</a:t>
            </a:r>
            <a:endParaRPr lang="en-US" dirty="0"/>
          </a:p>
        </p:txBody>
      </p:sp>
      <p:pic>
        <p:nvPicPr>
          <p:cNvPr id="10" name="Picture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2578" y="1921349"/>
            <a:ext cx="2009775" cy="3133725"/>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3" name="Footer Placeholder 2"/>
          <p:cNvSpPr>
            <a:spLocks noGrp="1"/>
          </p:cNvSpPr>
          <p:nvPr>
            <p:ph type="ftr" sz="quarter" idx="11"/>
          </p:nvPr>
        </p:nvSpPr>
        <p:spPr/>
        <p:txBody>
          <a:bodyPr/>
          <a:lstStyle/>
          <a:p>
            <a:r>
              <a:rPr lang="en-US" smtClean="0"/>
              <a:t>seejaalbookclub      </a:t>
            </a:r>
            <a:r>
              <a:rPr lang="ar-AE" smtClean="0"/>
              <a:t>مايو2022</a:t>
            </a:r>
            <a:endParaRPr lang="en-US" dirty="0"/>
          </a:p>
        </p:txBody>
      </p:sp>
    </p:spTree>
    <p:extLst>
      <p:ext uri="{BB962C8B-B14F-4D97-AF65-F5344CB8AC3E}">
        <p14:creationId xmlns:p14="http://schemas.microsoft.com/office/powerpoint/2010/main" val="1136713874"/>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invX="1"/>
      </p:transition>
    </mc:Choice>
    <mc:Fallback>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4F0FD8D-85A3-4615-A429-E50BA24B943E}"/>
              </a:ext>
            </a:extLst>
          </p:cNvPr>
          <p:cNvSpPr>
            <a:spLocks noGrp="1"/>
          </p:cNvSpPr>
          <p:nvPr>
            <p:ph type="title"/>
          </p:nvPr>
        </p:nvSpPr>
        <p:spPr/>
        <p:txBody>
          <a:bodyPr/>
          <a:lstStyle/>
          <a:p>
            <a:r>
              <a:rPr lang="ar-AE" sz="6600" dirty="0">
                <a:latin typeface="Urdu Typesetting" panose="03020402040406030203" pitchFamily="66" charset="-78"/>
                <a:cs typeface="Urdu Typesetting" panose="03020402040406030203" pitchFamily="66" charset="-78"/>
              </a:rPr>
              <a:t>باربرا دي أنجليس</a:t>
            </a:r>
            <a:endParaRPr lang="en-US" sz="6600" dirty="0">
              <a:latin typeface="Urdu Typesetting" panose="03020402040406030203" pitchFamily="66" charset="-78"/>
              <a:cs typeface="Urdu Typesetting" panose="03020402040406030203" pitchFamily="66" charset="-78"/>
            </a:endParaRPr>
          </a:p>
        </p:txBody>
      </p:sp>
      <p:sp>
        <p:nvSpPr>
          <p:cNvPr id="9" name="Content Placeholder 8"/>
          <p:cNvSpPr>
            <a:spLocks noGrp="1"/>
          </p:cNvSpPr>
          <p:nvPr>
            <p:ph sz="half" idx="2"/>
          </p:nvPr>
        </p:nvSpPr>
        <p:spPr>
          <a:xfrm>
            <a:off x="2920181" y="2663977"/>
            <a:ext cx="7826477" cy="3461520"/>
          </a:xfrm>
        </p:spPr>
        <p:txBody>
          <a:bodyPr>
            <a:normAutofit lnSpcReduction="10000"/>
          </a:bodyPr>
          <a:lstStyle/>
          <a:p>
            <a:pPr algn="just" rtl="1">
              <a:lnSpc>
                <a:spcPct val="150000"/>
              </a:lnSpc>
            </a:pPr>
            <a:r>
              <a:rPr lang="ar-AE" dirty="0"/>
              <a:t>هي أحد المُعلّمين الأكثر تأثيراً في عصرنا في مجال التحوّل الشخصي والروحي، بإعتبارها كافة، ومتحدّثة، وشخصيّة إعلامية مشهورة، فهي أسطورة كونها أحد أوائل الأشخاص الذين ساعدوا على تعميم حركة مساعدة الذات في الثمانينيات.</a:t>
            </a:r>
          </a:p>
          <a:p>
            <a:pPr algn="just" rtl="1">
              <a:lnSpc>
                <a:spcPct val="150000"/>
              </a:lnSpc>
            </a:pPr>
            <a:r>
              <a:rPr lang="ar-AE" dirty="0"/>
              <a:t>لقد قامت الدكتورة "دي أنجليس" بكتابة خمسة عشر كتاباً من الكتب الأكبر مبيعاً والتي باعت أكثر من عشرة ملايين نسخة ونُشرت في خمس وعشرين لغة، بما في ذلك أربعة كتب احتّلت المركز الأولَ في تصنيف "نيويورك تايمز" للكتب الأكثر مبيعاً، لقد لعبت دور البطولة في برامجها التلفزيونية الخاصة على شبكة </a:t>
            </a:r>
            <a:r>
              <a:rPr lang="en-US" dirty="0"/>
              <a:t>CNN, CBS, PBS، </a:t>
            </a:r>
            <a:r>
              <a:rPr lang="ar-AE" dirty="0"/>
              <a:t>وكانت ضيفاً متكرراً في برنامج "أوبرا وينفري"، برنامج "اليوم"، "صباح الخير أمريكا"</a:t>
            </a:r>
          </a:p>
          <a:p>
            <a:pPr algn="just" rtl="1">
              <a:lnSpc>
                <a:spcPct val="150000"/>
              </a:lnSpc>
            </a:pPr>
            <a:endParaRPr lang="en-US"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6925" y="1873045"/>
            <a:ext cx="1757291" cy="2571136"/>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4" name="Footer Placeholder 3"/>
          <p:cNvSpPr>
            <a:spLocks noGrp="1"/>
          </p:cNvSpPr>
          <p:nvPr>
            <p:ph type="ftr" sz="quarter" idx="11"/>
          </p:nvPr>
        </p:nvSpPr>
        <p:spPr/>
        <p:txBody>
          <a:bodyPr/>
          <a:lstStyle/>
          <a:p>
            <a:r>
              <a:rPr lang="en-US" smtClean="0"/>
              <a:t>seejaalbookclub      </a:t>
            </a:r>
            <a:r>
              <a:rPr lang="ar-AE" smtClean="0"/>
              <a:t>مايو2022</a:t>
            </a:r>
            <a:endParaRPr lang="en-US" dirty="0"/>
          </a:p>
        </p:txBody>
      </p:sp>
    </p:spTree>
    <p:extLst>
      <p:ext uri="{BB962C8B-B14F-4D97-AF65-F5344CB8AC3E}">
        <p14:creationId xmlns:p14="http://schemas.microsoft.com/office/powerpoint/2010/main" val="2476655952"/>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invX="1"/>
      </p:transition>
    </mc:Choice>
    <mc:Fallback>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4F0FD8D-85A3-4615-A429-E50BA24B943E}"/>
              </a:ext>
            </a:extLst>
          </p:cNvPr>
          <p:cNvSpPr>
            <a:spLocks noGrp="1"/>
          </p:cNvSpPr>
          <p:nvPr>
            <p:ph type="title"/>
          </p:nvPr>
        </p:nvSpPr>
        <p:spPr/>
        <p:txBody>
          <a:bodyPr/>
          <a:lstStyle/>
          <a:p>
            <a:r>
              <a:rPr lang="ar-AE" sz="6600" dirty="0">
                <a:latin typeface="Urdu Typesetting" panose="03020402040406030203" pitchFamily="66" charset="-78"/>
                <a:cs typeface="Urdu Typesetting" panose="03020402040406030203" pitchFamily="66" charset="-78"/>
              </a:rPr>
              <a:t>خيار الحب</a:t>
            </a:r>
            <a:endParaRPr lang="en-US" sz="6600" dirty="0">
              <a:latin typeface="Urdu Typesetting" panose="03020402040406030203" pitchFamily="66" charset="-78"/>
              <a:cs typeface="Urdu Typesetting" panose="03020402040406030203" pitchFamily="66" charset="-78"/>
            </a:endParaRPr>
          </a:p>
        </p:txBody>
      </p:sp>
      <p:pic>
        <p:nvPicPr>
          <p:cNvPr id="3" name="Content Placeholder 2"/>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488618" y="2498136"/>
            <a:ext cx="1943100" cy="2790825"/>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4" name="TextBox 3">
            <a:extLst>
              <a:ext uri="{FF2B5EF4-FFF2-40B4-BE49-F238E27FC236}">
                <a16:creationId xmlns="" xmlns:a16="http://schemas.microsoft.com/office/drawing/2014/main" id="{3F9D78EE-6A33-494B-960D-00A9F0B0F309}"/>
              </a:ext>
            </a:extLst>
          </p:cNvPr>
          <p:cNvSpPr txBox="1"/>
          <p:nvPr/>
        </p:nvSpPr>
        <p:spPr>
          <a:xfrm>
            <a:off x="2903744" y="2987505"/>
            <a:ext cx="7992854" cy="2118913"/>
          </a:xfrm>
          <a:prstGeom prst="rect">
            <a:avLst/>
          </a:prstGeom>
          <a:noFill/>
        </p:spPr>
        <p:txBody>
          <a:bodyPr wrap="square" rtlCol="0">
            <a:spAutoFit/>
          </a:bodyPr>
          <a:lstStyle/>
          <a:p>
            <a:pPr algn="r" rtl="1">
              <a:lnSpc>
                <a:spcPct val="150000"/>
              </a:lnSpc>
            </a:pPr>
            <a:r>
              <a:rPr lang="ar-AE" dirty="0"/>
              <a:t>دليل بليغ ومنير ومؤثر لتحويل علاقتك بالحب نفسه. ستكتشف كيف أن الحب هو خيار يمكنك القيام به من لحظة إلى أخرى وكيفية استخدامه باعتباره أعلى ممارسة روحية. الحب لا يأتي من الخارج من حياتنا ، بل يأتي من الداخل لنا. هذا الفهم المستنير يعني أنه لا يتعين علينا انتظار وصول الحب حتى نشعر به ، أو لشخص ما أن يعاملنا بطريقة معينة لتجربة ذلك. يمكننا أن نختار أن نكون في حالة حب - حبنا -لأنه مصدرنا وجوهرنا. عندها فقط يمكننا أن نجلب هذا الحب بشكل أصلي إلى داخلنا الى العلاقات والتفاعلات مع العالم.</a:t>
            </a:r>
            <a:endParaRPr lang="en-US" dirty="0"/>
          </a:p>
        </p:txBody>
      </p:sp>
      <p:sp>
        <p:nvSpPr>
          <p:cNvPr id="5" name="Footer Placeholder 4"/>
          <p:cNvSpPr>
            <a:spLocks noGrp="1"/>
          </p:cNvSpPr>
          <p:nvPr>
            <p:ph type="ftr" sz="quarter" idx="11"/>
          </p:nvPr>
        </p:nvSpPr>
        <p:spPr/>
        <p:txBody>
          <a:bodyPr/>
          <a:lstStyle/>
          <a:p>
            <a:r>
              <a:rPr lang="en-US" smtClean="0"/>
              <a:t>seejaalbookclub      </a:t>
            </a:r>
            <a:r>
              <a:rPr lang="ar-AE" smtClean="0"/>
              <a:t>مايو2022</a:t>
            </a:r>
            <a:endParaRPr lang="en-US" dirty="0"/>
          </a:p>
        </p:txBody>
      </p:sp>
    </p:spTree>
    <p:extLst>
      <p:ext uri="{BB962C8B-B14F-4D97-AF65-F5344CB8AC3E}">
        <p14:creationId xmlns:p14="http://schemas.microsoft.com/office/powerpoint/2010/main" val="1633049231"/>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invX="1"/>
      </p:transition>
    </mc:Choice>
    <mc:Fallback>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4F0FD8D-85A3-4615-A429-E50BA24B943E}"/>
              </a:ext>
            </a:extLst>
          </p:cNvPr>
          <p:cNvSpPr>
            <a:spLocks noGrp="1"/>
          </p:cNvSpPr>
          <p:nvPr>
            <p:ph type="title"/>
          </p:nvPr>
        </p:nvSpPr>
        <p:spPr/>
        <p:txBody>
          <a:bodyPr/>
          <a:lstStyle/>
          <a:p>
            <a:r>
              <a:rPr lang="ar-AE" sz="6600" dirty="0">
                <a:latin typeface="Urdu Typesetting" panose="03020402040406030203" pitchFamily="66" charset="-78"/>
                <a:cs typeface="Urdu Typesetting" panose="03020402040406030203" pitchFamily="66" charset="-78"/>
              </a:rPr>
              <a:t>عبده خال</a:t>
            </a:r>
            <a:endParaRPr lang="en-US" sz="6600" dirty="0">
              <a:latin typeface="Urdu Typesetting" panose="03020402040406030203" pitchFamily="66" charset="-78"/>
              <a:cs typeface="Urdu Typesetting" panose="03020402040406030203" pitchFamily="66" charset="-78"/>
            </a:endParaRPr>
          </a:p>
        </p:txBody>
      </p:sp>
      <p:pic>
        <p:nvPicPr>
          <p:cNvPr id="10" name="Picture 9">
            <a:extLst>
              <a:ext uri="{FF2B5EF4-FFF2-40B4-BE49-F238E27FC236}">
                <a16:creationId xmlns="" xmlns:a16="http://schemas.microsoft.com/office/drawing/2014/main" id="{5A3B8BEB-0D97-40FD-8D37-7C5590A461CA}"/>
              </a:ext>
            </a:extLst>
          </p:cNvPr>
          <p:cNvPicPr>
            <a:picLocks noChangeAspect="1"/>
          </p:cNvPicPr>
          <p:nvPr/>
        </p:nvPicPr>
        <p:blipFill rotWithShape="1">
          <a:blip r:embed="rId2"/>
          <a:srcRect l="11959" r="11131"/>
          <a:stretch/>
        </p:blipFill>
        <p:spPr>
          <a:xfrm>
            <a:off x="471743" y="1789756"/>
            <a:ext cx="1866607" cy="2774609"/>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12" name="TextBox 11">
            <a:extLst>
              <a:ext uri="{FF2B5EF4-FFF2-40B4-BE49-F238E27FC236}">
                <a16:creationId xmlns="" xmlns:a16="http://schemas.microsoft.com/office/drawing/2014/main" id="{8570B63C-FED5-4682-AD31-07711D515948}"/>
              </a:ext>
            </a:extLst>
          </p:cNvPr>
          <p:cNvSpPr txBox="1"/>
          <p:nvPr/>
        </p:nvSpPr>
        <p:spPr>
          <a:xfrm>
            <a:off x="3171025" y="2646891"/>
            <a:ext cx="7627272" cy="3365473"/>
          </a:xfrm>
          <a:prstGeom prst="rect">
            <a:avLst/>
          </a:prstGeom>
          <a:noFill/>
        </p:spPr>
        <p:txBody>
          <a:bodyPr wrap="square">
            <a:spAutoFit/>
          </a:bodyPr>
          <a:lstStyle/>
          <a:p>
            <a:pPr algn="just" rtl="1">
              <a:lnSpc>
                <a:spcPct val="150000"/>
              </a:lnSpc>
            </a:pPr>
            <a:r>
              <a:rPr lang="ar-AE" dirty="0"/>
              <a:t>اشتغل بالصحافة منذ عام 1982 وهو حاليا يشغل مدير تحرير جريدة عكاظ السعودية، شارك في تحرير دورية الراوي الصادرة عن نادي جدة الأدبي والمعنية بالسرد في الجزيرة العرب</a:t>
            </a:r>
          </a:p>
          <a:p>
            <a:pPr algn="just" rtl="1">
              <a:lnSpc>
                <a:spcPct val="150000"/>
              </a:lnSpc>
            </a:pPr>
            <a:r>
              <a:rPr lang="ar-AE" dirty="0"/>
              <a:t>شارك في تحرير مجلة النص الجديد وتعنى بالأدب الحديث لكتاب المملكة العربية السعودية كان له زاوية أسبوعية بالصفحة الأخيرة بجريدة عكاظ (حقول) و الآن يكتب مقال اجتماعي يومي بنفس الجريدة (أشواك) يثير به جدلا واسعا بين القراء كل يوم. كما كتب في العديد من مجلات عربية ومحلية متنوعة.</a:t>
            </a:r>
          </a:p>
          <a:p>
            <a:pPr algn="just" rtl="1">
              <a:lnSpc>
                <a:spcPct val="150000"/>
              </a:lnSpc>
            </a:pPr>
            <a:r>
              <a:rPr lang="ar-AE" dirty="0"/>
              <a:t>فاز بالجائزة العالمية للرواية العربية - البوكر سنة 2010 عن رواية ترمي بشرر الصادرة عن منشورات الجمل</a:t>
            </a:r>
          </a:p>
          <a:p>
            <a:pPr algn="r" rtl="1">
              <a:lnSpc>
                <a:spcPct val="150000"/>
              </a:lnSpc>
            </a:pPr>
            <a:endParaRPr lang="en-US" dirty="0"/>
          </a:p>
        </p:txBody>
      </p:sp>
      <p:sp>
        <p:nvSpPr>
          <p:cNvPr id="3" name="Footer Placeholder 2"/>
          <p:cNvSpPr>
            <a:spLocks noGrp="1"/>
          </p:cNvSpPr>
          <p:nvPr>
            <p:ph type="ftr" sz="quarter" idx="11"/>
          </p:nvPr>
        </p:nvSpPr>
        <p:spPr/>
        <p:txBody>
          <a:bodyPr/>
          <a:lstStyle/>
          <a:p>
            <a:r>
              <a:rPr lang="en-US" smtClean="0"/>
              <a:t>seejaalbookclub      </a:t>
            </a:r>
            <a:r>
              <a:rPr lang="ar-AE" smtClean="0"/>
              <a:t>مايو2022</a:t>
            </a:r>
            <a:endParaRPr lang="en-US" dirty="0"/>
          </a:p>
        </p:txBody>
      </p:sp>
    </p:spTree>
    <p:extLst>
      <p:ext uri="{BB962C8B-B14F-4D97-AF65-F5344CB8AC3E}">
        <p14:creationId xmlns:p14="http://schemas.microsoft.com/office/powerpoint/2010/main" val="4156156506"/>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invX="1"/>
      </p:transition>
    </mc:Choice>
    <mc:Fallback>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4F0FD8D-85A3-4615-A429-E50BA24B943E}"/>
              </a:ext>
            </a:extLst>
          </p:cNvPr>
          <p:cNvSpPr>
            <a:spLocks noGrp="1"/>
          </p:cNvSpPr>
          <p:nvPr>
            <p:ph type="title"/>
          </p:nvPr>
        </p:nvSpPr>
        <p:spPr/>
        <p:txBody>
          <a:bodyPr/>
          <a:lstStyle/>
          <a:p>
            <a:r>
              <a:rPr lang="ar-AE" sz="6600" dirty="0" err="1">
                <a:latin typeface="Urdu Typesetting" panose="03020402040406030203" pitchFamily="66" charset="-78"/>
                <a:cs typeface="Urdu Typesetting" panose="03020402040406030203" pitchFamily="66" charset="-78"/>
              </a:rPr>
              <a:t>الصحهريج</a:t>
            </a:r>
            <a:endParaRPr lang="en-US" sz="6600" dirty="0">
              <a:latin typeface="Urdu Typesetting" panose="03020402040406030203" pitchFamily="66" charset="-78"/>
              <a:cs typeface="Urdu Typesetting" panose="03020402040406030203" pitchFamily="66" charset="-78"/>
            </a:endParaRPr>
          </a:p>
        </p:txBody>
      </p:sp>
      <p:sp>
        <p:nvSpPr>
          <p:cNvPr id="9" name="Content Placeholder 8"/>
          <p:cNvSpPr>
            <a:spLocks noGrp="1"/>
          </p:cNvSpPr>
          <p:nvPr>
            <p:ph sz="half" idx="2"/>
          </p:nvPr>
        </p:nvSpPr>
        <p:spPr>
          <a:xfrm>
            <a:off x="3002816" y="3180508"/>
            <a:ext cx="7325032" cy="1768420"/>
          </a:xfrm>
        </p:spPr>
        <p:txBody>
          <a:bodyPr>
            <a:normAutofit/>
          </a:bodyPr>
          <a:lstStyle/>
          <a:p>
            <a:pPr algn="just" rtl="1">
              <a:lnSpc>
                <a:spcPct val="150000"/>
              </a:lnSpc>
            </a:pPr>
            <a:r>
              <a:rPr lang="ar-AE" dirty="0"/>
              <a:t>في </a:t>
            </a:r>
            <a:r>
              <a:rPr lang="ar-AE" dirty="0" err="1"/>
              <a:t>احشاء</a:t>
            </a:r>
            <a:r>
              <a:rPr lang="ar-AE" dirty="0"/>
              <a:t> </a:t>
            </a:r>
            <a:r>
              <a:rPr lang="ar-AE" dirty="0" err="1"/>
              <a:t>الاحياء</a:t>
            </a:r>
            <a:r>
              <a:rPr lang="ar-AE" dirty="0"/>
              <a:t> الشعبية تدهك وتعترك حياة صاخبة ... حياة بكل الوان الطيف ... </a:t>
            </a:r>
            <a:r>
              <a:rPr lang="ar-AE" dirty="0" err="1"/>
              <a:t>والاتربة</a:t>
            </a:r>
            <a:r>
              <a:rPr lang="ar-AE" dirty="0"/>
              <a:t> ... والنار </a:t>
            </a:r>
            <a:r>
              <a:rPr lang="ar-AE" dirty="0" err="1"/>
              <a:t>والامطار</a:t>
            </a:r>
            <a:r>
              <a:rPr lang="ar-AE" dirty="0"/>
              <a:t> ...ونسائم الصباح ومواويل </a:t>
            </a:r>
            <a:r>
              <a:rPr lang="ar-AE" dirty="0" err="1"/>
              <a:t>الاماسي</a:t>
            </a:r>
            <a:r>
              <a:rPr lang="ar-AE" dirty="0"/>
              <a:t> ,,,, وسرقات العاشق لعيون محبوباتهم من الرواشين ومفاخرة الفتوات ببطولاتهم الدموية..</a:t>
            </a:r>
            <a:endParaRPr lang="en-US" dirty="0"/>
          </a:p>
        </p:txBody>
      </p:sp>
      <p:pic>
        <p:nvPicPr>
          <p:cNvPr id="4" name="Picture 3">
            <a:extLst>
              <a:ext uri="{FF2B5EF4-FFF2-40B4-BE49-F238E27FC236}">
                <a16:creationId xmlns="" xmlns:a16="http://schemas.microsoft.com/office/drawing/2014/main" id="{03BADBB0-5A95-4732-8E83-B0F0797ED58D}"/>
              </a:ext>
            </a:extLst>
          </p:cNvPr>
          <p:cNvPicPr>
            <a:picLocks noChangeAspect="1"/>
          </p:cNvPicPr>
          <p:nvPr/>
        </p:nvPicPr>
        <p:blipFill>
          <a:blip r:embed="rId2"/>
          <a:stretch>
            <a:fillRect/>
          </a:stretch>
        </p:blipFill>
        <p:spPr>
          <a:xfrm>
            <a:off x="403923" y="2076450"/>
            <a:ext cx="1919147" cy="2705100"/>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3" name="Footer Placeholder 2"/>
          <p:cNvSpPr>
            <a:spLocks noGrp="1"/>
          </p:cNvSpPr>
          <p:nvPr>
            <p:ph type="ftr" sz="quarter" idx="11"/>
          </p:nvPr>
        </p:nvSpPr>
        <p:spPr/>
        <p:txBody>
          <a:bodyPr/>
          <a:lstStyle/>
          <a:p>
            <a:r>
              <a:rPr lang="en-US" smtClean="0"/>
              <a:t>seejaalbookclub      </a:t>
            </a:r>
            <a:r>
              <a:rPr lang="ar-AE" smtClean="0"/>
              <a:t>مايو2022</a:t>
            </a:r>
            <a:endParaRPr lang="en-US" dirty="0"/>
          </a:p>
        </p:txBody>
      </p:sp>
    </p:spTree>
    <p:extLst>
      <p:ext uri="{BB962C8B-B14F-4D97-AF65-F5344CB8AC3E}">
        <p14:creationId xmlns:p14="http://schemas.microsoft.com/office/powerpoint/2010/main" val="4108905933"/>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invX="1"/>
      </p:transition>
    </mc:Choice>
    <mc:Fallback>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4F0FD8D-85A3-4615-A429-E50BA24B943E}"/>
              </a:ext>
            </a:extLst>
          </p:cNvPr>
          <p:cNvSpPr>
            <a:spLocks noGrp="1"/>
          </p:cNvSpPr>
          <p:nvPr>
            <p:ph type="title"/>
          </p:nvPr>
        </p:nvSpPr>
        <p:spPr/>
        <p:txBody>
          <a:bodyPr/>
          <a:lstStyle/>
          <a:p>
            <a:pPr rtl="1"/>
            <a:r>
              <a:rPr lang="ar-AE" sz="6600" dirty="0">
                <a:latin typeface="Urdu Typesetting" panose="03020402040406030203" pitchFamily="66" charset="-78"/>
                <a:cs typeface="Urdu Typesetting" panose="03020402040406030203" pitchFamily="66" charset="-78"/>
              </a:rPr>
              <a:t>سلطان موسى الموس</a:t>
            </a:r>
            <a:endParaRPr lang="en-US" sz="6600" dirty="0">
              <a:latin typeface="Urdu Typesetting" panose="03020402040406030203" pitchFamily="66" charset="-78"/>
              <a:cs typeface="Urdu Typesetting" panose="03020402040406030203" pitchFamily="66" charset="-78"/>
            </a:endParaRPr>
          </a:p>
        </p:txBody>
      </p:sp>
      <p:pic>
        <p:nvPicPr>
          <p:cNvPr id="5" name="Content Placeholder 4">
            <a:extLst>
              <a:ext uri="{FF2B5EF4-FFF2-40B4-BE49-F238E27FC236}">
                <a16:creationId xmlns="" xmlns:a16="http://schemas.microsoft.com/office/drawing/2014/main" id="{75804914-CDC6-44A3-9CF0-A86578A2DDE9}"/>
              </a:ext>
            </a:extLst>
          </p:cNvPr>
          <p:cNvPicPr>
            <a:picLocks noGrp="1" noChangeAspect="1"/>
          </p:cNvPicPr>
          <p:nvPr>
            <p:ph sz="half" idx="2"/>
          </p:nvPr>
        </p:nvPicPr>
        <p:blipFill>
          <a:blip r:embed="rId2"/>
          <a:stretch>
            <a:fillRect/>
          </a:stretch>
        </p:blipFill>
        <p:spPr>
          <a:xfrm>
            <a:off x="430150" y="1923336"/>
            <a:ext cx="2005924" cy="2760347"/>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3" name="TextBox 2"/>
          <p:cNvSpPr txBox="1"/>
          <p:nvPr/>
        </p:nvSpPr>
        <p:spPr>
          <a:xfrm>
            <a:off x="2930608" y="2824377"/>
            <a:ext cx="7965990" cy="2585323"/>
          </a:xfrm>
          <a:prstGeom prst="rect">
            <a:avLst/>
          </a:prstGeom>
          <a:noFill/>
        </p:spPr>
        <p:txBody>
          <a:bodyPr wrap="square" rtlCol="0">
            <a:spAutoFit/>
          </a:bodyPr>
          <a:lstStyle/>
          <a:p>
            <a:pPr algn="just" rtl="1">
              <a:lnSpc>
                <a:spcPct val="150000"/>
              </a:lnSpc>
            </a:pPr>
            <a:r>
              <a:rPr lang="ar-AE" dirty="0"/>
              <a:t> (مواليد عام 1987م) </a:t>
            </a:r>
            <a:r>
              <a:rPr lang="ar-AE" dirty="0" smtClean="0"/>
              <a:t>روائيٌ </a:t>
            </a:r>
            <a:r>
              <a:rPr lang="ar-AE" dirty="0"/>
              <a:t>سعودي تدور مواضيع كتاباته حول الأديان، مدوّن وناشط في شبكات التواصل الاجتماعية</a:t>
            </a:r>
            <a:r>
              <a:rPr lang="ar-AE" dirty="0" smtClean="0"/>
              <a:t>، حصل </a:t>
            </a:r>
            <a:r>
              <a:rPr lang="ar-AE" dirty="0"/>
              <a:t>على شهادة البكلوريوس في الإدارة المالية من جامعة الملك سعود بالرياض عام 2009 </a:t>
            </a:r>
            <a:r>
              <a:rPr lang="ar-AE" dirty="0" smtClean="0"/>
              <a:t>م، محاضر في </a:t>
            </a:r>
            <a:r>
              <a:rPr lang="ar-AE" dirty="0"/>
              <a:t>الهيئة العالمية للإعجاز العلمي في القرآن والسُنة، تأثر بالداعية الأسلامي أحمد </a:t>
            </a:r>
            <a:r>
              <a:rPr lang="ar-AE" dirty="0" smtClean="0"/>
              <a:t>ديدات. </a:t>
            </a:r>
          </a:p>
          <a:p>
            <a:pPr algn="just" rtl="1">
              <a:lnSpc>
                <a:spcPct val="150000"/>
              </a:lnSpc>
            </a:pPr>
            <a:r>
              <a:rPr lang="ar-AE" dirty="0"/>
              <a:t>عمل مشرفًا إداريًّا بإحدى المستشفيات الحكومية. </a:t>
            </a:r>
            <a:r>
              <a:rPr lang="ar-AE" dirty="0" smtClean="0"/>
              <a:t>لم </a:t>
            </a:r>
            <a:r>
              <a:rPr lang="ar-AE" dirty="0"/>
              <a:t>تساعده بيئتُه الاجتماعية على القراءة بشكل عام، لكنه عزم على أن يتحدى الواقع ليبدأ مسيرته البحثية في علوم الأديان والحضارات والتاريخ، وبصورة خاصة حضارات ما قبل التاريخ والأديان القديمة والحديثة وعلوم المنطق والفلسفة</a:t>
            </a:r>
            <a:r>
              <a:rPr lang="ar-AE" dirty="0" smtClean="0"/>
              <a:t>.</a:t>
            </a:r>
          </a:p>
        </p:txBody>
      </p:sp>
      <p:sp>
        <p:nvSpPr>
          <p:cNvPr id="4" name="Footer Placeholder 3"/>
          <p:cNvSpPr>
            <a:spLocks noGrp="1"/>
          </p:cNvSpPr>
          <p:nvPr>
            <p:ph type="ftr" sz="quarter" idx="11"/>
          </p:nvPr>
        </p:nvSpPr>
        <p:spPr/>
        <p:txBody>
          <a:bodyPr/>
          <a:lstStyle/>
          <a:p>
            <a:r>
              <a:rPr lang="en-US" smtClean="0"/>
              <a:t>seejaalbookclub      </a:t>
            </a:r>
            <a:r>
              <a:rPr lang="ar-AE" smtClean="0"/>
              <a:t>مايو2022</a:t>
            </a:r>
            <a:endParaRPr lang="en-US" dirty="0"/>
          </a:p>
        </p:txBody>
      </p:sp>
    </p:spTree>
    <p:extLst>
      <p:ext uri="{BB962C8B-B14F-4D97-AF65-F5344CB8AC3E}">
        <p14:creationId xmlns:p14="http://schemas.microsoft.com/office/powerpoint/2010/main" val="3649204667"/>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invX="1"/>
      </p:transition>
    </mc:Choice>
    <mc:Fallback>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4F0FD8D-85A3-4615-A429-E50BA24B943E}"/>
              </a:ext>
            </a:extLst>
          </p:cNvPr>
          <p:cNvSpPr>
            <a:spLocks noGrp="1"/>
          </p:cNvSpPr>
          <p:nvPr>
            <p:ph type="title"/>
          </p:nvPr>
        </p:nvSpPr>
        <p:spPr/>
        <p:txBody>
          <a:bodyPr/>
          <a:lstStyle/>
          <a:p>
            <a:pPr rtl="1"/>
            <a:r>
              <a:rPr lang="ar-AE" sz="6600" dirty="0">
                <a:latin typeface="Urdu Typesetting" panose="03020402040406030203" pitchFamily="66" charset="-78"/>
                <a:cs typeface="Urdu Typesetting" panose="03020402040406030203" pitchFamily="66" charset="-78"/>
              </a:rPr>
              <a:t>المرأة الكاملة</a:t>
            </a:r>
            <a:endParaRPr lang="en-US" sz="6600" dirty="0">
              <a:latin typeface="Urdu Typesetting" panose="03020402040406030203" pitchFamily="66" charset="-78"/>
              <a:cs typeface="Urdu Typesetting" panose="03020402040406030203" pitchFamily="66" charset="-78"/>
            </a:endParaRPr>
          </a:p>
        </p:txBody>
      </p:sp>
      <p:pic>
        <p:nvPicPr>
          <p:cNvPr id="4" name="Content Placeholder 3">
            <a:extLst>
              <a:ext uri="{FF2B5EF4-FFF2-40B4-BE49-F238E27FC236}">
                <a16:creationId xmlns="" xmlns:a16="http://schemas.microsoft.com/office/drawing/2014/main" id="{FD415699-F7DC-42B5-B934-2503380A3822}"/>
              </a:ext>
            </a:extLst>
          </p:cNvPr>
          <p:cNvPicPr>
            <a:picLocks noGrp="1" noChangeAspect="1"/>
          </p:cNvPicPr>
          <p:nvPr>
            <p:ph sz="half" idx="2"/>
          </p:nvPr>
        </p:nvPicPr>
        <p:blipFill>
          <a:blip r:embed="rId2"/>
          <a:stretch>
            <a:fillRect/>
          </a:stretch>
        </p:blipFill>
        <p:spPr>
          <a:xfrm>
            <a:off x="341021" y="2196015"/>
            <a:ext cx="1857727" cy="2889800"/>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3" name="Rectangle 2"/>
          <p:cNvSpPr/>
          <p:nvPr/>
        </p:nvSpPr>
        <p:spPr>
          <a:xfrm>
            <a:off x="3006810" y="2907609"/>
            <a:ext cx="7749744" cy="2585323"/>
          </a:xfrm>
          <a:prstGeom prst="rect">
            <a:avLst/>
          </a:prstGeom>
        </p:spPr>
        <p:txBody>
          <a:bodyPr wrap="square">
            <a:spAutoFit/>
          </a:bodyPr>
          <a:lstStyle/>
          <a:p>
            <a:pPr algn="just" rtl="1">
              <a:lnSpc>
                <a:spcPct val="150000"/>
              </a:lnSpc>
            </a:pPr>
            <a:r>
              <a:rPr lang="ar-AE" dirty="0"/>
              <a:t>تصور هذه الرواية الخيالية القائمة على أحداث واقعية حدثت في مصر القديمة قبل الميلاد في عصر الملكة نفرتيتي، طمع بعض الأشخاص في السلطة والمال لدرجة قيامهم بالقتل من أجل إشباع جشعهم وطمعهم، صورت الرواية في الجزء الأول منها مدينة طيبة ” الأقصر حاليا ” وهي المدينة الملكية الأولى، والتي توارثها الملوك أبا عن جد حسب قوانين هذا العصر، إلى أن جاء الملك اخناتون ورفض الزواج إلا من ابنة خاله آي وهي الملكة ” نفرتيتي ” وبالفعل تزوجها، ثم بدأت المرحلة الثانية من الرواية بعد انتقالهم إلى تل العمارنة ” المدينة الملكية الثانية ”</a:t>
            </a:r>
            <a:endParaRPr lang="en-US" dirty="0"/>
          </a:p>
        </p:txBody>
      </p:sp>
      <p:sp>
        <p:nvSpPr>
          <p:cNvPr id="5" name="Footer Placeholder 4"/>
          <p:cNvSpPr>
            <a:spLocks noGrp="1"/>
          </p:cNvSpPr>
          <p:nvPr>
            <p:ph type="ftr" sz="quarter" idx="11"/>
          </p:nvPr>
        </p:nvSpPr>
        <p:spPr/>
        <p:txBody>
          <a:bodyPr/>
          <a:lstStyle/>
          <a:p>
            <a:r>
              <a:rPr lang="en-US" smtClean="0"/>
              <a:t>seejaalbookclub      </a:t>
            </a:r>
            <a:r>
              <a:rPr lang="ar-AE" smtClean="0"/>
              <a:t>مايو2022</a:t>
            </a:r>
            <a:endParaRPr lang="en-US" dirty="0"/>
          </a:p>
        </p:txBody>
      </p:sp>
    </p:spTree>
    <p:extLst>
      <p:ext uri="{BB962C8B-B14F-4D97-AF65-F5344CB8AC3E}">
        <p14:creationId xmlns:p14="http://schemas.microsoft.com/office/powerpoint/2010/main" val="329918189"/>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invX="1"/>
      </p:transition>
    </mc:Choice>
    <mc:Fallback>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7">
            <a:extLst>
              <a:ext uri="{FF2B5EF4-FFF2-40B4-BE49-F238E27FC236}">
                <a16:creationId xmlns="" xmlns:a16="http://schemas.microsoft.com/office/drawing/2014/main" id="{FA1F8FDA-A0FD-4C52-91DB-BBE4B50FB2CE}"/>
              </a:ext>
            </a:extLst>
          </p:cNvPr>
          <p:cNvPicPr>
            <a:picLocks noChangeAspect="1"/>
          </p:cNvPicPr>
          <p:nvPr/>
        </p:nvPicPr>
        <p:blipFill>
          <a:blip r:embed="rId3"/>
          <a:stretch>
            <a:fillRect/>
          </a:stretch>
        </p:blipFill>
        <p:spPr>
          <a:xfrm>
            <a:off x="912881" y="3989965"/>
            <a:ext cx="1349198" cy="1886327"/>
          </a:xfrm>
          <a:prstGeom prst="rect">
            <a:avLst/>
          </a:prstGeom>
        </p:spPr>
      </p:pic>
      <p:pic>
        <p:nvPicPr>
          <p:cNvPr id="14" name="Picture 13">
            <a:extLst>
              <a:ext uri="{FF2B5EF4-FFF2-40B4-BE49-F238E27FC236}">
                <a16:creationId xmlns="" xmlns:a16="http://schemas.microsoft.com/office/drawing/2014/main" id="{52F920DF-A213-4960-AD50-F89B0A190628}"/>
              </a:ext>
            </a:extLst>
          </p:cNvPr>
          <p:cNvPicPr>
            <a:picLocks noChangeAspect="1"/>
          </p:cNvPicPr>
          <p:nvPr/>
        </p:nvPicPr>
        <p:blipFill>
          <a:blip r:embed="rId4"/>
          <a:stretch>
            <a:fillRect/>
          </a:stretch>
        </p:blipFill>
        <p:spPr>
          <a:xfrm rot="390833">
            <a:off x="8902248" y="4303880"/>
            <a:ext cx="1433170" cy="1984886"/>
          </a:xfrm>
          <a:prstGeom prst="rect">
            <a:avLst/>
          </a:prstGeom>
        </p:spPr>
      </p:pic>
      <p:pic>
        <p:nvPicPr>
          <p:cNvPr id="15" name="Picture 14">
            <a:extLst>
              <a:ext uri="{FF2B5EF4-FFF2-40B4-BE49-F238E27FC236}">
                <a16:creationId xmlns="" xmlns:a16="http://schemas.microsoft.com/office/drawing/2014/main" id="{C2CCB477-F499-49F0-ACC4-3A3BADADA97F}"/>
              </a:ext>
            </a:extLst>
          </p:cNvPr>
          <p:cNvPicPr>
            <a:picLocks noChangeAspect="1"/>
          </p:cNvPicPr>
          <p:nvPr/>
        </p:nvPicPr>
        <p:blipFill>
          <a:blip r:embed="rId5"/>
          <a:stretch>
            <a:fillRect/>
          </a:stretch>
        </p:blipFill>
        <p:spPr>
          <a:xfrm>
            <a:off x="7183379" y="3912841"/>
            <a:ext cx="1521675" cy="1928595"/>
          </a:xfrm>
          <a:prstGeom prst="rect">
            <a:avLst/>
          </a:prstGeom>
        </p:spPr>
      </p:pic>
      <p:pic>
        <p:nvPicPr>
          <p:cNvPr id="16" name="Picture 15">
            <a:extLst>
              <a:ext uri="{FF2B5EF4-FFF2-40B4-BE49-F238E27FC236}">
                <a16:creationId xmlns="" xmlns:a16="http://schemas.microsoft.com/office/drawing/2014/main" id="{34508237-6AFD-4652-AE57-7606494C750F}"/>
              </a:ext>
            </a:extLst>
          </p:cNvPr>
          <p:cNvPicPr>
            <a:picLocks noChangeAspect="1"/>
          </p:cNvPicPr>
          <p:nvPr/>
        </p:nvPicPr>
        <p:blipFill>
          <a:blip r:embed="rId6"/>
          <a:stretch>
            <a:fillRect/>
          </a:stretch>
        </p:blipFill>
        <p:spPr>
          <a:xfrm rot="21321741">
            <a:off x="3576844" y="3803465"/>
            <a:ext cx="1553200" cy="2259326"/>
          </a:xfrm>
          <a:prstGeom prst="rect">
            <a:avLst/>
          </a:prstGeom>
        </p:spPr>
      </p:pic>
      <p:sp>
        <p:nvSpPr>
          <p:cNvPr id="4" name="Title 3"/>
          <p:cNvSpPr>
            <a:spLocks noGrp="1"/>
          </p:cNvSpPr>
          <p:nvPr>
            <p:ph type="title"/>
          </p:nvPr>
        </p:nvSpPr>
        <p:spPr>
          <a:xfrm>
            <a:off x="1295402" y="2437996"/>
            <a:ext cx="9601196" cy="751418"/>
          </a:xfrm>
        </p:spPr>
        <p:txBody>
          <a:bodyPr/>
          <a:lstStyle/>
          <a:p>
            <a:pPr rtl="1"/>
            <a:r>
              <a:rPr lang="ar-AE" sz="8000" dirty="0">
                <a:solidFill>
                  <a:schemeClr val="bg1"/>
                </a:solidFill>
                <a:latin typeface="Urdu Typesetting" panose="03020402040406030203" pitchFamily="66" charset="-78"/>
                <a:cs typeface="Urdu Typesetting" panose="03020402040406030203" pitchFamily="66" charset="-78"/>
              </a:rPr>
              <a:t>وعلى أحر من اللهفة نبدأ التصويت</a:t>
            </a:r>
            <a:endParaRPr lang="en-US" sz="8000" dirty="0">
              <a:solidFill>
                <a:schemeClr val="bg1"/>
              </a:solidFill>
              <a:latin typeface="Urdu Typesetting" panose="03020402040406030203" pitchFamily="66" charset="-78"/>
              <a:cs typeface="Urdu Typesetting" panose="03020402040406030203" pitchFamily="66" charset="-78"/>
            </a:endParaRPr>
          </a:p>
        </p:txBody>
      </p:sp>
      <p:pic>
        <p:nvPicPr>
          <p:cNvPr id="5" name="Picture 4">
            <a:extLst>
              <a:ext uri="{FF2B5EF4-FFF2-40B4-BE49-F238E27FC236}">
                <a16:creationId xmlns="" xmlns:a16="http://schemas.microsoft.com/office/drawing/2014/main" id="{E7391D2C-9999-4BB5-9064-EBE186B9519B}"/>
              </a:ext>
              <a:ext uri="{C183D7F6-B498-43B3-948B-1728B52AA6E4}">
                <adec:decorative xmlns="" xmlns:adec="http://schemas.microsoft.com/office/drawing/2017/decorative" val="1"/>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628661" y="631069"/>
            <a:ext cx="240481" cy="238041"/>
          </a:xfrm>
          <a:prstGeom prst="ellipse">
            <a:avLst/>
          </a:prstGeom>
          <a:effectLst>
            <a:outerShdw blurRad="12700" dir="2700000" sx="102000" sy="102000" algn="tl" rotWithShape="0">
              <a:prstClr val="black">
                <a:alpha val="40000"/>
              </a:prstClr>
            </a:outerShdw>
          </a:effectLst>
        </p:spPr>
      </p:pic>
      <p:pic>
        <p:nvPicPr>
          <p:cNvPr id="6" name="Picture 5">
            <a:extLst>
              <a:ext uri="{FF2B5EF4-FFF2-40B4-BE49-F238E27FC236}">
                <a16:creationId xmlns="" xmlns:a16="http://schemas.microsoft.com/office/drawing/2014/main" id="{D967E7C8-E760-47F2-908B-AB31194CA0AA}"/>
              </a:ext>
              <a:ext uri="{C183D7F6-B498-43B3-948B-1728B52AA6E4}">
                <adec:decorative xmlns="" xmlns:adec="http://schemas.microsoft.com/office/drawing/2017/decorative" val="1"/>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11322858" y="631069"/>
            <a:ext cx="240481" cy="238041"/>
          </a:xfrm>
          <a:prstGeom prst="ellipse">
            <a:avLst/>
          </a:prstGeom>
          <a:effectLst>
            <a:outerShdw blurRad="12700" dir="2700000" sx="102000" sy="102000" algn="tl" rotWithShape="0">
              <a:prstClr val="black">
                <a:alpha val="40000"/>
              </a:prstClr>
            </a:outerShdw>
          </a:effectLst>
        </p:spPr>
      </p:pic>
      <p:pic>
        <p:nvPicPr>
          <p:cNvPr id="7" name="Picture 6">
            <a:extLst>
              <a:ext uri="{FF2B5EF4-FFF2-40B4-BE49-F238E27FC236}">
                <a16:creationId xmlns="" xmlns:a16="http://schemas.microsoft.com/office/drawing/2014/main" id="{4579E219-3230-41BC-96F9-1E0FEFF8006D}"/>
              </a:ext>
              <a:ext uri="{C183D7F6-B498-43B3-948B-1728B52AA6E4}">
                <adec:decorative xmlns="" xmlns:adec="http://schemas.microsoft.com/office/drawing/2017/decorative" val="1"/>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628661" y="5996029"/>
            <a:ext cx="240481" cy="238041"/>
          </a:xfrm>
          <a:prstGeom prst="ellipse">
            <a:avLst/>
          </a:prstGeom>
          <a:effectLst>
            <a:outerShdw blurRad="12700" dir="2700000" sx="102000" sy="102000" algn="tl" rotWithShape="0">
              <a:prstClr val="black">
                <a:alpha val="40000"/>
              </a:prstClr>
            </a:outerShdw>
          </a:effectLst>
        </p:spPr>
      </p:pic>
      <p:pic>
        <p:nvPicPr>
          <p:cNvPr id="8" name="Picture 7">
            <a:extLst>
              <a:ext uri="{FF2B5EF4-FFF2-40B4-BE49-F238E27FC236}">
                <a16:creationId xmlns="" xmlns:a16="http://schemas.microsoft.com/office/drawing/2014/main" id="{EE2D0509-AF4E-4935-ADF8-25BD255C1DB4}"/>
              </a:ext>
              <a:ext uri="{C183D7F6-B498-43B3-948B-1728B52AA6E4}">
                <adec:decorative xmlns="" xmlns:adec="http://schemas.microsoft.com/office/drawing/2017/decorative" val="1"/>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11322858" y="5996029"/>
            <a:ext cx="240481" cy="238041"/>
          </a:xfrm>
          <a:prstGeom prst="ellipse">
            <a:avLst/>
          </a:prstGeom>
          <a:effectLst>
            <a:outerShdw blurRad="12700" dir="2700000" sx="102000" sy="102000" algn="tl" rotWithShape="0">
              <a:prstClr val="black">
                <a:alpha val="40000"/>
              </a:prstClr>
            </a:outerShdw>
          </a:effectLst>
        </p:spPr>
      </p:pic>
      <p:pic>
        <p:nvPicPr>
          <p:cNvPr id="10" name="Picture 9">
            <a:extLst>
              <a:ext uri="{FF2B5EF4-FFF2-40B4-BE49-F238E27FC236}">
                <a16:creationId xmlns="" xmlns:a16="http://schemas.microsoft.com/office/drawing/2014/main" id="{44726799-4965-4C39-9D9D-9482E0254464}"/>
              </a:ext>
            </a:extLst>
          </p:cNvPr>
          <p:cNvPicPr>
            <a:picLocks noChangeAspect="1"/>
          </p:cNvPicPr>
          <p:nvPr/>
        </p:nvPicPr>
        <p:blipFill>
          <a:blip r:embed="rId8"/>
          <a:stretch>
            <a:fillRect/>
          </a:stretch>
        </p:blipFill>
        <p:spPr>
          <a:xfrm rot="892506">
            <a:off x="6265792" y="4409514"/>
            <a:ext cx="1382195" cy="1861490"/>
          </a:xfrm>
          <a:prstGeom prst="rect">
            <a:avLst/>
          </a:prstGeom>
        </p:spPr>
      </p:pic>
      <p:pic>
        <p:nvPicPr>
          <p:cNvPr id="11" name="Picture 10">
            <a:extLst>
              <a:ext uri="{FF2B5EF4-FFF2-40B4-BE49-F238E27FC236}">
                <a16:creationId xmlns="" xmlns:a16="http://schemas.microsoft.com/office/drawing/2014/main" id="{ED2905B5-F5DA-4C22-9CC1-B727BC641E1C}"/>
              </a:ext>
            </a:extLst>
          </p:cNvPr>
          <p:cNvPicPr>
            <a:picLocks noChangeAspect="1"/>
          </p:cNvPicPr>
          <p:nvPr/>
        </p:nvPicPr>
        <p:blipFill>
          <a:blip r:embed="rId9"/>
          <a:stretch>
            <a:fillRect/>
          </a:stretch>
        </p:blipFill>
        <p:spPr>
          <a:xfrm rot="978834">
            <a:off x="1811733" y="4217224"/>
            <a:ext cx="1393057" cy="1868618"/>
          </a:xfrm>
          <a:prstGeom prst="rect">
            <a:avLst/>
          </a:prstGeom>
        </p:spPr>
      </p:pic>
      <p:pic>
        <p:nvPicPr>
          <p:cNvPr id="12" name="Picture 11">
            <a:extLst>
              <a:ext uri="{FF2B5EF4-FFF2-40B4-BE49-F238E27FC236}">
                <a16:creationId xmlns="" xmlns:a16="http://schemas.microsoft.com/office/drawing/2014/main" id="{A7723057-9FD5-4854-AB06-2D5BBF2CBDBA}"/>
              </a:ext>
            </a:extLst>
          </p:cNvPr>
          <p:cNvPicPr>
            <a:picLocks noChangeAspect="1"/>
          </p:cNvPicPr>
          <p:nvPr/>
        </p:nvPicPr>
        <p:blipFill>
          <a:blip r:embed="rId10"/>
          <a:stretch>
            <a:fillRect/>
          </a:stretch>
        </p:blipFill>
        <p:spPr>
          <a:xfrm rot="377219">
            <a:off x="4415176" y="4293605"/>
            <a:ext cx="1516221" cy="1993019"/>
          </a:xfrm>
          <a:prstGeom prst="rect">
            <a:avLst/>
          </a:prstGeom>
        </p:spPr>
      </p:pic>
      <p:pic>
        <p:nvPicPr>
          <p:cNvPr id="13" name="Picture 12">
            <a:extLst>
              <a:ext uri="{FF2B5EF4-FFF2-40B4-BE49-F238E27FC236}">
                <a16:creationId xmlns="" xmlns:a16="http://schemas.microsoft.com/office/drawing/2014/main" id="{6F5ABBAA-582B-4EA8-AD6D-6A5EB9F1EDEB}"/>
              </a:ext>
            </a:extLst>
          </p:cNvPr>
          <p:cNvPicPr>
            <a:picLocks noChangeAspect="1"/>
          </p:cNvPicPr>
          <p:nvPr/>
        </p:nvPicPr>
        <p:blipFill>
          <a:blip r:embed="rId11"/>
          <a:stretch>
            <a:fillRect/>
          </a:stretch>
        </p:blipFill>
        <p:spPr>
          <a:xfrm rot="330032">
            <a:off x="9811554" y="3938581"/>
            <a:ext cx="1521676" cy="1989097"/>
          </a:xfrm>
          <a:prstGeom prst="rect">
            <a:avLst/>
          </a:prstGeom>
        </p:spPr>
      </p:pic>
    </p:spTree>
    <p:extLst>
      <p:ext uri="{BB962C8B-B14F-4D97-AF65-F5344CB8AC3E}">
        <p14:creationId xmlns:p14="http://schemas.microsoft.com/office/powerpoint/2010/main" val="2193060809"/>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Custom 162">
      <a:dk1>
        <a:sysClr val="windowText" lastClr="000000"/>
      </a:dk1>
      <a:lt1>
        <a:sysClr val="window" lastClr="FFFFFF"/>
      </a:lt1>
      <a:dk2>
        <a:srgbClr val="212121"/>
      </a:dk2>
      <a:lt2>
        <a:srgbClr val="DADADA"/>
      </a:lt2>
      <a:accent1>
        <a:srgbClr val="CBAF62"/>
      </a:accent1>
      <a:accent2>
        <a:srgbClr val="4096B0"/>
      </a:accent2>
      <a:accent3>
        <a:srgbClr val="803348"/>
      </a:accent3>
      <a:accent4>
        <a:srgbClr val="8E684C"/>
      </a:accent4>
      <a:accent5>
        <a:srgbClr val="AB946B"/>
      </a:accent5>
      <a:accent6>
        <a:srgbClr val="803348"/>
      </a:accent6>
      <a:hlink>
        <a:srgbClr val="86724D"/>
      </a:hlink>
      <a:folHlink>
        <a:srgbClr val="CBAF62"/>
      </a:folHlink>
    </a:clrScheme>
    <a:fontScheme name="Custom 169">
      <a:majorFont>
        <a:latin typeface="Rockwell"/>
        <a:ea typeface=""/>
        <a:cs typeface=""/>
      </a:majorFont>
      <a:minorFont>
        <a:latin typeface="Trebuchet MS"/>
        <a:ea typeface=""/>
        <a:cs typeface=""/>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TF66931312_Digital time capsule_AAS_v5" id="{70FAC956-2C2E-4E61-8736-FD44862A1361}" vid="{42D0A1C3-4A83-4DA4-BA7B-A54A584438F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1" ma:contentTypeDescription="Create a new document." ma:contentTypeScope="" ma:versionID="96291512c1ee715ab617f4c07df79fc1">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8256c27c40ca5c40ce1cf6c44f0205df"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MediaServiceKeyPoints xmlns="71af3243-3dd4-4a8d-8c0d-dd76da1f02a5" xsi:nil="true"/>
  </documentManagement>
</p:properties>
</file>

<file path=customXml/itemProps1.xml><?xml version="1.0" encoding="utf-8"?>
<ds:datastoreItem xmlns:ds="http://schemas.openxmlformats.org/officeDocument/2006/customXml" ds:itemID="{86892278-FDE0-40F8-A58D-8E29B6A5382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A760F61B-4914-4187-8AF9-DCADA961DFA7}">
  <ds:schemaRefs>
    <ds:schemaRef ds:uri="http://schemas.microsoft.com/sharepoint/v3/contenttype/forms"/>
  </ds:schemaRefs>
</ds:datastoreItem>
</file>

<file path=customXml/itemProps3.xml><?xml version="1.0" encoding="utf-8"?>
<ds:datastoreItem xmlns:ds="http://schemas.openxmlformats.org/officeDocument/2006/customXml" ds:itemID="{15548711-126A-42FA-BDC3-C9691394C077}">
  <ds:schemaRefs>
    <ds:schemaRef ds:uri="16c05727-aa75-4e4a-9b5f-8a80a1165891"/>
    <ds:schemaRef ds:uri="http://schemas.microsoft.com/office/2006/documentManagement/types"/>
    <ds:schemaRef ds:uri="http://schemas.microsoft.com/office/infopath/2007/PartnerControls"/>
    <ds:schemaRef ds:uri="http://purl.org/dc/elements/1.1/"/>
    <ds:schemaRef ds:uri="http://schemas.microsoft.com/office/2006/metadata/properties"/>
    <ds:schemaRef ds:uri="http://purl.org/dc/terms/"/>
    <ds:schemaRef ds:uri="http://schemas.openxmlformats.org/package/2006/metadata/core-properties"/>
    <ds:schemaRef ds:uri="71af3243-3dd4-4a8d-8c0d-dd76da1f02a5"/>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Digital time capsule</Template>
  <TotalTime>0</TotalTime>
  <Words>910</Words>
  <Application>Microsoft Office PowerPoint</Application>
  <PresentationFormat>Widescreen</PresentationFormat>
  <Paragraphs>40</Paragraphs>
  <Slides>10</Slides>
  <Notes>2</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10</vt:i4>
      </vt:variant>
    </vt:vector>
  </HeadingPairs>
  <TitlesOfParts>
    <vt:vector size="20" baseType="lpstr">
      <vt:lpstr>Arial</vt:lpstr>
      <vt:lpstr>Bodoni MT</vt:lpstr>
      <vt:lpstr>Calibri</vt:lpstr>
      <vt:lpstr>Lucida Handwriting</vt:lpstr>
      <vt:lpstr>Rockwell</vt:lpstr>
      <vt:lpstr>Tahoma</vt:lpstr>
      <vt:lpstr>Times New Roman</vt:lpstr>
      <vt:lpstr>Trebuchet MS</vt:lpstr>
      <vt:lpstr>Urdu Typesetting</vt:lpstr>
      <vt:lpstr>Organic</vt:lpstr>
      <vt:lpstr>فرسان مايو</vt:lpstr>
      <vt:lpstr>إسماعيل فهد إسماعيل</vt:lpstr>
      <vt:lpstr>السبيليات</vt:lpstr>
      <vt:lpstr>باربرا دي أنجليس</vt:lpstr>
      <vt:lpstr>خيار الحب</vt:lpstr>
      <vt:lpstr>عبده خال</vt:lpstr>
      <vt:lpstr>الصحهريج</vt:lpstr>
      <vt:lpstr>سلطان موسى الموس</vt:lpstr>
      <vt:lpstr>المرأة الكاملة</vt:lpstr>
      <vt:lpstr>وعلى أحر من اللهفة نبدأ التصويت</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2022-03-25T07:15:11Z</dcterms:created>
  <dcterms:modified xsi:type="dcterms:W3CDTF">2022-03-28T04:50:37Z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