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6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امل جميع" userId="48d2dacfd601c028" providerId="LiveId" clId="{247CC651-F7F0-4483-AE0B-F5C9DC4C3428}"/>
    <pc:docChg chg="custSel addSld modSld">
      <pc:chgData name="امل جميع" userId="48d2dacfd601c028" providerId="LiveId" clId="{247CC651-F7F0-4483-AE0B-F5C9DC4C3428}" dt="2022-07-24T15:59:56.319" v="711"/>
      <pc:docMkLst>
        <pc:docMk/>
      </pc:docMkLst>
      <pc:sldChg chg="modSp mod modTransition">
        <pc:chgData name="امل جميع" userId="48d2dacfd601c028" providerId="LiveId" clId="{247CC651-F7F0-4483-AE0B-F5C9DC4C3428}" dt="2022-07-24T15:55:45.314" v="550"/>
        <pc:sldMkLst>
          <pc:docMk/>
          <pc:sldMk cId="3091113734" sldId="256"/>
        </pc:sldMkLst>
        <pc:spChg chg="mod">
          <ac:chgData name="امل جميع" userId="48d2dacfd601c028" providerId="LiveId" clId="{247CC651-F7F0-4483-AE0B-F5C9DC4C3428}" dt="2022-07-24T15:55:27.366" v="549" actId="14100"/>
          <ac:spMkLst>
            <pc:docMk/>
            <pc:sldMk cId="3091113734" sldId="256"/>
            <ac:spMk id="2" creationId="{6AE7CF23-7C70-072A-560F-2421E8298455}"/>
          </ac:spMkLst>
        </pc:spChg>
        <pc:spChg chg="mod">
          <ac:chgData name="امل جميع" userId="48d2dacfd601c028" providerId="LiveId" clId="{247CC651-F7F0-4483-AE0B-F5C9DC4C3428}" dt="2022-07-24T15:55:21.725" v="548" actId="14100"/>
          <ac:spMkLst>
            <pc:docMk/>
            <pc:sldMk cId="3091113734" sldId="256"/>
            <ac:spMk id="3" creationId="{90C3C88E-367F-8FE9-484B-89CA39B1154C}"/>
          </ac:spMkLst>
        </pc:spChg>
        <pc:spChg chg="mod">
          <ac:chgData name="امل جميع" userId="48d2dacfd601c028" providerId="LiveId" clId="{247CC651-F7F0-4483-AE0B-F5C9DC4C3428}" dt="2022-07-24T15:55:13.405" v="547" actId="1076"/>
          <ac:spMkLst>
            <pc:docMk/>
            <pc:sldMk cId="3091113734" sldId="256"/>
            <ac:spMk id="4" creationId="{D7B9937F-AC55-C0D1-327B-274896AE3438}"/>
          </ac:spMkLst>
        </pc:spChg>
      </pc:sldChg>
      <pc:sldChg chg="modSp mod modTransition">
        <pc:chgData name="امل جميع" userId="48d2dacfd601c028" providerId="LiveId" clId="{247CC651-F7F0-4483-AE0B-F5C9DC4C3428}" dt="2022-07-24T15:55:58.972" v="552"/>
        <pc:sldMkLst>
          <pc:docMk/>
          <pc:sldMk cId="3327038504" sldId="257"/>
        </pc:sldMkLst>
        <pc:spChg chg="mod">
          <ac:chgData name="امل جميع" userId="48d2dacfd601c028" providerId="LiveId" clId="{247CC651-F7F0-4483-AE0B-F5C9DC4C3428}" dt="2022-07-24T15:55:02.534" v="545" actId="1076"/>
          <ac:spMkLst>
            <pc:docMk/>
            <pc:sldMk cId="3327038504" sldId="257"/>
            <ac:spMk id="7" creationId="{805DDF88-909F-ED1D-7BC6-79EF0F434E01}"/>
          </ac:spMkLst>
        </pc:spChg>
      </pc:sldChg>
      <pc:sldChg chg="modSp mod modTransition">
        <pc:chgData name="امل جميع" userId="48d2dacfd601c028" providerId="LiveId" clId="{247CC651-F7F0-4483-AE0B-F5C9DC4C3428}" dt="2022-07-24T15:56:18.940" v="554"/>
        <pc:sldMkLst>
          <pc:docMk/>
          <pc:sldMk cId="60500678" sldId="258"/>
        </pc:sldMkLst>
        <pc:spChg chg="mod">
          <ac:chgData name="امل جميع" userId="48d2dacfd601c028" providerId="LiveId" clId="{247CC651-F7F0-4483-AE0B-F5C9DC4C3428}" dt="2022-07-24T15:54:53.222" v="544" actId="14100"/>
          <ac:spMkLst>
            <pc:docMk/>
            <pc:sldMk cId="60500678" sldId="258"/>
            <ac:spMk id="6" creationId="{8A85DA5D-7A83-A052-4DEB-C7F3CB34E2A4}"/>
          </ac:spMkLst>
        </pc:spChg>
      </pc:sldChg>
      <pc:sldChg chg="modSp mod modTransition">
        <pc:chgData name="امل جميع" userId="48d2dacfd601c028" providerId="LiveId" clId="{247CC651-F7F0-4483-AE0B-F5C9DC4C3428}" dt="2022-07-24T15:56:26.398" v="555"/>
        <pc:sldMkLst>
          <pc:docMk/>
          <pc:sldMk cId="588315728" sldId="259"/>
        </pc:sldMkLst>
        <pc:spChg chg="mod">
          <ac:chgData name="امل جميع" userId="48d2dacfd601c028" providerId="LiveId" clId="{247CC651-F7F0-4483-AE0B-F5C9DC4C3428}" dt="2022-07-24T15:54:26.350" v="540" actId="1076"/>
          <ac:spMkLst>
            <pc:docMk/>
            <pc:sldMk cId="588315728" sldId="259"/>
            <ac:spMk id="6" creationId="{7B37BDF2-F5E7-2C30-87AB-A03ABE5B232F}"/>
          </ac:spMkLst>
        </pc:spChg>
      </pc:sldChg>
      <pc:sldChg chg="modSp mod modTransition">
        <pc:chgData name="امل جميع" userId="48d2dacfd601c028" providerId="LiveId" clId="{247CC651-F7F0-4483-AE0B-F5C9DC4C3428}" dt="2022-07-24T15:56:36.281" v="557"/>
        <pc:sldMkLst>
          <pc:docMk/>
          <pc:sldMk cId="4040106251" sldId="260"/>
        </pc:sldMkLst>
        <pc:spChg chg="mod">
          <ac:chgData name="امل جميع" userId="48d2dacfd601c028" providerId="LiveId" clId="{247CC651-F7F0-4483-AE0B-F5C9DC4C3428}" dt="2022-07-24T15:53:17.589" v="399" actId="1076"/>
          <ac:spMkLst>
            <pc:docMk/>
            <pc:sldMk cId="4040106251" sldId="260"/>
            <ac:spMk id="6" creationId="{0107E1DE-8CCD-74AF-815B-82E23BC6FB36}"/>
          </ac:spMkLst>
        </pc:spChg>
      </pc:sldChg>
      <pc:sldChg chg="addSp delSp modSp mod modTransition">
        <pc:chgData name="امل جميع" userId="48d2dacfd601c028" providerId="LiveId" clId="{247CC651-F7F0-4483-AE0B-F5C9DC4C3428}" dt="2022-07-24T15:56:43.056" v="558"/>
        <pc:sldMkLst>
          <pc:docMk/>
          <pc:sldMk cId="4228260678" sldId="261"/>
        </pc:sldMkLst>
        <pc:spChg chg="mod">
          <ac:chgData name="امل جميع" userId="48d2dacfd601c028" providerId="LiveId" clId="{247CC651-F7F0-4483-AE0B-F5C9DC4C3428}" dt="2022-07-24T15:45:32.926" v="14" actId="1076"/>
          <ac:spMkLst>
            <pc:docMk/>
            <pc:sldMk cId="4228260678" sldId="261"/>
            <ac:spMk id="2" creationId="{14DF1592-DDE6-244B-14F0-5D243CB99BEF}"/>
          </ac:spMkLst>
        </pc:spChg>
        <pc:spChg chg="mod">
          <ac:chgData name="امل جميع" userId="48d2dacfd601c028" providerId="LiveId" clId="{247CC651-F7F0-4483-AE0B-F5C9DC4C3428}" dt="2022-07-24T15:45:29.286" v="13" actId="1076"/>
          <ac:spMkLst>
            <pc:docMk/>
            <pc:sldMk cId="4228260678" sldId="261"/>
            <ac:spMk id="3" creationId="{392816AD-D485-9DD9-8575-2B708467EDC5}"/>
          </ac:spMkLst>
        </pc:spChg>
        <pc:spChg chg="mod">
          <ac:chgData name="امل جميع" userId="48d2dacfd601c028" providerId="LiveId" clId="{247CC651-F7F0-4483-AE0B-F5C9DC4C3428}" dt="2022-07-24T15:53:51.134" v="468" actId="1076"/>
          <ac:spMkLst>
            <pc:docMk/>
            <pc:sldMk cId="4228260678" sldId="261"/>
            <ac:spMk id="10" creationId="{4CE43EE1-2D47-8B0C-E54E-45E2F31D015B}"/>
          </ac:spMkLst>
        </pc:spChg>
        <pc:picChg chg="del mod">
          <ac:chgData name="امل جميع" userId="48d2dacfd601c028" providerId="LiveId" clId="{247CC651-F7F0-4483-AE0B-F5C9DC4C3428}" dt="2022-07-24T15:30:19.807" v="3" actId="478"/>
          <ac:picMkLst>
            <pc:docMk/>
            <pc:sldMk cId="4228260678" sldId="261"/>
            <ac:picMk id="5" creationId="{57E6E105-6591-F69A-3D08-6EEB6C37B6D5}"/>
          </ac:picMkLst>
        </pc:picChg>
        <pc:picChg chg="add del mod">
          <ac:chgData name="امل جميع" userId="48d2dacfd601c028" providerId="LiveId" clId="{247CC651-F7F0-4483-AE0B-F5C9DC4C3428}" dt="2022-07-24T15:29:46.098" v="2" actId="478"/>
          <ac:picMkLst>
            <pc:docMk/>
            <pc:sldMk cId="4228260678" sldId="261"/>
            <ac:picMk id="7" creationId="{8396D6BC-BC71-5DDB-4CEA-ABC90F411E84}"/>
          </ac:picMkLst>
        </pc:picChg>
        <pc:picChg chg="add mod modCrop">
          <ac:chgData name="امل جميع" userId="48d2dacfd601c028" providerId="LiveId" clId="{247CC651-F7F0-4483-AE0B-F5C9DC4C3428}" dt="2022-07-24T15:45:17.678" v="12" actId="1076"/>
          <ac:picMkLst>
            <pc:docMk/>
            <pc:sldMk cId="4228260678" sldId="261"/>
            <ac:picMk id="9" creationId="{36052396-D0CB-8F65-75FA-1317B089CA10}"/>
          </ac:picMkLst>
        </pc:picChg>
      </pc:sldChg>
      <pc:sldChg chg="modSp mod modTransition">
        <pc:chgData name="امل جميع" userId="48d2dacfd601c028" providerId="LiveId" clId="{247CC651-F7F0-4483-AE0B-F5C9DC4C3428}" dt="2022-07-24T15:57:00.355" v="562"/>
        <pc:sldMkLst>
          <pc:docMk/>
          <pc:sldMk cId="2025089605" sldId="262"/>
        </pc:sldMkLst>
        <pc:spChg chg="mod">
          <ac:chgData name="امل جميع" userId="48d2dacfd601c028" providerId="LiveId" clId="{247CC651-F7F0-4483-AE0B-F5C9DC4C3428}" dt="2022-07-24T15:46:34.094" v="20" actId="1076"/>
          <ac:spMkLst>
            <pc:docMk/>
            <pc:sldMk cId="2025089605" sldId="262"/>
            <ac:spMk id="2" creationId="{6E9ECE9B-BB98-5936-1BBF-4CA0FDE626A1}"/>
          </ac:spMkLst>
        </pc:spChg>
        <pc:spChg chg="mod">
          <ac:chgData name="امل جميع" userId="48d2dacfd601c028" providerId="LiveId" clId="{247CC651-F7F0-4483-AE0B-F5C9DC4C3428}" dt="2022-07-24T15:47:01.231" v="29" actId="14100"/>
          <ac:spMkLst>
            <pc:docMk/>
            <pc:sldMk cId="2025089605" sldId="262"/>
            <ac:spMk id="3" creationId="{69629221-712C-1385-CBBB-84E7FDF3ACEA}"/>
          </ac:spMkLst>
        </pc:spChg>
        <pc:spChg chg="mod">
          <ac:chgData name="امل جميع" userId="48d2dacfd601c028" providerId="LiveId" clId="{247CC651-F7F0-4483-AE0B-F5C9DC4C3428}" dt="2022-07-24T15:54:15.678" v="539" actId="1076"/>
          <ac:spMkLst>
            <pc:docMk/>
            <pc:sldMk cId="2025089605" sldId="262"/>
            <ac:spMk id="6" creationId="{86B3010B-D01C-0478-8505-88E5972FEEED}"/>
          </ac:spMkLst>
        </pc:spChg>
      </pc:sldChg>
      <pc:sldChg chg="delSp modSp new mod modTransition">
        <pc:chgData name="امل جميع" userId="48d2dacfd601c028" providerId="LiveId" clId="{247CC651-F7F0-4483-AE0B-F5C9DC4C3428}" dt="2022-07-24T15:59:56.319" v="711"/>
        <pc:sldMkLst>
          <pc:docMk/>
          <pc:sldMk cId="4026055037" sldId="263"/>
        </pc:sldMkLst>
        <pc:spChg chg="mod">
          <ac:chgData name="امل جميع" userId="48d2dacfd601c028" providerId="LiveId" clId="{247CC651-F7F0-4483-AE0B-F5C9DC4C3428}" dt="2022-07-24T15:58:40.634" v="634" actId="948"/>
          <ac:spMkLst>
            <pc:docMk/>
            <pc:sldMk cId="4026055037" sldId="263"/>
            <ac:spMk id="2" creationId="{5E61F6EC-4744-5697-A8B4-6CA22CCD52FE}"/>
          </ac:spMkLst>
        </pc:spChg>
        <pc:spChg chg="del">
          <ac:chgData name="امل جميع" userId="48d2dacfd601c028" providerId="LiveId" clId="{247CC651-F7F0-4483-AE0B-F5C9DC4C3428}" dt="2022-07-24T15:58:02.445" v="618" actId="478"/>
          <ac:spMkLst>
            <pc:docMk/>
            <pc:sldMk cId="4026055037" sldId="263"/>
            <ac:spMk id="3" creationId="{47DB208C-77F7-188A-93FE-598F400A24E5}"/>
          </ac:spMkLst>
        </pc:spChg>
        <pc:spChg chg="mod">
          <ac:chgData name="امل جميع" userId="48d2dacfd601c028" providerId="LiveId" clId="{247CC651-F7F0-4483-AE0B-F5C9DC4C3428}" dt="2022-07-24T15:59:06.665" v="706" actId="1076"/>
          <ac:spMkLst>
            <pc:docMk/>
            <pc:sldMk cId="4026055037" sldId="263"/>
            <ac:spMk id="4" creationId="{D8C0F865-DD36-0CE6-0980-DB07C6DAA78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286AC5-2443-40C8-9887-EC377890E06F}" type="datetimeFigureOut">
              <a:rPr lang="en-US" smtClean="0"/>
              <a:t>7/24/2022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20EDFD-A2D5-4450-AA55-6A1155645D04}" type="slidenum">
              <a:rPr lang="en-US" smtClean="0"/>
              <a:t>‹#›</a:t>
            </a:fld>
            <a:endParaRPr lang="en-US"/>
          </a:p>
        </p:txBody>
      </p:sp>
    </p:spTree>
    <p:extLst>
      <p:ext uri="{BB962C8B-B14F-4D97-AF65-F5344CB8AC3E}">
        <p14:creationId xmlns:p14="http://schemas.microsoft.com/office/powerpoint/2010/main" val="388430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07993E-32D4-41C3-9039-085003C6BE95}" type="datetime1">
              <a:rPr lang="en-US" smtClean="0"/>
              <a:t>7/24/2022</a:t>
            </a:fld>
            <a:endParaRPr lang="en-US"/>
          </a:p>
        </p:txBody>
      </p:sp>
      <p:sp>
        <p:nvSpPr>
          <p:cNvPr id="5" name="Footer Placeholder 4"/>
          <p:cNvSpPr>
            <a:spLocks noGrp="1"/>
          </p:cNvSpPr>
          <p:nvPr>
            <p:ph type="ftr" sz="quarter" idx="11"/>
          </p:nvPr>
        </p:nvSpPr>
        <p:spPr/>
        <p:txBody>
          <a:bodyPr/>
          <a:lstStyle/>
          <a:p>
            <a:r>
              <a:rPr lang="ar-AE"/>
              <a:t>اقرأ لتغدو إنساناً أجمل                                                                    نادي الكتاب سجال</a:t>
            </a:r>
            <a:endParaRPr lang="en-US"/>
          </a:p>
        </p:txBody>
      </p:sp>
      <p:sp>
        <p:nvSpPr>
          <p:cNvPr id="6" name="Slide Number Placeholder 5"/>
          <p:cNvSpPr>
            <a:spLocks noGrp="1"/>
          </p:cNvSpPr>
          <p:nvPr>
            <p:ph type="sldNum" sz="quarter" idx="12"/>
          </p:nvPr>
        </p:nvSpPr>
        <p:spPr/>
        <p:txBody>
          <a:bodyPr/>
          <a:lstStyle/>
          <a:p>
            <a:fld id="{E746B769-9AB2-46F5-BC03-B7E9897B57A3}" type="slidenum">
              <a:rPr lang="en-US" smtClean="0"/>
              <a:t>‹#›</a:t>
            </a:fld>
            <a:endParaRPr lang="en-US"/>
          </a:p>
        </p:txBody>
      </p:sp>
    </p:spTree>
    <p:extLst>
      <p:ext uri="{BB962C8B-B14F-4D97-AF65-F5344CB8AC3E}">
        <p14:creationId xmlns:p14="http://schemas.microsoft.com/office/powerpoint/2010/main" val="39272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EEBB7B-6A3D-4E14-B24C-6319DE17065F}" type="datetime1">
              <a:rPr lang="en-US" smtClean="0"/>
              <a:t>7/24/2022</a:t>
            </a:fld>
            <a:endParaRPr lang="en-US"/>
          </a:p>
        </p:txBody>
      </p:sp>
      <p:sp>
        <p:nvSpPr>
          <p:cNvPr id="5" name="Footer Placeholder 4"/>
          <p:cNvSpPr>
            <a:spLocks noGrp="1"/>
          </p:cNvSpPr>
          <p:nvPr>
            <p:ph type="ftr" sz="quarter" idx="11"/>
          </p:nvPr>
        </p:nvSpPr>
        <p:spPr/>
        <p:txBody>
          <a:bodyPr/>
          <a:lstStyle/>
          <a:p>
            <a:r>
              <a:rPr lang="ar-AE"/>
              <a:t>اقرأ لتغدو إنساناً أجمل                                                                    نادي الكتاب سجال</a:t>
            </a:r>
            <a:endParaRPr lang="en-US"/>
          </a:p>
        </p:txBody>
      </p:sp>
      <p:sp>
        <p:nvSpPr>
          <p:cNvPr id="6" name="Slide Number Placeholder 5"/>
          <p:cNvSpPr>
            <a:spLocks noGrp="1"/>
          </p:cNvSpPr>
          <p:nvPr>
            <p:ph type="sldNum" sz="quarter" idx="12"/>
          </p:nvPr>
        </p:nvSpPr>
        <p:spPr/>
        <p:txBody>
          <a:bodyPr/>
          <a:lstStyle/>
          <a:p>
            <a:fld id="{E746B769-9AB2-46F5-BC03-B7E9897B57A3}" type="slidenum">
              <a:rPr lang="en-US" smtClean="0"/>
              <a:t>‹#›</a:t>
            </a:fld>
            <a:endParaRPr lang="en-US"/>
          </a:p>
        </p:txBody>
      </p:sp>
    </p:spTree>
    <p:extLst>
      <p:ext uri="{BB962C8B-B14F-4D97-AF65-F5344CB8AC3E}">
        <p14:creationId xmlns:p14="http://schemas.microsoft.com/office/powerpoint/2010/main" val="3924372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642B45-9B4F-4A53-8ECB-EF71C78FA5CD}" type="datetime1">
              <a:rPr lang="en-US" smtClean="0"/>
              <a:t>7/24/2022</a:t>
            </a:fld>
            <a:endParaRPr lang="en-US"/>
          </a:p>
        </p:txBody>
      </p:sp>
      <p:sp>
        <p:nvSpPr>
          <p:cNvPr id="5" name="Footer Placeholder 4"/>
          <p:cNvSpPr>
            <a:spLocks noGrp="1"/>
          </p:cNvSpPr>
          <p:nvPr>
            <p:ph type="ftr" sz="quarter" idx="11"/>
          </p:nvPr>
        </p:nvSpPr>
        <p:spPr/>
        <p:txBody>
          <a:bodyPr/>
          <a:lstStyle/>
          <a:p>
            <a:r>
              <a:rPr lang="ar-AE"/>
              <a:t>اقرأ لتغدو إنساناً أجمل                                                                    نادي الكتاب سجال</a:t>
            </a:r>
            <a:endParaRPr lang="en-US"/>
          </a:p>
        </p:txBody>
      </p:sp>
      <p:sp>
        <p:nvSpPr>
          <p:cNvPr id="6" name="Slide Number Placeholder 5"/>
          <p:cNvSpPr>
            <a:spLocks noGrp="1"/>
          </p:cNvSpPr>
          <p:nvPr>
            <p:ph type="sldNum" sz="quarter" idx="12"/>
          </p:nvPr>
        </p:nvSpPr>
        <p:spPr/>
        <p:txBody>
          <a:bodyPr/>
          <a:lstStyle/>
          <a:p>
            <a:fld id="{E746B769-9AB2-46F5-BC03-B7E9897B57A3}" type="slidenum">
              <a:rPr lang="en-US" smtClean="0"/>
              <a:t>‹#›</a:t>
            </a:fld>
            <a:endParaRPr lang="en-US"/>
          </a:p>
        </p:txBody>
      </p:sp>
    </p:spTree>
    <p:extLst>
      <p:ext uri="{BB962C8B-B14F-4D97-AF65-F5344CB8AC3E}">
        <p14:creationId xmlns:p14="http://schemas.microsoft.com/office/powerpoint/2010/main" val="721622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D667BB8-65E8-4555-B756-1C8A9AD32A48}" type="datetime1">
              <a:rPr lang="en-US" smtClean="0"/>
              <a:t>7/24/2022</a:t>
            </a:fld>
            <a:endParaRPr lang="en-US"/>
          </a:p>
        </p:txBody>
      </p:sp>
      <p:sp>
        <p:nvSpPr>
          <p:cNvPr id="6" name="Footer Placeholder 5"/>
          <p:cNvSpPr>
            <a:spLocks noGrp="1"/>
          </p:cNvSpPr>
          <p:nvPr>
            <p:ph type="ftr" sz="quarter" idx="11"/>
          </p:nvPr>
        </p:nvSpPr>
        <p:spPr/>
        <p:txBody>
          <a:bodyPr/>
          <a:lstStyle/>
          <a:p>
            <a:r>
              <a:rPr lang="ar-AE"/>
              <a:t>اقرأ لتغدو إنساناً أجمل                                                                    نادي الكتاب سجال</a:t>
            </a:r>
            <a:endParaRPr lang="en-US"/>
          </a:p>
        </p:txBody>
      </p:sp>
      <p:sp>
        <p:nvSpPr>
          <p:cNvPr id="7" name="Slide Number Placeholder 6"/>
          <p:cNvSpPr>
            <a:spLocks noGrp="1"/>
          </p:cNvSpPr>
          <p:nvPr>
            <p:ph type="sldNum" sz="quarter" idx="12"/>
          </p:nvPr>
        </p:nvSpPr>
        <p:spPr/>
        <p:txBody>
          <a:bodyPr/>
          <a:lstStyle/>
          <a:p>
            <a:fld id="{E746B769-9AB2-46F5-BC03-B7E9897B57A3}" type="slidenum">
              <a:rPr lang="en-US" smtClean="0"/>
              <a:t>‹#›</a:t>
            </a:fld>
            <a:endParaRPr lang="en-US"/>
          </a:p>
        </p:txBody>
      </p:sp>
    </p:spTree>
    <p:extLst>
      <p:ext uri="{BB962C8B-B14F-4D97-AF65-F5344CB8AC3E}">
        <p14:creationId xmlns:p14="http://schemas.microsoft.com/office/powerpoint/2010/main" val="512621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C8A922-77EC-4827-B29C-005013F3BF34}" type="datetime1">
              <a:rPr lang="en-US" smtClean="0"/>
              <a:t>7/24/2022</a:t>
            </a:fld>
            <a:endParaRPr lang="en-US"/>
          </a:p>
        </p:txBody>
      </p:sp>
      <p:sp>
        <p:nvSpPr>
          <p:cNvPr id="8" name="Footer Placeholder 7"/>
          <p:cNvSpPr>
            <a:spLocks noGrp="1"/>
          </p:cNvSpPr>
          <p:nvPr>
            <p:ph type="ftr" sz="quarter" idx="11"/>
          </p:nvPr>
        </p:nvSpPr>
        <p:spPr/>
        <p:txBody>
          <a:bodyPr/>
          <a:lstStyle/>
          <a:p>
            <a:r>
              <a:rPr lang="ar-AE"/>
              <a:t>اقرأ لتغدو إنساناً أجمل                                                                    نادي الكتاب سجال</a:t>
            </a:r>
            <a:endParaRPr lang="en-US"/>
          </a:p>
        </p:txBody>
      </p:sp>
      <p:sp>
        <p:nvSpPr>
          <p:cNvPr id="9" name="Slide Number Placeholder 8"/>
          <p:cNvSpPr>
            <a:spLocks noGrp="1"/>
          </p:cNvSpPr>
          <p:nvPr>
            <p:ph type="sldNum" sz="quarter" idx="12"/>
          </p:nvPr>
        </p:nvSpPr>
        <p:spPr/>
        <p:txBody>
          <a:bodyPr/>
          <a:lstStyle/>
          <a:p>
            <a:fld id="{E746B769-9AB2-46F5-BC03-B7E9897B57A3}" type="slidenum">
              <a:rPr lang="en-US" smtClean="0"/>
              <a:t>‹#›</a:t>
            </a:fld>
            <a:endParaRPr lang="en-US"/>
          </a:p>
        </p:txBody>
      </p:sp>
    </p:spTree>
    <p:extLst>
      <p:ext uri="{BB962C8B-B14F-4D97-AF65-F5344CB8AC3E}">
        <p14:creationId xmlns:p14="http://schemas.microsoft.com/office/powerpoint/2010/main" val="2157389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04DFCD9-1E51-4959-94DB-CB5CD6371119}" type="datetime1">
              <a:rPr lang="en-US" smtClean="0"/>
              <a:t>7/24/2022</a:t>
            </a:fld>
            <a:endParaRPr lang="en-US"/>
          </a:p>
        </p:txBody>
      </p:sp>
      <p:sp>
        <p:nvSpPr>
          <p:cNvPr id="4" name="Footer Placeholder 3"/>
          <p:cNvSpPr>
            <a:spLocks noGrp="1"/>
          </p:cNvSpPr>
          <p:nvPr>
            <p:ph type="ftr" sz="quarter" idx="11"/>
          </p:nvPr>
        </p:nvSpPr>
        <p:spPr/>
        <p:txBody>
          <a:bodyPr/>
          <a:lstStyle/>
          <a:p>
            <a:r>
              <a:rPr lang="ar-AE"/>
              <a:t>اقرأ لتغدو إنساناً أجمل                                                                    نادي الكتاب سجال</a:t>
            </a:r>
            <a:endParaRPr lang="en-US"/>
          </a:p>
        </p:txBody>
      </p:sp>
      <p:sp>
        <p:nvSpPr>
          <p:cNvPr id="5" name="Slide Number Placeholder 4"/>
          <p:cNvSpPr>
            <a:spLocks noGrp="1"/>
          </p:cNvSpPr>
          <p:nvPr>
            <p:ph type="sldNum" sz="quarter" idx="12"/>
          </p:nvPr>
        </p:nvSpPr>
        <p:spPr/>
        <p:txBody>
          <a:bodyPr/>
          <a:lstStyle/>
          <a:p>
            <a:fld id="{E746B769-9AB2-46F5-BC03-B7E9897B57A3}" type="slidenum">
              <a:rPr lang="en-US" smtClean="0"/>
              <a:t>‹#›</a:t>
            </a:fld>
            <a:endParaRPr lang="en-US"/>
          </a:p>
        </p:txBody>
      </p:sp>
    </p:spTree>
    <p:extLst>
      <p:ext uri="{BB962C8B-B14F-4D97-AF65-F5344CB8AC3E}">
        <p14:creationId xmlns:p14="http://schemas.microsoft.com/office/powerpoint/2010/main" val="3115810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809611-2D5C-4991-81F5-B7630F1BF62F}" type="datetime1">
              <a:rPr lang="en-US" smtClean="0"/>
              <a:t>7/24/2022</a:t>
            </a:fld>
            <a:endParaRPr lang="en-US"/>
          </a:p>
        </p:txBody>
      </p:sp>
      <p:sp>
        <p:nvSpPr>
          <p:cNvPr id="3" name="Footer Placeholder 2"/>
          <p:cNvSpPr>
            <a:spLocks noGrp="1"/>
          </p:cNvSpPr>
          <p:nvPr>
            <p:ph type="ftr" sz="quarter" idx="11"/>
          </p:nvPr>
        </p:nvSpPr>
        <p:spPr/>
        <p:txBody>
          <a:bodyPr/>
          <a:lstStyle/>
          <a:p>
            <a:r>
              <a:rPr lang="ar-AE"/>
              <a:t>اقرأ لتغدو إنساناً أجمل                                                                    نادي الكتاب سجال</a:t>
            </a:r>
            <a:endParaRPr lang="en-US"/>
          </a:p>
        </p:txBody>
      </p:sp>
      <p:sp>
        <p:nvSpPr>
          <p:cNvPr id="4" name="Slide Number Placeholder 3"/>
          <p:cNvSpPr>
            <a:spLocks noGrp="1"/>
          </p:cNvSpPr>
          <p:nvPr>
            <p:ph type="sldNum" sz="quarter" idx="12"/>
          </p:nvPr>
        </p:nvSpPr>
        <p:spPr/>
        <p:txBody>
          <a:bodyPr/>
          <a:lstStyle/>
          <a:p>
            <a:fld id="{E746B769-9AB2-46F5-BC03-B7E9897B57A3}" type="slidenum">
              <a:rPr lang="en-US" smtClean="0"/>
              <a:t>‹#›</a:t>
            </a:fld>
            <a:endParaRPr lang="en-US"/>
          </a:p>
        </p:txBody>
      </p:sp>
    </p:spTree>
    <p:extLst>
      <p:ext uri="{BB962C8B-B14F-4D97-AF65-F5344CB8AC3E}">
        <p14:creationId xmlns:p14="http://schemas.microsoft.com/office/powerpoint/2010/main" val="2351682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4CC892-B5C0-4ADA-97EB-34471FBB275C}" type="datetime1">
              <a:rPr lang="en-US" smtClean="0"/>
              <a:t>7/24/2022</a:t>
            </a:fld>
            <a:endParaRPr lang="en-US"/>
          </a:p>
        </p:txBody>
      </p:sp>
      <p:sp>
        <p:nvSpPr>
          <p:cNvPr id="6" name="Footer Placeholder 5"/>
          <p:cNvSpPr>
            <a:spLocks noGrp="1"/>
          </p:cNvSpPr>
          <p:nvPr>
            <p:ph type="ftr" sz="quarter" idx="11"/>
          </p:nvPr>
        </p:nvSpPr>
        <p:spPr/>
        <p:txBody>
          <a:bodyPr/>
          <a:lstStyle/>
          <a:p>
            <a:r>
              <a:rPr lang="ar-AE"/>
              <a:t>اقرأ لتغدو إنساناً أجمل                                                                    نادي الكتاب سجال</a:t>
            </a:r>
            <a:endParaRPr lang="en-US"/>
          </a:p>
        </p:txBody>
      </p:sp>
      <p:sp>
        <p:nvSpPr>
          <p:cNvPr id="7" name="Slide Number Placeholder 6"/>
          <p:cNvSpPr>
            <a:spLocks noGrp="1"/>
          </p:cNvSpPr>
          <p:nvPr>
            <p:ph type="sldNum" sz="quarter" idx="12"/>
          </p:nvPr>
        </p:nvSpPr>
        <p:spPr/>
        <p:txBody>
          <a:bodyPr/>
          <a:lstStyle/>
          <a:p>
            <a:fld id="{E746B769-9AB2-46F5-BC03-B7E9897B57A3}" type="slidenum">
              <a:rPr lang="en-US" smtClean="0"/>
              <a:t>‹#›</a:t>
            </a:fld>
            <a:endParaRPr lang="en-US"/>
          </a:p>
        </p:txBody>
      </p:sp>
    </p:spTree>
    <p:extLst>
      <p:ext uri="{BB962C8B-B14F-4D97-AF65-F5344CB8AC3E}">
        <p14:creationId xmlns:p14="http://schemas.microsoft.com/office/powerpoint/2010/main" val="1273476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5F4985-151A-4E85-99E6-D39D637998C0}" type="datetime1">
              <a:rPr lang="en-US" smtClean="0"/>
              <a:t>7/24/2022</a:t>
            </a:fld>
            <a:endParaRPr lang="en-US"/>
          </a:p>
        </p:txBody>
      </p:sp>
      <p:sp>
        <p:nvSpPr>
          <p:cNvPr id="6" name="Footer Placeholder 5"/>
          <p:cNvSpPr>
            <a:spLocks noGrp="1"/>
          </p:cNvSpPr>
          <p:nvPr>
            <p:ph type="ftr" sz="quarter" idx="11"/>
          </p:nvPr>
        </p:nvSpPr>
        <p:spPr/>
        <p:txBody>
          <a:bodyPr/>
          <a:lstStyle/>
          <a:p>
            <a:r>
              <a:rPr lang="ar-AE"/>
              <a:t>اقرأ لتغدو إنساناً أجمل                                                                    نادي الكتاب سجال</a:t>
            </a:r>
            <a:endParaRPr lang="en-US"/>
          </a:p>
        </p:txBody>
      </p:sp>
      <p:sp>
        <p:nvSpPr>
          <p:cNvPr id="7" name="Slide Number Placeholder 6"/>
          <p:cNvSpPr>
            <a:spLocks noGrp="1"/>
          </p:cNvSpPr>
          <p:nvPr>
            <p:ph type="sldNum" sz="quarter" idx="12"/>
          </p:nvPr>
        </p:nvSpPr>
        <p:spPr/>
        <p:txBody>
          <a:bodyPr/>
          <a:lstStyle/>
          <a:p>
            <a:fld id="{E746B769-9AB2-46F5-BC03-B7E9897B57A3}" type="slidenum">
              <a:rPr lang="en-US" smtClean="0"/>
              <a:t>‹#›</a:t>
            </a:fld>
            <a:endParaRPr lang="en-US"/>
          </a:p>
        </p:txBody>
      </p:sp>
    </p:spTree>
    <p:extLst>
      <p:ext uri="{BB962C8B-B14F-4D97-AF65-F5344CB8AC3E}">
        <p14:creationId xmlns:p14="http://schemas.microsoft.com/office/powerpoint/2010/main" val="163870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190FB2C-7378-47D8-8FF6-8012E6A93531}" type="datetime1">
              <a:rPr lang="en-US" smtClean="0"/>
              <a:t>7/24/2022</a:t>
            </a:fld>
            <a:endParaRPr lang="en-US"/>
          </a:p>
        </p:txBody>
      </p:sp>
      <p:sp>
        <p:nvSpPr>
          <p:cNvPr id="6" name="Footer Placeholder 5"/>
          <p:cNvSpPr>
            <a:spLocks noGrp="1"/>
          </p:cNvSpPr>
          <p:nvPr>
            <p:ph type="ftr" sz="quarter" idx="11"/>
          </p:nvPr>
        </p:nvSpPr>
        <p:spPr/>
        <p:txBody>
          <a:bodyPr/>
          <a:lstStyle/>
          <a:p>
            <a:r>
              <a:rPr lang="ar-AE"/>
              <a:t>اقرأ لتغدو إنساناً أجمل                                                                    نادي الكتاب سجال</a:t>
            </a:r>
            <a:endParaRPr lang="en-US"/>
          </a:p>
        </p:txBody>
      </p:sp>
      <p:sp>
        <p:nvSpPr>
          <p:cNvPr id="7" name="Slide Number Placeholder 6"/>
          <p:cNvSpPr>
            <a:spLocks noGrp="1"/>
          </p:cNvSpPr>
          <p:nvPr>
            <p:ph type="sldNum" sz="quarter" idx="12"/>
          </p:nvPr>
        </p:nvSpPr>
        <p:spPr/>
        <p:txBody>
          <a:bodyPr/>
          <a:lstStyle/>
          <a:p>
            <a:fld id="{E746B769-9AB2-46F5-BC03-B7E9897B57A3}" type="slidenum">
              <a:rPr lang="en-US" smtClean="0"/>
              <a:t>‹#›</a:t>
            </a:fld>
            <a:endParaRPr lang="en-US"/>
          </a:p>
        </p:txBody>
      </p:sp>
    </p:spTree>
    <p:extLst>
      <p:ext uri="{BB962C8B-B14F-4D97-AF65-F5344CB8AC3E}">
        <p14:creationId xmlns:p14="http://schemas.microsoft.com/office/powerpoint/2010/main" val="2952308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6C4FFD-3A7D-4E3E-B3CA-5B1F88EB8D34}" type="datetime1">
              <a:rPr lang="en-US" smtClean="0"/>
              <a:t>7/24/2022</a:t>
            </a:fld>
            <a:endParaRPr lang="en-US"/>
          </a:p>
        </p:txBody>
      </p:sp>
      <p:sp>
        <p:nvSpPr>
          <p:cNvPr id="6" name="Footer Placeholder 5"/>
          <p:cNvSpPr>
            <a:spLocks noGrp="1"/>
          </p:cNvSpPr>
          <p:nvPr>
            <p:ph type="ftr" sz="quarter" idx="11"/>
          </p:nvPr>
        </p:nvSpPr>
        <p:spPr/>
        <p:txBody>
          <a:bodyPr/>
          <a:lstStyle/>
          <a:p>
            <a:r>
              <a:rPr lang="ar-AE"/>
              <a:t>اقرأ لتغدو إنساناً أجمل                                                                    نادي الكتاب سجال</a:t>
            </a:r>
            <a:endParaRPr lang="en-US"/>
          </a:p>
        </p:txBody>
      </p:sp>
      <p:sp>
        <p:nvSpPr>
          <p:cNvPr id="7" name="Slide Number Placeholder 6"/>
          <p:cNvSpPr>
            <a:spLocks noGrp="1"/>
          </p:cNvSpPr>
          <p:nvPr>
            <p:ph type="sldNum" sz="quarter" idx="12"/>
          </p:nvPr>
        </p:nvSpPr>
        <p:spPr/>
        <p:txBody>
          <a:bodyPr/>
          <a:lstStyle/>
          <a:p>
            <a:fld id="{E746B769-9AB2-46F5-BC03-B7E9897B57A3}" type="slidenum">
              <a:rPr lang="en-US" smtClean="0"/>
              <a:t>‹#›</a:t>
            </a:fld>
            <a:endParaRPr lang="en-US"/>
          </a:p>
        </p:txBody>
      </p:sp>
    </p:spTree>
    <p:extLst>
      <p:ext uri="{BB962C8B-B14F-4D97-AF65-F5344CB8AC3E}">
        <p14:creationId xmlns:p14="http://schemas.microsoft.com/office/powerpoint/2010/main" val="39727099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A4C8B0-C6D9-4386-A48F-8DA640FAF945}" type="datetime1">
              <a:rPr lang="en-US" smtClean="0"/>
              <a:t>7/24/2022</a:t>
            </a:fld>
            <a:endParaRPr lang="en-US"/>
          </a:p>
        </p:txBody>
      </p:sp>
      <p:sp>
        <p:nvSpPr>
          <p:cNvPr id="6" name="Footer Placeholder 5"/>
          <p:cNvSpPr>
            <a:spLocks noGrp="1"/>
          </p:cNvSpPr>
          <p:nvPr>
            <p:ph type="ftr" sz="quarter" idx="11"/>
          </p:nvPr>
        </p:nvSpPr>
        <p:spPr/>
        <p:txBody>
          <a:bodyPr/>
          <a:lstStyle/>
          <a:p>
            <a:r>
              <a:rPr lang="ar-AE"/>
              <a:t>اقرأ لتغدو إنساناً أجمل                                                                    نادي الكتاب سجال</a:t>
            </a:r>
            <a:endParaRPr lang="en-US"/>
          </a:p>
        </p:txBody>
      </p:sp>
      <p:sp>
        <p:nvSpPr>
          <p:cNvPr id="7" name="Slide Number Placeholder 6"/>
          <p:cNvSpPr>
            <a:spLocks noGrp="1"/>
          </p:cNvSpPr>
          <p:nvPr>
            <p:ph type="sldNum" sz="quarter" idx="12"/>
          </p:nvPr>
        </p:nvSpPr>
        <p:spPr/>
        <p:txBody>
          <a:bodyPr/>
          <a:lstStyle/>
          <a:p>
            <a:fld id="{E746B769-9AB2-46F5-BC03-B7E9897B57A3}"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0096760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8A03A50-E67C-43B2-BBD1-5F3FF8F7E58D}" type="datetime1">
              <a:rPr lang="en-US" smtClean="0"/>
              <a:t>7/24/2022</a:t>
            </a:fld>
            <a:endParaRPr lang="en-US"/>
          </a:p>
        </p:txBody>
      </p:sp>
      <p:sp>
        <p:nvSpPr>
          <p:cNvPr id="6" name="Footer Placeholder 5"/>
          <p:cNvSpPr>
            <a:spLocks noGrp="1"/>
          </p:cNvSpPr>
          <p:nvPr>
            <p:ph type="ftr" sz="quarter" idx="11"/>
          </p:nvPr>
        </p:nvSpPr>
        <p:spPr/>
        <p:txBody>
          <a:bodyPr/>
          <a:lstStyle/>
          <a:p>
            <a:r>
              <a:rPr lang="ar-AE"/>
              <a:t>اقرأ لتغدو إنساناً أجمل                                                                    نادي الكتاب سجال</a:t>
            </a:r>
            <a:endParaRPr lang="en-US"/>
          </a:p>
        </p:txBody>
      </p:sp>
      <p:sp>
        <p:nvSpPr>
          <p:cNvPr id="7" name="Slide Number Placeholder 6"/>
          <p:cNvSpPr>
            <a:spLocks noGrp="1"/>
          </p:cNvSpPr>
          <p:nvPr>
            <p:ph type="sldNum" sz="quarter" idx="12"/>
          </p:nvPr>
        </p:nvSpPr>
        <p:spPr/>
        <p:txBody>
          <a:bodyPr/>
          <a:lstStyle/>
          <a:p>
            <a:fld id="{E746B769-9AB2-46F5-BC03-B7E9897B57A3}" type="slidenum">
              <a:rPr lang="en-US" smtClean="0"/>
              <a:t>‹#›</a:t>
            </a:fld>
            <a:endParaRPr lang="en-US"/>
          </a:p>
        </p:txBody>
      </p:sp>
    </p:spTree>
    <p:extLst>
      <p:ext uri="{BB962C8B-B14F-4D97-AF65-F5344CB8AC3E}">
        <p14:creationId xmlns:p14="http://schemas.microsoft.com/office/powerpoint/2010/main" val="71331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E18DD25-0780-4CD9-8848-454A908313AC}" type="datetime1">
              <a:rPr lang="en-US" smtClean="0"/>
              <a:t>7/24/2022</a:t>
            </a:fld>
            <a:endParaRPr lang="en-US"/>
          </a:p>
        </p:txBody>
      </p:sp>
      <p:sp>
        <p:nvSpPr>
          <p:cNvPr id="4" name="Footer Placeholder 3"/>
          <p:cNvSpPr>
            <a:spLocks noGrp="1"/>
          </p:cNvSpPr>
          <p:nvPr>
            <p:ph type="ftr" sz="quarter" idx="11"/>
          </p:nvPr>
        </p:nvSpPr>
        <p:spPr/>
        <p:txBody>
          <a:bodyPr/>
          <a:lstStyle/>
          <a:p>
            <a:r>
              <a:rPr lang="ar-AE"/>
              <a:t>اقرأ لتغدو إنساناً أجمل                                                                    نادي الكتاب سجال</a:t>
            </a:r>
            <a:endParaRPr lang="en-US"/>
          </a:p>
        </p:txBody>
      </p:sp>
      <p:sp>
        <p:nvSpPr>
          <p:cNvPr id="5" name="Slide Number Placeholder 4"/>
          <p:cNvSpPr>
            <a:spLocks noGrp="1"/>
          </p:cNvSpPr>
          <p:nvPr>
            <p:ph type="sldNum" sz="quarter" idx="12"/>
          </p:nvPr>
        </p:nvSpPr>
        <p:spPr/>
        <p:txBody>
          <a:bodyPr/>
          <a:lstStyle/>
          <a:p>
            <a:fld id="{E746B769-9AB2-46F5-BC03-B7E9897B57A3}" type="slidenum">
              <a:rPr lang="en-US" smtClean="0"/>
              <a:t>‹#›</a:t>
            </a:fld>
            <a:endParaRPr lang="en-US"/>
          </a:p>
        </p:txBody>
      </p:sp>
    </p:spTree>
    <p:extLst>
      <p:ext uri="{BB962C8B-B14F-4D97-AF65-F5344CB8AC3E}">
        <p14:creationId xmlns:p14="http://schemas.microsoft.com/office/powerpoint/2010/main" val="140650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F5144F-B9A7-41F1-BB0A-235A60418B10}" type="datetime1">
              <a:rPr lang="en-US" smtClean="0"/>
              <a:t>7/24/2022</a:t>
            </a:fld>
            <a:endParaRPr lang="en-US"/>
          </a:p>
        </p:txBody>
      </p:sp>
      <p:sp>
        <p:nvSpPr>
          <p:cNvPr id="4" name="Footer Placeholder 3"/>
          <p:cNvSpPr>
            <a:spLocks noGrp="1"/>
          </p:cNvSpPr>
          <p:nvPr>
            <p:ph type="ftr" sz="quarter" idx="11"/>
          </p:nvPr>
        </p:nvSpPr>
        <p:spPr/>
        <p:txBody>
          <a:bodyPr/>
          <a:lstStyle/>
          <a:p>
            <a:r>
              <a:rPr lang="ar-AE"/>
              <a:t>اقرأ لتغدو إنساناً أجمل                                                                    نادي الكتاب سجال</a:t>
            </a:r>
            <a:endParaRPr lang="en-US"/>
          </a:p>
        </p:txBody>
      </p:sp>
      <p:sp>
        <p:nvSpPr>
          <p:cNvPr id="5" name="Slide Number Placeholder 4"/>
          <p:cNvSpPr>
            <a:spLocks noGrp="1"/>
          </p:cNvSpPr>
          <p:nvPr>
            <p:ph type="sldNum" sz="quarter" idx="12"/>
          </p:nvPr>
        </p:nvSpPr>
        <p:spPr/>
        <p:txBody>
          <a:bodyPr/>
          <a:lstStyle/>
          <a:p>
            <a:fld id="{E746B769-9AB2-46F5-BC03-B7E9897B57A3}" type="slidenum">
              <a:rPr lang="en-US" smtClean="0"/>
              <a:t>‹#›</a:t>
            </a:fld>
            <a:endParaRPr lang="en-US"/>
          </a:p>
        </p:txBody>
      </p:sp>
    </p:spTree>
    <p:extLst>
      <p:ext uri="{BB962C8B-B14F-4D97-AF65-F5344CB8AC3E}">
        <p14:creationId xmlns:p14="http://schemas.microsoft.com/office/powerpoint/2010/main" val="1367751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F2FC27-A874-4988-89CF-72A1ADAA15AC}" type="datetime1">
              <a:rPr lang="en-US" smtClean="0"/>
              <a:t>7/24/2022</a:t>
            </a:fld>
            <a:endParaRPr lang="en-US"/>
          </a:p>
        </p:txBody>
      </p:sp>
      <p:sp>
        <p:nvSpPr>
          <p:cNvPr id="5" name="Footer Placeholder 4"/>
          <p:cNvSpPr>
            <a:spLocks noGrp="1"/>
          </p:cNvSpPr>
          <p:nvPr>
            <p:ph type="ftr" sz="quarter" idx="11"/>
          </p:nvPr>
        </p:nvSpPr>
        <p:spPr/>
        <p:txBody>
          <a:bodyPr/>
          <a:lstStyle/>
          <a:p>
            <a:r>
              <a:rPr lang="ar-AE"/>
              <a:t>اقرأ لتغدو إنساناً أجمل                                                                    نادي الكتاب سجال</a:t>
            </a:r>
            <a:endParaRPr lang="en-US"/>
          </a:p>
        </p:txBody>
      </p:sp>
      <p:sp>
        <p:nvSpPr>
          <p:cNvPr id="6" name="Slide Number Placeholder 5"/>
          <p:cNvSpPr>
            <a:spLocks noGrp="1"/>
          </p:cNvSpPr>
          <p:nvPr>
            <p:ph type="sldNum" sz="quarter" idx="12"/>
          </p:nvPr>
        </p:nvSpPr>
        <p:spPr/>
        <p:txBody>
          <a:bodyPr/>
          <a:lstStyle/>
          <a:p>
            <a:fld id="{E746B769-9AB2-46F5-BC03-B7E9897B57A3}" type="slidenum">
              <a:rPr lang="en-US" smtClean="0"/>
              <a:t>‹#›</a:t>
            </a:fld>
            <a:endParaRPr lang="en-US"/>
          </a:p>
        </p:txBody>
      </p:sp>
    </p:spTree>
    <p:extLst>
      <p:ext uri="{BB962C8B-B14F-4D97-AF65-F5344CB8AC3E}">
        <p14:creationId xmlns:p14="http://schemas.microsoft.com/office/powerpoint/2010/main" val="10099419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66318E-3663-42C7-BB61-033B3B1D3CDD}" type="datetime1">
              <a:rPr lang="en-US" smtClean="0"/>
              <a:t>7/24/2022</a:t>
            </a:fld>
            <a:endParaRPr lang="en-US"/>
          </a:p>
        </p:txBody>
      </p:sp>
      <p:sp>
        <p:nvSpPr>
          <p:cNvPr id="5" name="Footer Placeholder 4"/>
          <p:cNvSpPr>
            <a:spLocks noGrp="1"/>
          </p:cNvSpPr>
          <p:nvPr>
            <p:ph type="ftr" sz="quarter" idx="11"/>
          </p:nvPr>
        </p:nvSpPr>
        <p:spPr/>
        <p:txBody>
          <a:bodyPr/>
          <a:lstStyle/>
          <a:p>
            <a:r>
              <a:rPr lang="ar-AE"/>
              <a:t>اقرأ لتغدو إنساناً أجمل                                                                    نادي الكتاب سجال</a:t>
            </a:r>
            <a:endParaRPr lang="en-US"/>
          </a:p>
        </p:txBody>
      </p:sp>
      <p:sp>
        <p:nvSpPr>
          <p:cNvPr id="6" name="Slide Number Placeholder 5"/>
          <p:cNvSpPr>
            <a:spLocks noGrp="1"/>
          </p:cNvSpPr>
          <p:nvPr>
            <p:ph type="sldNum" sz="quarter" idx="12"/>
          </p:nvPr>
        </p:nvSpPr>
        <p:spPr/>
        <p:txBody>
          <a:bodyPr/>
          <a:lstStyle/>
          <a:p>
            <a:fld id="{E746B769-9AB2-46F5-BC03-B7E9897B57A3}" type="slidenum">
              <a:rPr lang="en-US" smtClean="0"/>
              <a:t>‹#›</a:t>
            </a:fld>
            <a:endParaRPr lang="en-US"/>
          </a:p>
        </p:txBody>
      </p:sp>
    </p:spTree>
    <p:extLst>
      <p:ext uri="{BB962C8B-B14F-4D97-AF65-F5344CB8AC3E}">
        <p14:creationId xmlns:p14="http://schemas.microsoft.com/office/powerpoint/2010/main" val="15986408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3B31C1F-A739-4EE6-BBD9-9C4DB195EC00}" type="datetime1">
              <a:rPr lang="en-US" smtClean="0"/>
              <a:t>7/24/2022</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ar-AE"/>
              <a:t>اقرأ لتغدو إنساناً أجمل                                                                    نادي الكتاب سجال</a:t>
            </a:r>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E746B769-9AB2-46F5-BC03-B7E9897B57A3}" type="slidenum">
              <a:rPr lang="en-US" smtClean="0"/>
              <a:t>‹#›</a:t>
            </a:fld>
            <a:endParaRPr lang="en-US"/>
          </a:p>
        </p:txBody>
      </p:sp>
    </p:spTree>
    <p:extLst>
      <p:ext uri="{BB962C8B-B14F-4D97-AF65-F5344CB8AC3E}">
        <p14:creationId xmlns:p14="http://schemas.microsoft.com/office/powerpoint/2010/main" val="1934808356"/>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hf sldNum="0" hd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7CF23-7C70-072A-560F-2421E8298455}"/>
              </a:ext>
            </a:extLst>
          </p:cNvPr>
          <p:cNvSpPr>
            <a:spLocks noGrp="1"/>
          </p:cNvSpPr>
          <p:nvPr>
            <p:ph type="ctrTitle"/>
          </p:nvPr>
        </p:nvSpPr>
        <p:spPr>
          <a:xfrm>
            <a:off x="671946" y="2452255"/>
            <a:ext cx="10723418" cy="1210108"/>
          </a:xfrm>
        </p:spPr>
        <p:txBody>
          <a:bodyPr>
            <a:normAutofit/>
          </a:bodyPr>
          <a:lstStyle/>
          <a:p>
            <a:r>
              <a:rPr lang="ar-AE" sz="6600" dirty="0">
                <a:effectLst>
                  <a:outerShdw blurRad="38100" dist="38100" dir="2700000" algn="tl">
                    <a:srgbClr val="000000">
                      <a:alpha val="43137"/>
                    </a:srgbClr>
                  </a:outerShdw>
                </a:effectLst>
              </a:rPr>
              <a:t>فرسان أغسطس 2022</a:t>
            </a:r>
            <a:endParaRPr lang="en-US" sz="6600" dirty="0">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90C3C88E-367F-8FE9-484B-89CA39B1154C}"/>
              </a:ext>
            </a:extLst>
          </p:cNvPr>
          <p:cNvSpPr>
            <a:spLocks noGrp="1"/>
          </p:cNvSpPr>
          <p:nvPr>
            <p:ph type="subTitle" idx="1"/>
          </p:nvPr>
        </p:nvSpPr>
        <p:spPr>
          <a:xfrm>
            <a:off x="1532924" y="4079875"/>
            <a:ext cx="9001462" cy="803852"/>
          </a:xfrm>
        </p:spPr>
        <p:txBody>
          <a:bodyPr>
            <a:normAutofit/>
          </a:bodyPr>
          <a:lstStyle/>
          <a:p>
            <a:r>
              <a:rPr lang="ar-AE" sz="3600" dirty="0">
                <a:effectLst/>
              </a:rPr>
              <a:t>اقرأ لتغدو إنساناً أجمال</a:t>
            </a:r>
            <a:endParaRPr lang="en-US" sz="3600" dirty="0">
              <a:effectLst/>
            </a:endParaRPr>
          </a:p>
        </p:txBody>
      </p:sp>
      <p:sp>
        <p:nvSpPr>
          <p:cNvPr id="4" name="Footer Placeholder 3">
            <a:extLst>
              <a:ext uri="{FF2B5EF4-FFF2-40B4-BE49-F238E27FC236}">
                <a16:creationId xmlns:a16="http://schemas.microsoft.com/office/drawing/2014/main" id="{D7B9937F-AC55-C0D1-327B-274896AE3438}"/>
              </a:ext>
            </a:extLst>
          </p:cNvPr>
          <p:cNvSpPr>
            <a:spLocks noGrp="1"/>
          </p:cNvSpPr>
          <p:nvPr>
            <p:ph type="ftr" sz="quarter" idx="11"/>
          </p:nvPr>
        </p:nvSpPr>
        <p:spPr>
          <a:xfrm>
            <a:off x="117159" y="6395604"/>
            <a:ext cx="1339566" cy="365125"/>
          </a:xfrm>
        </p:spPr>
        <p:txBody>
          <a:bodyPr/>
          <a:lstStyle/>
          <a:p>
            <a:pPr algn="ctr"/>
            <a:r>
              <a:rPr lang="ar-AE" dirty="0"/>
              <a:t>اقرأ لتغدو إنساناً أجمل</a:t>
            </a:r>
          </a:p>
          <a:p>
            <a:pPr algn="ctr"/>
            <a:r>
              <a:rPr lang="ar-AE" dirty="0"/>
              <a:t> نادي الكتاب سجال</a:t>
            </a:r>
            <a:endParaRPr lang="en-US" dirty="0"/>
          </a:p>
        </p:txBody>
      </p:sp>
    </p:spTree>
    <p:extLst>
      <p:ext uri="{BB962C8B-B14F-4D97-AF65-F5344CB8AC3E}">
        <p14:creationId xmlns:p14="http://schemas.microsoft.com/office/powerpoint/2010/main" val="309111373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E9D4A-DA99-6E80-1EBD-4F53264DEA59}"/>
              </a:ext>
            </a:extLst>
          </p:cNvPr>
          <p:cNvSpPr>
            <a:spLocks noGrp="1"/>
          </p:cNvSpPr>
          <p:nvPr>
            <p:ph type="title"/>
          </p:nvPr>
        </p:nvSpPr>
        <p:spPr>
          <a:xfrm>
            <a:off x="7135690" y="385670"/>
            <a:ext cx="4184678" cy="1326321"/>
          </a:xfrm>
        </p:spPr>
        <p:txBody>
          <a:bodyPr/>
          <a:lstStyle/>
          <a:p>
            <a:r>
              <a:rPr lang="ar-AE" dirty="0"/>
              <a:t>خوزيه ماورو</a:t>
            </a:r>
            <a:endParaRPr lang="en-US" dirty="0"/>
          </a:p>
        </p:txBody>
      </p:sp>
      <p:pic>
        <p:nvPicPr>
          <p:cNvPr id="5" name="Content Placeholder 4">
            <a:extLst>
              <a:ext uri="{FF2B5EF4-FFF2-40B4-BE49-F238E27FC236}">
                <a16:creationId xmlns:a16="http://schemas.microsoft.com/office/drawing/2014/main" id="{9BDB72EA-5F72-44D2-756C-42781FA6F5F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58907" y="2286252"/>
            <a:ext cx="2446437" cy="238272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extBox 5">
            <a:extLst>
              <a:ext uri="{FF2B5EF4-FFF2-40B4-BE49-F238E27FC236}">
                <a16:creationId xmlns:a16="http://schemas.microsoft.com/office/drawing/2014/main" id="{33E74B86-0263-DFFF-4E8B-A7002136FF36}"/>
              </a:ext>
            </a:extLst>
          </p:cNvPr>
          <p:cNvSpPr txBox="1"/>
          <p:nvPr/>
        </p:nvSpPr>
        <p:spPr>
          <a:xfrm>
            <a:off x="4112519" y="1635791"/>
            <a:ext cx="6666317" cy="4612609"/>
          </a:xfrm>
          <a:prstGeom prst="rect">
            <a:avLst/>
          </a:prstGeom>
          <a:noFill/>
        </p:spPr>
        <p:txBody>
          <a:bodyPr wrap="square" rtlCol="0">
            <a:spAutoFit/>
          </a:bodyPr>
          <a:lstStyle/>
          <a:p>
            <a:pPr algn="r" rtl="1">
              <a:lnSpc>
                <a:spcPct val="150000"/>
              </a:lnSpc>
            </a:pPr>
            <a:r>
              <a:rPr lang="ar-AE" dirty="0"/>
              <a:t>ولد سي ماورو في ريو دي جانيرو في 26 فبراير من عام 1920. كانت عائلته فقيرة جدا، وعندما كان لا يزال صغيرا جدا، هاجر إلى </a:t>
            </a:r>
            <a:r>
              <a:rPr lang="ar-AE" dirty="0" err="1"/>
              <a:t>ناتال</a:t>
            </a:r>
            <a:r>
              <a:rPr lang="ar-AE" dirty="0"/>
              <a:t> حيث اعتنى به أقاربه. عند دخوله كلية الطب ، تخلى خوسيه عن مسار الدراسة في سنته الثانية وعاد إلى ريو دي جانيرو. هناك عمل كمدرب ملاكمة وحتى كنموذج للرسام.</a:t>
            </a:r>
          </a:p>
          <a:p>
            <a:pPr algn="r" rtl="1">
              <a:lnSpc>
                <a:spcPct val="150000"/>
              </a:lnSpc>
            </a:pPr>
            <a:r>
              <a:rPr lang="ar-AE" dirty="0"/>
              <a:t>أكبر نجاح له هو روايته تجاربه الشخصية والصدمات التي عانى منها في طفولته مع التغيرات المفاجئة في الحياة.</a:t>
            </a:r>
          </a:p>
          <a:p>
            <a:pPr algn="r" rtl="1">
              <a:lnSpc>
                <a:spcPct val="150000"/>
              </a:lnSpc>
            </a:pPr>
            <a:endParaRPr lang="ar-AE" dirty="0"/>
          </a:p>
          <a:p>
            <a:pPr algn="r" rtl="1">
              <a:lnSpc>
                <a:spcPct val="150000"/>
              </a:lnSpc>
            </a:pPr>
            <a:r>
              <a:rPr lang="ar-AE" dirty="0"/>
              <a:t>لدى المؤلف أساليبه الأصلية في الكتابة. في البداية ، كان يختار السيناريوهات التي ستتحرك فيها الشخصيات. ثم ينتقل إلى هذا المكان ويقوم بدراسات دقيقة هناك. </a:t>
            </a:r>
          </a:p>
          <a:p>
            <a:pPr algn="r" rtl="1">
              <a:lnSpc>
                <a:spcPct val="150000"/>
              </a:lnSpc>
            </a:pPr>
            <a:r>
              <a:rPr lang="ar-AE" dirty="0"/>
              <a:t>يبني كل الرواية ، ويحدد حتى جمل الحوارات. كان لديه ذاكرة سمحت له ، لفترة طويلة ، بتذكر كل التفاصيل الصغيرة لسيناريوه المدروس. </a:t>
            </a:r>
            <a:endParaRPr lang="en-US" dirty="0"/>
          </a:p>
        </p:txBody>
      </p:sp>
      <p:sp>
        <p:nvSpPr>
          <p:cNvPr id="7" name="Footer Placeholder 6">
            <a:extLst>
              <a:ext uri="{FF2B5EF4-FFF2-40B4-BE49-F238E27FC236}">
                <a16:creationId xmlns:a16="http://schemas.microsoft.com/office/drawing/2014/main" id="{805DDF88-909F-ED1D-7BC6-79EF0F434E01}"/>
              </a:ext>
            </a:extLst>
          </p:cNvPr>
          <p:cNvSpPr>
            <a:spLocks noGrp="1"/>
          </p:cNvSpPr>
          <p:nvPr>
            <p:ph type="ftr" sz="quarter" idx="11"/>
          </p:nvPr>
        </p:nvSpPr>
        <p:spPr>
          <a:xfrm>
            <a:off x="131013" y="6400801"/>
            <a:ext cx="1254442" cy="365125"/>
          </a:xfrm>
        </p:spPr>
        <p:txBody>
          <a:bodyPr/>
          <a:lstStyle/>
          <a:p>
            <a:pPr algn="ctr"/>
            <a:r>
              <a:rPr lang="ar-AE" dirty="0"/>
              <a:t>اقرأ لتغدو إنساناً أجمل </a:t>
            </a:r>
          </a:p>
          <a:p>
            <a:pPr algn="ctr"/>
            <a:r>
              <a:rPr lang="ar-AE" dirty="0"/>
              <a:t>  نادي الكتاب سجال</a:t>
            </a:r>
            <a:endParaRPr lang="en-US" dirty="0"/>
          </a:p>
        </p:txBody>
      </p:sp>
    </p:spTree>
    <p:extLst>
      <p:ext uri="{BB962C8B-B14F-4D97-AF65-F5344CB8AC3E}">
        <p14:creationId xmlns:p14="http://schemas.microsoft.com/office/powerpoint/2010/main" val="332703850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CCF16-15D8-CC07-AD66-0C0AD27A1D69}"/>
              </a:ext>
            </a:extLst>
          </p:cNvPr>
          <p:cNvSpPr>
            <a:spLocks noGrp="1"/>
          </p:cNvSpPr>
          <p:nvPr>
            <p:ph type="title"/>
          </p:nvPr>
        </p:nvSpPr>
        <p:spPr>
          <a:xfrm>
            <a:off x="6449291" y="609600"/>
            <a:ext cx="4818265" cy="1326321"/>
          </a:xfrm>
        </p:spPr>
        <p:txBody>
          <a:bodyPr/>
          <a:lstStyle/>
          <a:p>
            <a:r>
              <a:rPr lang="ar-AE" dirty="0"/>
              <a:t>هيا نوقض الشمس</a:t>
            </a:r>
            <a:endParaRPr lang="en-US" dirty="0"/>
          </a:p>
        </p:txBody>
      </p:sp>
      <p:sp>
        <p:nvSpPr>
          <p:cNvPr id="3" name="Content Placeholder 2">
            <a:extLst>
              <a:ext uri="{FF2B5EF4-FFF2-40B4-BE49-F238E27FC236}">
                <a16:creationId xmlns:a16="http://schemas.microsoft.com/office/drawing/2014/main" id="{BAB682C1-4146-2939-7A67-E308BFF54E8D}"/>
              </a:ext>
            </a:extLst>
          </p:cNvPr>
          <p:cNvSpPr>
            <a:spLocks noGrp="1"/>
          </p:cNvSpPr>
          <p:nvPr>
            <p:ph idx="1"/>
          </p:nvPr>
        </p:nvSpPr>
        <p:spPr>
          <a:xfrm>
            <a:off x="3636817" y="1212273"/>
            <a:ext cx="7893975" cy="5181600"/>
          </a:xfrm>
        </p:spPr>
        <p:txBody>
          <a:bodyPr>
            <a:normAutofit/>
          </a:bodyPr>
          <a:lstStyle/>
          <a:p>
            <a:pPr algn="just" rtl="1">
              <a:lnSpc>
                <a:spcPct val="160000"/>
              </a:lnSpc>
            </a:pPr>
            <a:endParaRPr lang="ar-AE" dirty="0"/>
          </a:p>
          <a:p>
            <a:pPr algn="just" rtl="1">
              <a:lnSpc>
                <a:spcPct val="160000"/>
              </a:lnSpc>
            </a:pPr>
            <a:r>
              <a:rPr lang="ar-AE" dirty="0"/>
              <a:t>زيزا، طفل السادسة المصاب بحنان طافح يسيل من الأشياء البسيطة من حوله، المطل على عالم الكبار بأحلامه التي تشرق من شجرة برتقاله الرائعة، ها هو يبعد الآن عن عائلته وقد صار في الحادية عشرة، مفردًا، مصابًا بالحنين، مرتب الهندام، نظيفًا وباردًا من الوحدة، مشدودًا مثل وتر بين المدرسة الإعدادية ودروس البيانو. أي ثقل يمكن أن يزنه عالم كهذا على كتفي طفل ينزلق إلى المراهقة محملًا بذكريات الشوارع المغبرة والأزقة والدفء الحارق الذي يحوم حيث يسكن الفقر؟ كيف يشعر هذا الفتى وقد صار يسكن بيت عائلة جديدة ثريةـ تحول فيها من شيطان أزرق إلى ملاك مطيع؟ هل يظل على ذلك النحو، وقد صار قلبه الجديد يكلمه من داخله ويضيء عزلته بشعلة الأحلام ذاتها، ويخوص معاركه الصغيرة، وصولًا إلى لسعة الحب الأولى</a:t>
            </a:r>
            <a:endParaRPr lang="en-US" dirty="0"/>
          </a:p>
        </p:txBody>
      </p:sp>
      <p:pic>
        <p:nvPicPr>
          <p:cNvPr id="5" name="Picture 4">
            <a:extLst>
              <a:ext uri="{FF2B5EF4-FFF2-40B4-BE49-F238E27FC236}">
                <a16:creationId xmlns:a16="http://schemas.microsoft.com/office/drawing/2014/main" id="{C0DC3D11-EC69-62C0-1664-E2D1F18047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4444" y="1935921"/>
            <a:ext cx="2181224" cy="3239441"/>
          </a:xfrm>
          <a:prstGeom prst="rect">
            <a:avLst/>
          </a:prstGeom>
          <a:scene3d>
            <a:camera prst="orthographicFront"/>
            <a:lightRig rig="threePt" dir="t"/>
          </a:scene3d>
          <a:sp3d>
            <a:bevelT w="165100" prst="coolSlant"/>
          </a:sp3d>
        </p:spPr>
      </p:pic>
      <p:sp>
        <p:nvSpPr>
          <p:cNvPr id="6" name="Footer Placeholder 5">
            <a:extLst>
              <a:ext uri="{FF2B5EF4-FFF2-40B4-BE49-F238E27FC236}">
                <a16:creationId xmlns:a16="http://schemas.microsoft.com/office/drawing/2014/main" id="{8A85DA5D-7A83-A052-4DEB-C7F3CB34E2A4}"/>
              </a:ext>
            </a:extLst>
          </p:cNvPr>
          <p:cNvSpPr>
            <a:spLocks noGrp="1"/>
          </p:cNvSpPr>
          <p:nvPr>
            <p:ph type="ftr" sz="quarter" idx="11"/>
          </p:nvPr>
        </p:nvSpPr>
        <p:spPr>
          <a:xfrm>
            <a:off x="96377" y="6393873"/>
            <a:ext cx="1192096" cy="365125"/>
          </a:xfrm>
        </p:spPr>
        <p:txBody>
          <a:bodyPr/>
          <a:lstStyle/>
          <a:p>
            <a:pPr algn="ctr"/>
            <a:r>
              <a:rPr lang="ar-AE" dirty="0"/>
              <a:t>اقرأ لتغدو إنساناً أجمل</a:t>
            </a:r>
          </a:p>
          <a:p>
            <a:pPr algn="ctr"/>
            <a:r>
              <a:rPr lang="ar-AE" dirty="0"/>
              <a:t>  نادي الكتاب سجال</a:t>
            </a:r>
            <a:endParaRPr lang="en-US" dirty="0"/>
          </a:p>
        </p:txBody>
      </p:sp>
    </p:spTree>
    <p:extLst>
      <p:ext uri="{BB962C8B-B14F-4D97-AF65-F5344CB8AC3E}">
        <p14:creationId xmlns:p14="http://schemas.microsoft.com/office/powerpoint/2010/main" val="6050067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invX="1"/>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661DF-9DEE-1A91-CB71-B645A9DE1E8E}"/>
              </a:ext>
            </a:extLst>
          </p:cNvPr>
          <p:cNvSpPr>
            <a:spLocks noGrp="1"/>
          </p:cNvSpPr>
          <p:nvPr>
            <p:ph type="title"/>
          </p:nvPr>
        </p:nvSpPr>
        <p:spPr>
          <a:xfrm>
            <a:off x="6255327" y="609600"/>
            <a:ext cx="5012229" cy="1326321"/>
          </a:xfrm>
        </p:spPr>
        <p:txBody>
          <a:bodyPr/>
          <a:lstStyle/>
          <a:p>
            <a:r>
              <a:rPr lang="ar-AE" dirty="0"/>
              <a:t>رافاييل </a:t>
            </a:r>
            <a:r>
              <a:rPr lang="ar-AE" dirty="0" err="1"/>
              <a:t>جيوردانو</a:t>
            </a:r>
            <a:r>
              <a:rPr lang="ar-AE" dirty="0"/>
              <a:t> </a:t>
            </a:r>
            <a:endParaRPr lang="en-US" dirty="0"/>
          </a:p>
        </p:txBody>
      </p:sp>
      <p:sp>
        <p:nvSpPr>
          <p:cNvPr id="3" name="Content Placeholder 2">
            <a:extLst>
              <a:ext uri="{FF2B5EF4-FFF2-40B4-BE49-F238E27FC236}">
                <a16:creationId xmlns:a16="http://schemas.microsoft.com/office/drawing/2014/main" id="{B2A08B51-8D42-E4F9-0D6A-47131DC46B21}"/>
              </a:ext>
            </a:extLst>
          </p:cNvPr>
          <p:cNvSpPr>
            <a:spLocks noGrp="1"/>
          </p:cNvSpPr>
          <p:nvPr>
            <p:ph idx="1"/>
          </p:nvPr>
        </p:nvSpPr>
        <p:spPr>
          <a:xfrm>
            <a:off x="4357255" y="1801091"/>
            <a:ext cx="6910301" cy="4648200"/>
          </a:xfrm>
        </p:spPr>
        <p:txBody>
          <a:bodyPr>
            <a:normAutofit fontScale="92500"/>
          </a:bodyPr>
          <a:lstStyle/>
          <a:p>
            <a:pPr algn="just" rtl="1">
              <a:lnSpc>
                <a:spcPct val="160000"/>
              </a:lnSpc>
            </a:pPr>
            <a:r>
              <a:rPr lang="ar-AE" dirty="0"/>
              <a:t>روائية فرنسية من مواليد </a:t>
            </a:r>
            <a:r>
              <a:rPr lang="ar-AE" dirty="0" err="1"/>
              <a:t>باريس.في</a:t>
            </a:r>
            <a:r>
              <a:rPr lang="ar-AE" dirty="0"/>
              <a:t> عام 2020، احتلت المرتبة السادسة بين المؤلفين الأكثر مبيعًا وفقًا لتصنيف صحيفة لو </a:t>
            </a:r>
            <a:r>
              <a:rPr lang="ar-AE" dirty="0" err="1"/>
              <a:t>فيغارو</a:t>
            </a:r>
            <a:r>
              <a:rPr lang="ar-AE" dirty="0"/>
              <a:t> (تم بيع أكثر من ستمائة وثلاثين ألف نسخة في عام 2019). وقد دخلت في المراكز العشرة الأولى من هذا الترتيب في سنة 2018.وهي حفيدة المذيع والتلفزيوني، الشاعر والمقاوم الشهير جان </a:t>
            </a:r>
            <a:r>
              <a:rPr lang="ar-AE" dirty="0" err="1"/>
              <a:t>نوهين</a:t>
            </a:r>
            <a:r>
              <a:rPr lang="ar-AE" dirty="0"/>
              <a:t>.</a:t>
            </a:r>
          </a:p>
          <a:p>
            <a:pPr algn="just" rtl="1">
              <a:lnSpc>
                <a:spcPct val="160000"/>
              </a:lnSpc>
            </a:pPr>
            <a:r>
              <a:rPr lang="ar-AE" dirty="0"/>
              <a:t> تخرجت رافاييل </a:t>
            </a:r>
            <a:r>
              <a:rPr lang="ar-AE" dirty="0" err="1"/>
              <a:t>جيوردانو</a:t>
            </a:r>
            <a:r>
              <a:rPr lang="ar-AE" dirty="0"/>
              <a:t> في فنون الجرافيك من مدرسة </a:t>
            </a:r>
            <a:r>
              <a:rPr lang="ar-AE" dirty="0" err="1"/>
              <a:t>إستيان</a:t>
            </a:r>
            <a:r>
              <a:rPr lang="ar-AE" dirty="0"/>
              <a:t> عام 1998.عملت في وكالة اتصالات باريسية، لكنها استقالت لإنشاء وكالة أحداث إبداعية للشركات.</a:t>
            </a:r>
          </a:p>
          <a:p>
            <a:pPr algn="just" rtl="1">
              <a:lnSpc>
                <a:spcPct val="160000"/>
              </a:lnSpc>
            </a:pPr>
            <a:r>
              <a:rPr lang="ar-AE" dirty="0"/>
              <a:t>بعد عشرة أعمال منشورة مرتبطة بالإبداع والتنمية الشخصية، نشرت في سبتمبر 2015 روايتها الأولى: تبدأ حياتك الثانية عندما تفهم أن لديك واحدة فقط، في مجموعة النشر أيرول</a:t>
            </a:r>
            <a:endParaRPr lang="en-US" dirty="0"/>
          </a:p>
        </p:txBody>
      </p:sp>
      <p:pic>
        <p:nvPicPr>
          <p:cNvPr id="5" name="Picture 4">
            <a:extLst>
              <a:ext uri="{FF2B5EF4-FFF2-40B4-BE49-F238E27FC236}">
                <a16:creationId xmlns:a16="http://schemas.microsoft.com/office/drawing/2014/main" id="{EDAE7D8E-9DCF-D9B5-9933-94662BC71574}"/>
              </a:ext>
            </a:extLst>
          </p:cNvPr>
          <p:cNvPicPr>
            <a:picLocks noChangeAspect="1"/>
          </p:cNvPicPr>
          <p:nvPr/>
        </p:nvPicPr>
        <p:blipFill rotWithShape="1">
          <a:blip r:embed="rId2">
            <a:extLst>
              <a:ext uri="{28A0092B-C50C-407E-A947-70E740481C1C}">
                <a14:useLocalDpi xmlns:a14="http://schemas.microsoft.com/office/drawing/2010/main" val="0"/>
              </a:ext>
            </a:extLst>
          </a:blip>
          <a:srcRect l="16079"/>
          <a:stretch/>
        </p:blipFill>
        <p:spPr>
          <a:xfrm>
            <a:off x="924444" y="2187161"/>
            <a:ext cx="2867891" cy="274468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Footer Placeholder 5">
            <a:extLst>
              <a:ext uri="{FF2B5EF4-FFF2-40B4-BE49-F238E27FC236}">
                <a16:creationId xmlns:a16="http://schemas.microsoft.com/office/drawing/2014/main" id="{7B37BDF2-F5E7-2C30-87AB-A03ABE5B232F}"/>
              </a:ext>
            </a:extLst>
          </p:cNvPr>
          <p:cNvSpPr>
            <a:spLocks noGrp="1"/>
          </p:cNvSpPr>
          <p:nvPr>
            <p:ph type="ftr" sz="quarter" idx="11"/>
          </p:nvPr>
        </p:nvSpPr>
        <p:spPr>
          <a:xfrm>
            <a:off x="90055" y="6393872"/>
            <a:ext cx="1309861" cy="365125"/>
          </a:xfrm>
        </p:spPr>
        <p:txBody>
          <a:bodyPr/>
          <a:lstStyle/>
          <a:p>
            <a:pPr algn="ctr"/>
            <a:r>
              <a:rPr lang="ar-AE" dirty="0"/>
              <a:t>اقرأ لتغدو إنساناً أجمل </a:t>
            </a:r>
          </a:p>
          <a:p>
            <a:pPr algn="ctr"/>
            <a:r>
              <a:rPr lang="ar-AE" dirty="0"/>
              <a:t>نادي الكتاب سجال</a:t>
            </a:r>
            <a:endParaRPr lang="en-US" dirty="0"/>
          </a:p>
        </p:txBody>
      </p:sp>
    </p:spTree>
    <p:extLst>
      <p:ext uri="{BB962C8B-B14F-4D97-AF65-F5344CB8AC3E}">
        <p14:creationId xmlns:p14="http://schemas.microsoft.com/office/powerpoint/2010/main" val="58831572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F49A3-4075-5A03-B219-4910D17261FC}"/>
              </a:ext>
            </a:extLst>
          </p:cNvPr>
          <p:cNvSpPr>
            <a:spLocks noGrp="1"/>
          </p:cNvSpPr>
          <p:nvPr>
            <p:ph type="title"/>
          </p:nvPr>
        </p:nvSpPr>
        <p:spPr>
          <a:xfrm>
            <a:off x="4087089" y="346364"/>
            <a:ext cx="7180465" cy="1326321"/>
          </a:xfrm>
        </p:spPr>
        <p:txBody>
          <a:bodyPr/>
          <a:lstStyle/>
          <a:p>
            <a:r>
              <a:rPr lang="ar-AE" dirty="0"/>
              <a:t>حياتك الثانية تبدأ حين تدرك أن لديك حياة واحدة</a:t>
            </a:r>
            <a:endParaRPr lang="en-US" dirty="0"/>
          </a:p>
        </p:txBody>
      </p:sp>
      <p:sp>
        <p:nvSpPr>
          <p:cNvPr id="3" name="Content Placeholder 2">
            <a:extLst>
              <a:ext uri="{FF2B5EF4-FFF2-40B4-BE49-F238E27FC236}">
                <a16:creationId xmlns:a16="http://schemas.microsoft.com/office/drawing/2014/main" id="{92058617-78A9-47D1-857C-85CEB67C5A16}"/>
              </a:ext>
            </a:extLst>
          </p:cNvPr>
          <p:cNvSpPr>
            <a:spLocks noGrp="1"/>
          </p:cNvSpPr>
          <p:nvPr>
            <p:ph idx="1"/>
          </p:nvPr>
        </p:nvSpPr>
        <p:spPr>
          <a:xfrm>
            <a:off x="4125188" y="1853608"/>
            <a:ext cx="7104265" cy="4415574"/>
          </a:xfrm>
        </p:spPr>
        <p:txBody>
          <a:bodyPr>
            <a:normAutofit/>
          </a:bodyPr>
          <a:lstStyle/>
          <a:p>
            <a:pPr algn="just" rtl="1">
              <a:lnSpc>
                <a:spcPct val="150000"/>
              </a:lnSpc>
            </a:pPr>
            <a:r>
              <a:rPr lang="ar-AE" dirty="0"/>
              <a:t>برزت هذه الرواية، المرتكزة على التنمية الذاتية وعلم النفس الإيجابي، كأحد الأعمال الأكثر نجاحاً في اللحظة الراهنة. إنّها كتابٌ يدعو إلى التغيير وإلى تحسين المرء لحياته، في سبيل عثوره على طريق الرضى والسعادة.</a:t>
            </a:r>
          </a:p>
          <a:p>
            <a:pPr algn="just" rtl="1">
              <a:lnSpc>
                <a:spcPct val="150000"/>
              </a:lnSpc>
            </a:pPr>
            <a:r>
              <a:rPr lang="ar-AE" dirty="0"/>
              <a:t>من خلال حكاية </a:t>
            </a:r>
            <a:r>
              <a:rPr lang="ar-AE" b="1" dirty="0" err="1"/>
              <a:t>كاميل</a:t>
            </a:r>
            <a:r>
              <a:rPr lang="ar-AE" dirty="0"/>
              <a:t> التي تسعى إلى عودة الفرح والإثارة إلى حياتها، تدعونا هذه الرواية إلى أن نطرح على أنفسنا أسئلة وجودية وإلى أن نفكر في خياراتنا وتصرفاتنا وسلوكياتنا، وتدفع بنا إلى الجرأة على تغيير حياتنا وتحقيق أحلامنا.</a:t>
            </a:r>
          </a:p>
          <a:p>
            <a:pPr algn="just" rtl="1">
              <a:lnSpc>
                <a:spcPct val="150000"/>
              </a:lnSpc>
            </a:pPr>
            <a:r>
              <a:rPr lang="ar-AE" dirty="0"/>
              <a:t>تقول الكاتبة عن الرواية :"لا أريد أن أطلق أحكاماً ولا أن أَسقط في فخّ المبالغة. ما أسعى إليه هو أن أمنح المفاتيح لقُرّائي لكي يصبحوا أفضل حالاً</a:t>
            </a:r>
          </a:p>
        </p:txBody>
      </p:sp>
      <p:pic>
        <p:nvPicPr>
          <p:cNvPr id="5" name="Picture 4">
            <a:extLst>
              <a:ext uri="{FF2B5EF4-FFF2-40B4-BE49-F238E27FC236}">
                <a16:creationId xmlns:a16="http://schemas.microsoft.com/office/drawing/2014/main" id="{F7DB6E95-5496-EC99-1423-255F06B7AD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6589" y="1929808"/>
            <a:ext cx="2256643" cy="3367954"/>
          </a:xfrm>
          <a:prstGeom prst="rect">
            <a:avLst/>
          </a:prstGeom>
          <a:scene3d>
            <a:camera prst="orthographicFront"/>
            <a:lightRig rig="threePt" dir="t"/>
          </a:scene3d>
          <a:sp3d>
            <a:bevelT w="165100" prst="coolSlant"/>
          </a:sp3d>
        </p:spPr>
      </p:pic>
      <p:sp>
        <p:nvSpPr>
          <p:cNvPr id="6" name="Footer Placeholder 5">
            <a:extLst>
              <a:ext uri="{FF2B5EF4-FFF2-40B4-BE49-F238E27FC236}">
                <a16:creationId xmlns:a16="http://schemas.microsoft.com/office/drawing/2014/main" id="{0107E1DE-8CCD-74AF-815B-82E23BC6FB36}"/>
              </a:ext>
            </a:extLst>
          </p:cNvPr>
          <p:cNvSpPr>
            <a:spLocks noGrp="1"/>
          </p:cNvSpPr>
          <p:nvPr>
            <p:ph type="ftr" sz="quarter" idx="11"/>
          </p:nvPr>
        </p:nvSpPr>
        <p:spPr>
          <a:xfrm>
            <a:off x="131013" y="6368185"/>
            <a:ext cx="1358351" cy="365125"/>
          </a:xfrm>
        </p:spPr>
        <p:txBody>
          <a:bodyPr/>
          <a:lstStyle/>
          <a:p>
            <a:pPr algn="ctr"/>
            <a:r>
              <a:rPr lang="ar-AE" dirty="0"/>
              <a:t>اقرأ لتغدو إنساناً أجمل</a:t>
            </a:r>
          </a:p>
          <a:p>
            <a:pPr algn="ctr"/>
            <a:r>
              <a:rPr lang="ar-AE" dirty="0"/>
              <a:t> نادي الكتاب سجال</a:t>
            </a:r>
            <a:endParaRPr lang="en-US" dirty="0"/>
          </a:p>
        </p:txBody>
      </p:sp>
    </p:spTree>
    <p:extLst>
      <p:ext uri="{BB962C8B-B14F-4D97-AF65-F5344CB8AC3E}">
        <p14:creationId xmlns:p14="http://schemas.microsoft.com/office/powerpoint/2010/main" val="404010625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invX="1"/>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F1592-DDE6-244B-14F0-5D243CB99BEF}"/>
              </a:ext>
            </a:extLst>
          </p:cNvPr>
          <p:cNvSpPr>
            <a:spLocks noGrp="1"/>
          </p:cNvSpPr>
          <p:nvPr>
            <p:ph type="title"/>
          </p:nvPr>
        </p:nvSpPr>
        <p:spPr>
          <a:xfrm>
            <a:off x="5070764" y="609600"/>
            <a:ext cx="5552556" cy="1326321"/>
          </a:xfrm>
        </p:spPr>
        <p:txBody>
          <a:bodyPr/>
          <a:lstStyle/>
          <a:p>
            <a:r>
              <a:rPr lang="ar-AE" dirty="0"/>
              <a:t>عماد رشاد عثمان </a:t>
            </a:r>
            <a:endParaRPr lang="en-US" dirty="0"/>
          </a:p>
        </p:txBody>
      </p:sp>
      <p:sp>
        <p:nvSpPr>
          <p:cNvPr id="3" name="Content Placeholder 2">
            <a:extLst>
              <a:ext uri="{FF2B5EF4-FFF2-40B4-BE49-F238E27FC236}">
                <a16:creationId xmlns:a16="http://schemas.microsoft.com/office/drawing/2014/main" id="{392816AD-D485-9DD9-8575-2B708467EDC5}"/>
              </a:ext>
            </a:extLst>
          </p:cNvPr>
          <p:cNvSpPr>
            <a:spLocks noGrp="1"/>
          </p:cNvSpPr>
          <p:nvPr>
            <p:ph idx="1"/>
          </p:nvPr>
        </p:nvSpPr>
        <p:spPr>
          <a:xfrm>
            <a:off x="4551217" y="1935921"/>
            <a:ext cx="6487739" cy="3695136"/>
          </a:xfrm>
        </p:spPr>
        <p:txBody>
          <a:bodyPr/>
          <a:lstStyle/>
          <a:p>
            <a:pPr marL="0" indent="0" algn="just" rtl="1">
              <a:lnSpc>
                <a:spcPct val="150000"/>
              </a:lnSpc>
              <a:buNone/>
            </a:pPr>
            <a:r>
              <a:rPr lang="ar-AE" dirty="0"/>
              <a:t>ولد عام 1986 في مدينة </a:t>
            </a:r>
            <a:r>
              <a:rPr lang="ar-AE" dirty="0" err="1"/>
              <a:t>الاسكندرية</a:t>
            </a:r>
            <a:r>
              <a:rPr lang="ar-AE" dirty="0"/>
              <a:t>، وهو طبيب بشري وكاتب، حصل على بكالوريوس الطب والجراحة عام 2010، وهو باحث ملتحق بدرجة الماجستير في أمراض المخ والأعصاب والطب النفسي بجامعة الإسكندرية، وله عيادة متخصصة في العلاج النفسي بمصر، وبدأ مسيرته الكتابية عام 2018 حينما أصدر كتاب أحببتُ وغدًا، ثم عاد إلينا عام 2020 بكتابه أبي الذي أكره، ولقد للاقت كتاباته نجاحًا عظيمًا في مصر والوطن العربي.</a:t>
            </a:r>
            <a:endParaRPr lang="en-US" dirty="0"/>
          </a:p>
        </p:txBody>
      </p:sp>
      <p:pic>
        <p:nvPicPr>
          <p:cNvPr id="9" name="Picture 8">
            <a:extLst>
              <a:ext uri="{FF2B5EF4-FFF2-40B4-BE49-F238E27FC236}">
                <a16:creationId xmlns:a16="http://schemas.microsoft.com/office/drawing/2014/main" id="{36052396-D0CB-8F65-75FA-1317B089CA10}"/>
              </a:ext>
            </a:extLst>
          </p:cNvPr>
          <p:cNvPicPr>
            <a:picLocks noChangeAspect="1"/>
          </p:cNvPicPr>
          <p:nvPr/>
        </p:nvPicPr>
        <p:blipFill rotWithShape="1">
          <a:blip r:embed="rId2">
            <a:extLst>
              <a:ext uri="{28A0092B-C50C-407E-A947-70E740481C1C}">
                <a14:useLocalDpi xmlns:a14="http://schemas.microsoft.com/office/drawing/2010/main" val="0"/>
              </a:ext>
            </a:extLst>
          </a:blip>
          <a:srcRect l="2540" r="7278"/>
          <a:stretch/>
        </p:blipFill>
        <p:spPr>
          <a:xfrm>
            <a:off x="1212274" y="2215332"/>
            <a:ext cx="2736272" cy="242733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0" name="Footer Placeholder 9">
            <a:extLst>
              <a:ext uri="{FF2B5EF4-FFF2-40B4-BE49-F238E27FC236}">
                <a16:creationId xmlns:a16="http://schemas.microsoft.com/office/drawing/2014/main" id="{4CE43EE1-2D47-8B0C-E54E-45E2F31D015B}"/>
              </a:ext>
            </a:extLst>
          </p:cNvPr>
          <p:cNvSpPr>
            <a:spLocks noGrp="1"/>
          </p:cNvSpPr>
          <p:nvPr>
            <p:ph type="ftr" sz="quarter" idx="11"/>
          </p:nvPr>
        </p:nvSpPr>
        <p:spPr>
          <a:xfrm>
            <a:off x="103303" y="6368184"/>
            <a:ext cx="1344497" cy="365125"/>
          </a:xfrm>
        </p:spPr>
        <p:txBody>
          <a:bodyPr/>
          <a:lstStyle/>
          <a:p>
            <a:pPr algn="ctr"/>
            <a:r>
              <a:rPr lang="ar-AE" dirty="0"/>
              <a:t>اقرأ لتغدو إنساناً أجمل </a:t>
            </a:r>
          </a:p>
          <a:p>
            <a:pPr algn="ctr"/>
            <a:r>
              <a:rPr lang="ar-AE" dirty="0"/>
              <a:t>  نادي الكتاب سجال</a:t>
            </a:r>
            <a:endParaRPr lang="en-US" dirty="0"/>
          </a:p>
        </p:txBody>
      </p:sp>
    </p:spTree>
    <p:extLst>
      <p:ext uri="{BB962C8B-B14F-4D97-AF65-F5344CB8AC3E}">
        <p14:creationId xmlns:p14="http://schemas.microsoft.com/office/powerpoint/2010/main" val="422826067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ECE9B-BB98-5936-1BBF-4CA0FDE626A1}"/>
              </a:ext>
            </a:extLst>
          </p:cNvPr>
          <p:cNvSpPr>
            <a:spLocks noGrp="1"/>
          </p:cNvSpPr>
          <p:nvPr>
            <p:ph type="title"/>
          </p:nvPr>
        </p:nvSpPr>
        <p:spPr>
          <a:xfrm>
            <a:off x="5108516" y="574963"/>
            <a:ext cx="3363539" cy="994625"/>
          </a:xfrm>
        </p:spPr>
        <p:txBody>
          <a:bodyPr>
            <a:normAutofit fontScale="90000"/>
          </a:bodyPr>
          <a:lstStyle/>
          <a:p>
            <a:br>
              <a:rPr lang="ar-AE" dirty="0"/>
            </a:br>
            <a:r>
              <a:rPr lang="ar-AE" dirty="0"/>
              <a:t>أبي الذي أكره</a:t>
            </a:r>
            <a:endParaRPr lang="en-US" dirty="0"/>
          </a:p>
        </p:txBody>
      </p:sp>
      <p:sp>
        <p:nvSpPr>
          <p:cNvPr id="3" name="Content Placeholder 2">
            <a:extLst>
              <a:ext uri="{FF2B5EF4-FFF2-40B4-BE49-F238E27FC236}">
                <a16:creationId xmlns:a16="http://schemas.microsoft.com/office/drawing/2014/main" id="{69629221-712C-1385-CBBB-84E7FDF3ACEA}"/>
              </a:ext>
            </a:extLst>
          </p:cNvPr>
          <p:cNvSpPr>
            <a:spLocks noGrp="1"/>
          </p:cNvSpPr>
          <p:nvPr>
            <p:ph idx="1"/>
          </p:nvPr>
        </p:nvSpPr>
        <p:spPr>
          <a:xfrm>
            <a:off x="2635480" y="1728916"/>
            <a:ext cx="9130145" cy="4554121"/>
          </a:xfrm>
        </p:spPr>
        <p:txBody>
          <a:bodyPr>
            <a:normAutofit/>
          </a:bodyPr>
          <a:lstStyle/>
          <a:p>
            <a:pPr algn="just" rtl="1">
              <a:lnSpc>
                <a:spcPct val="150000"/>
              </a:lnSpc>
            </a:pPr>
            <a:r>
              <a:rPr lang="ar-AE" dirty="0">
                <a:effectLst>
                  <a:outerShdw blurRad="38100" dist="38100" dir="2700000" algn="tl">
                    <a:srgbClr val="000000">
                      <a:alpha val="43137"/>
                    </a:srgbClr>
                  </a:outerShdw>
                </a:effectLst>
              </a:rPr>
              <a:t>وكان سجنهم (الجُرم الذي لم </a:t>
            </a:r>
            <a:r>
              <a:rPr lang="ar-AE" dirty="0" err="1">
                <a:effectLst>
                  <a:outerShdw blurRad="38100" dist="38100" dir="2700000" algn="tl">
                    <a:srgbClr val="000000">
                      <a:alpha val="43137"/>
                    </a:srgbClr>
                  </a:outerShdw>
                </a:effectLst>
              </a:rPr>
              <a:t>يرتكبوه</a:t>
            </a:r>
            <a:r>
              <a:rPr lang="ar-AE" dirty="0">
                <a:effectLst>
                  <a:outerShdw blurRad="38100" dist="38100" dir="2700000" algn="tl">
                    <a:srgbClr val="000000">
                      <a:alpha val="43137"/>
                    </a:srgbClr>
                  </a:outerShdw>
                </a:effectLst>
              </a:rPr>
              <a:t>)، ولكنهم تشربوه، فصار يقيدهم ويمنعهم من تحقيق </a:t>
            </a:r>
            <a:r>
              <a:rPr lang="ar-AE" dirty="0" err="1">
                <a:effectLst>
                  <a:outerShdw blurRad="38100" dist="38100" dir="2700000" algn="tl">
                    <a:srgbClr val="000000">
                      <a:alpha val="43137"/>
                    </a:srgbClr>
                  </a:outerShdw>
                </a:effectLst>
              </a:rPr>
              <a:t>ذواتهم.لم</a:t>
            </a:r>
            <a:r>
              <a:rPr lang="ar-AE" dirty="0">
                <a:effectLst>
                  <a:outerShdw blurRad="38100" dist="38100" dir="2700000" algn="tl">
                    <a:srgbClr val="000000">
                      <a:alpha val="43137"/>
                    </a:srgbClr>
                  </a:outerShdw>
                </a:effectLst>
              </a:rPr>
              <a:t> يكونوا يدركون أن أبواب الزنازين مفتوحة، وأن بإمكانهم الفرار، فقد أَلَفوا هذه الزنازين فلم يتصوروا يومًا أن بالإمكان الهرب، وأن لكل منهم حياة رحبة خارج زنزانته، صنعوا الزنازين باسم الحب أو المصلحة.</a:t>
            </a:r>
          </a:p>
          <a:p>
            <a:pPr algn="just" rtl="1">
              <a:lnSpc>
                <a:spcPct val="150000"/>
              </a:lnSpc>
            </a:pPr>
            <a:r>
              <a:rPr lang="ar-AE" dirty="0">
                <a:effectLst>
                  <a:outerShdw blurRad="38100" dist="38100" dir="2700000" algn="tl">
                    <a:srgbClr val="000000">
                      <a:alpha val="43137"/>
                    </a:srgbClr>
                  </a:outerShdw>
                </a:effectLst>
              </a:rPr>
              <a:t>حتى قرر أحدهم يومًا أن يتجرأ ويدفع الباب قليلًا لينفرج، ويدخل بصيص من نور التعافي، ثم تجاسر أكثر وخرج للممر هناك حيث زنازين الألم، ثم غامر أكثر وصاح في المحبوسين أن هناك نورًا خارج الأقفاص، وأن الحياة خارج السجن ممكنة ومكفولة وليست محرَّمة عليهم كما يظنون! وحينها فُتحت الأبواب ببطء، وخرج الحبيسون، ليلتقوا هناك في الطريق إلى الطريق، في رحلة الهروب خارج السجن.. السجن الناعم!</a:t>
            </a:r>
          </a:p>
          <a:p>
            <a:pPr algn="just" rtl="1"/>
            <a:r>
              <a:rPr lang="ar-AE" dirty="0">
                <a:effectLst>
                  <a:outerShdw blurRad="38100" dist="38100" dir="2700000" algn="tl">
                    <a:srgbClr val="000000">
                      <a:alpha val="43137"/>
                    </a:srgbClr>
                  </a:outerShdw>
                </a:effectLst>
              </a:rPr>
              <a:t>وفي ذلك الممر نقشوا حكاياتهم مع التعافي وكتبوا قصص تشافيهم على الجدران، وأعلنوا كيفية الهرب لكل من ألقته أقداره يومًا في سجن كهذا. ومن تلك النقوش كان هذا الكتاب.</a:t>
            </a:r>
            <a:endParaRPr lang="en-US" sz="900" dirty="0">
              <a:effectLst>
                <a:outerShdw blurRad="38100" dist="38100" dir="2700000" algn="tl">
                  <a:srgbClr val="000000">
                    <a:alpha val="43137"/>
                  </a:srgbClr>
                </a:outerShdw>
              </a:effectLst>
            </a:endParaRPr>
          </a:p>
        </p:txBody>
      </p:sp>
      <p:pic>
        <p:nvPicPr>
          <p:cNvPr id="5" name="Picture 4">
            <a:extLst>
              <a:ext uri="{FF2B5EF4-FFF2-40B4-BE49-F238E27FC236}">
                <a16:creationId xmlns:a16="http://schemas.microsoft.com/office/drawing/2014/main" id="{B974031E-D88F-0B12-24F5-95BCB9BBFC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375" y="2101563"/>
            <a:ext cx="2069177" cy="3069656"/>
          </a:xfrm>
          <a:prstGeom prst="rect">
            <a:avLst/>
          </a:prstGeom>
          <a:scene3d>
            <a:camera prst="orthographicFront"/>
            <a:lightRig rig="threePt" dir="t"/>
          </a:scene3d>
          <a:sp3d>
            <a:bevelT w="165100" prst="coolSlant"/>
          </a:sp3d>
        </p:spPr>
      </p:pic>
      <p:sp>
        <p:nvSpPr>
          <p:cNvPr id="6" name="Footer Placeholder 5">
            <a:extLst>
              <a:ext uri="{FF2B5EF4-FFF2-40B4-BE49-F238E27FC236}">
                <a16:creationId xmlns:a16="http://schemas.microsoft.com/office/drawing/2014/main" id="{86B3010B-D01C-0478-8505-88E5972FEEED}"/>
              </a:ext>
            </a:extLst>
          </p:cNvPr>
          <p:cNvSpPr>
            <a:spLocks noGrp="1"/>
          </p:cNvSpPr>
          <p:nvPr>
            <p:ph type="ftr" sz="quarter" idx="11"/>
          </p:nvPr>
        </p:nvSpPr>
        <p:spPr>
          <a:xfrm>
            <a:off x="124085" y="6395893"/>
            <a:ext cx="1476115" cy="365125"/>
          </a:xfrm>
        </p:spPr>
        <p:txBody>
          <a:bodyPr/>
          <a:lstStyle/>
          <a:p>
            <a:pPr algn="ctr"/>
            <a:r>
              <a:rPr lang="ar-AE" dirty="0"/>
              <a:t>اقرأ لتغدو إنساناً أجمل</a:t>
            </a:r>
          </a:p>
          <a:p>
            <a:pPr algn="ctr"/>
            <a:r>
              <a:rPr lang="ar-AE" dirty="0"/>
              <a:t> نادي الكتاب سجال</a:t>
            </a:r>
            <a:endParaRPr lang="en-US" dirty="0"/>
          </a:p>
        </p:txBody>
      </p:sp>
    </p:spTree>
    <p:extLst>
      <p:ext uri="{BB962C8B-B14F-4D97-AF65-F5344CB8AC3E}">
        <p14:creationId xmlns:p14="http://schemas.microsoft.com/office/powerpoint/2010/main" val="202508960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invX="1"/>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1F6EC-4744-5697-A8B4-6CA22CCD52FE}"/>
              </a:ext>
            </a:extLst>
          </p:cNvPr>
          <p:cNvSpPr>
            <a:spLocks noGrp="1"/>
          </p:cNvSpPr>
          <p:nvPr>
            <p:ph type="title"/>
          </p:nvPr>
        </p:nvSpPr>
        <p:spPr>
          <a:xfrm>
            <a:off x="670040" y="2765839"/>
            <a:ext cx="10851920" cy="1326321"/>
          </a:xfrm>
        </p:spPr>
        <p:txBody>
          <a:bodyPr>
            <a:normAutofit fontScale="90000"/>
          </a:bodyPr>
          <a:lstStyle/>
          <a:p>
            <a:pPr>
              <a:lnSpc>
                <a:spcPct val="150000"/>
              </a:lnSpc>
            </a:pPr>
            <a:r>
              <a:rPr lang="ar-AE" sz="7200" dirty="0"/>
              <a:t>وعلى أحر من اللهفة</a:t>
            </a:r>
            <a:br>
              <a:rPr lang="ar-AE" sz="7200" dirty="0"/>
            </a:br>
            <a:r>
              <a:rPr lang="ar-AE" sz="7200" dirty="0"/>
              <a:t> نبدأ التصويت </a:t>
            </a:r>
            <a:endParaRPr lang="en-US" sz="7200" dirty="0"/>
          </a:p>
        </p:txBody>
      </p:sp>
      <p:sp>
        <p:nvSpPr>
          <p:cNvPr id="4" name="Footer Placeholder 3">
            <a:extLst>
              <a:ext uri="{FF2B5EF4-FFF2-40B4-BE49-F238E27FC236}">
                <a16:creationId xmlns:a16="http://schemas.microsoft.com/office/drawing/2014/main" id="{D8C0F865-DD36-0CE6-0980-DB07C6DAA78F}"/>
              </a:ext>
            </a:extLst>
          </p:cNvPr>
          <p:cNvSpPr>
            <a:spLocks noGrp="1"/>
          </p:cNvSpPr>
          <p:nvPr>
            <p:ph type="ftr" sz="quarter" idx="11"/>
          </p:nvPr>
        </p:nvSpPr>
        <p:spPr>
          <a:xfrm>
            <a:off x="151794" y="6347402"/>
            <a:ext cx="1496897" cy="365125"/>
          </a:xfrm>
        </p:spPr>
        <p:txBody>
          <a:bodyPr/>
          <a:lstStyle/>
          <a:p>
            <a:pPr algn="ctr"/>
            <a:r>
              <a:rPr lang="ar-AE" dirty="0"/>
              <a:t>اقرأ لتغدو إنساناً أجمل</a:t>
            </a:r>
          </a:p>
          <a:p>
            <a:pPr algn="ctr"/>
            <a:r>
              <a:rPr lang="ar-AE" dirty="0"/>
              <a:t> نادي الكتاب سجال</a:t>
            </a:r>
            <a:endParaRPr lang="en-US" dirty="0"/>
          </a:p>
        </p:txBody>
      </p:sp>
    </p:spTree>
    <p:extLst>
      <p:ext uri="{BB962C8B-B14F-4D97-AF65-F5344CB8AC3E}">
        <p14:creationId xmlns:p14="http://schemas.microsoft.com/office/powerpoint/2010/main" val="4026055037"/>
      </p:ext>
    </p:extLst>
  </p:cSld>
  <p:clrMapOvr>
    <a:masterClrMapping/>
  </p:clrMapOvr>
  <mc:AlternateContent xmlns:mc="http://schemas.openxmlformats.org/markup-compatibility/2006">
    <mc:Choice xmlns:p14="http://schemas.microsoft.com/office/powerpoint/2010/main" Requires="p14">
      <p:transition spd="slow" p14:dur="4000">
        <p14:vortex dir="u"/>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6D8C60"/>
      </a:dk2>
      <a:lt2>
        <a:srgbClr val="B1D7A1"/>
      </a:lt2>
      <a:accent1>
        <a:srgbClr val="81B992"/>
      </a:accent1>
      <a:accent2>
        <a:srgbClr val="9ABC65"/>
      </a:accent2>
      <a:accent3>
        <a:srgbClr val="BDB564"/>
      </a:accent3>
      <a:accent4>
        <a:srgbClr val="BD8964"/>
      </a:accent4>
      <a:accent5>
        <a:srgbClr val="BD6466"/>
      </a:accent5>
      <a:accent6>
        <a:srgbClr val="64A4BD"/>
      </a:accent6>
      <a:hlink>
        <a:srgbClr val="8CCC71"/>
      </a:hlink>
      <a:folHlink>
        <a:srgbClr val="A4C795"/>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4539428D-6454-4FE6-B992-2D59F0AC2F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Damask</Template>
  <TotalTime>101</TotalTime>
  <Words>828</Words>
  <Application>Microsoft Office PowerPoint</Application>
  <PresentationFormat>Widescreen</PresentationFormat>
  <Paragraphs>42</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Bookman Old Style</vt:lpstr>
      <vt:lpstr>Calibri</vt:lpstr>
      <vt:lpstr>Rockwell</vt:lpstr>
      <vt:lpstr>Damask</vt:lpstr>
      <vt:lpstr>فرسان أغسطس 2022</vt:lpstr>
      <vt:lpstr>خوزيه ماورو</vt:lpstr>
      <vt:lpstr>هيا نوقض الشمس</vt:lpstr>
      <vt:lpstr>رافاييل جيوردانو </vt:lpstr>
      <vt:lpstr>حياتك الثانية تبدأ حين تدرك أن لديك حياة واحدة</vt:lpstr>
      <vt:lpstr>عماد رشاد عثمان </vt:lpstr>
      <vt:lpstr> أبي الذي أكره</vt:lpstr>
      <vt:lpstr>وعلى أحر من اللهفة  نبدأ التصويت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فرسان أغسطس 2022</dc:title>
  <dc:creator>امل جميع</dc:creator>
  <cp:lastModifiedBy>امل جميع</cp:lastModifiedBy>
  <cp:revision>6</cp:revision>
  <dcterms:created xsi:type="dcterms:W3CDTF">2022-07-24T14:18:43Z</dcterms:created>
  <dcterms:modified xsi:type="dcterms:W3CDTF">2022-07-24T16:00:02Z</dcterms:modified>
</cp:coreProperties>
</file>