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8" r:id="rId3"/>
    <p:sldId id="269" r:id="rId4"/>
    <p:sldId id="259" r:id="rId5"/>
    <p:sldId id="260" r:id="rId6"/>
    <p:sldId id="261" r:id="rId7"/>
    <p:sldId id="262" r:id="rId8"/>
    <p:sldId id="263" r:id="rId9"/>
    <p:sldId id="268" r:id="rId10"/>
    <p:sldId id="267" r:id="rId11"/>
    <p:sldId id="264" r:id="rId12"/>
    <p:sldId id="266" r:id="rId13"/>
    <p:sldId id="265" r:id="rId14"/>
    <p:sldId id="25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امل جميع" userId="48d2dacfd601c028" providerId="LiveId" clId="{FB4EBE7D-A7DE-45DD-9058-EABF4698C316}"/>
    <pc:docChg chg="custSel addSld modSld">
      <pc:chgData name="امل جميع" userId="48d2dacfd601c028" providerId="LiveId" clId="{FB4EBE7D-A7DE-45DD-9058-EABF4698C316}" dt="2022-10-24T17:59:22.460" v="206" actId="20577"/>
      <pc:docMkLst>
        <pc:docMk/>
      </pc:docMkLst>
      <pc:sldChg chg="delSp modSp new mod setBg">
        <pc:chgData name="امل جميع" userId="48d2dacfd601c028" providerId="LiveId" clId="{FB4EBE7D-A7DE-45DD-9058-EABF4698C316}" dt="2022-10-24T04:39:15.710" v="44" actId="1076"/>
        <pc:sldMkLst>
          <pc:docMk/>
          <pc:sldMk cId="2374456430" sldId="256"/>
        </pc:sldMkLst>
        <pc:spChg chg="mod">
          <ac:chgData name="امل جميع" userId="48d2dacfd601c028" providerId="LiveId" clId="{FB4EBE7D-A7DE-45DD-9058-EABF4698C316}" dt="2022-10-24T04:39:15.710" v="44" actId="1076"/>
          <ac:spMkLst>
            <pc:docMk/>
            <pc:sldMk cId="2374456430" sldId="256"/>
            <ac:spMk id="2" creationId="{22263D10-ABA3-FBE8-641C-C378DE2666E8}"/>
          </ac:spMkLst>
        </pc:spChg>
        <pc:spChg chg="del mod">
          <ac:chgData name="امل جميع" userId="48d2dacfd601c028" providerId="LiveId" clId="{FB4EBE7D-A7DE-45DD-9058-EABF4698C316}" dt="2022-10-24T04:38:34.308" v="40" actId="478"/>
          <ac:spMkLst>
            <pc:docMk/>
            <pc:sldMk cId="2374456430" sldId="256"/>
            <ac:spMk id="3" creationId="{EDD251E0-41DF-1BB8-E88A-6B40925B6C75}"/>
          </ac:spMkLst>
        </pc:spChg>
      </pc:sldChg>
      <pc:sldChg chg="modSp add">
        <pc:chgData name="امل جميع" userId="48d2dacfd601c028" providerId="LiveId" clId="{FB4EBE7D-A7DE-45DD-9058-EABF4698C316}" dt="2022-10-24T04:36:22.627" v="12"/>
        <pc:sldMkLst>
          <pc:docMk/>
          <pc:sldMk cId="853890464" sldId="257"/>
        </pc:sldMkLst>
        <pc:spChg chg="mod">
          <ac:chgData name="امل جميع" userId="48d2dacfd601c028" providerId="LiveId" clId="{FB4EBE7D-A7DE-45DD-9058-EABF4698C316}" dt="2022-10-24T04:36:22.627" v="12"/>
          <ac:spMkLst>
            <pc:docMk/>
            <pc:sldMk cId="853890464" sldId="257"/>
            <ac:spMk id="2" creationId="{22263D10-ABA3-FBE8-641C-C378DE2666E8}"/>
          </ac:spMkLst>
        </pc:spChg>
        <pc:spChg chg="mod">
          <ac:chgData name="امل جميع" userId="48d2dacfd601c028" providerId="LiveId" clId="{FB4EBE7D-A7DE-45DD-9058-EABF4698C316}" dt="2022-10-24T04:36:22.627" v="12"/>
          <ac:spMkLst>
            <pc:docMk/>
            <pc:sldMk cId="853890464" sldId="257"/>
            <ac:spMk id="3" creationId="{EDD251E0-41DF-1BB8-E88A-6B40925B6C75}"/>
          </ac:spMkLst>
        </pc:spChg>
      </pc:sldChg>
      <pc:sldChg chg="addSp modSp new mod">
        <pc:chgData name="امل جميع" userId="48d2dacfd601c028" providerId="LiveId" clId="{FB4EBE7D-A7DE-45DD-9058-EABF4698C316}" dt="2022-10-24T04:52:28.800" v="104" actId="14861"/>
        <pc:sldMkLst>
          <pc:docMk/>
          <pc:sldMk cId="2594078877" sldId="258"/>
        </pc:sldMkLst>
        <pc:spChg chg="mod">
          <ac:chgData name="امل جميع" userId="48d2dacfd601c028" providerId="LiveId" clId="{FB4EBE7D-A7DE-45DD-9058-EABF4698C316}" dt="2022-10-24T04:41:59.844" v="84" actId="782"/>
          <ac:spMkLst>
            <pc:docMk/>
            <pc:sldMk cId="2594078877" sldId="258"/>
            <ac:spMk id="2" creationId="{61E86D6C-FB11-F91E-C508-F0BA19CE5C9E}"/>
          </ac:spMkLst>
        </pc:spChg>
        <pc:spChg chg="mod">
          <ac:chgData name="امل جميع" userId="48d2dacfd601c028" providerId="LiveId" clId="{FB4EBE7D-A7DE-45DD-9058-EABF4698C316}" dt="2022-10-24T04:47:24.039" v="87" actId="1076"/>
          <ac:spMkLst>
            <pc:docMk/>
            <pc:sldMk cId="2594078877" sldId="258"/>
            <ac:spMk id="3" creationId="{BAB92C5F-7F3F-7441-9127-008EAEF5B998}"/>
          </ac:spMkLst>
        </pc:spChg>
        <pc:picChg chg="add mod">
          <ac:chgData name="امل جميع" userId="48d2dacfd601c028" providerId="LiveId" clId="{FB4EBE7D-A7DE-45DD-9058-EABF4698C316}" dt="2022-10-24T04:52:28.800" v="104" actId="14861"/>
          <ac:picMkLst>
            <pc:docMk/>
            <pc:sldMk cId="2594078877" sldId="258"/>
            <ac:picMk id="6" creationId="{A04EAAC5-9789-82B3-00CF-4A4F6E84F94B}"/>
          </ac:picMkLst>
        </pc:picChg>
        <pc:picChg chg="add mod">
          <ac:chgData name="امل جميع" userId="48d2dacfd601c028" providerId="LiveId" clId="{FB4EBE7D-A7DE-45DD-9058-EABF4698C316}" dt="2022-10-24T04:51:51.671" v="103" actId="14861"/>
          <ac:picMkLst>
            <pc:docMk/>
            <pc:sldMk cId="2594078877" sldId="258"/>
            <ac:picMk id="8" creationId="{7CFACB2C-16BF-4BDE-294C-F75C938A11EB}"/>
          </ac:picMkLst>
        </pc:picChg>
      </pc:sldChg>
      <pc:sldChg chg="modSp new mod">
        <pc:chgData name="امل جميع" userId="48d2dacfd601c028" providerId="LiveId" clId="{FB4EBE7D-A7DE-45DD-9058-EABF4698C316}" dt="2022-10-24T17:59:22.460" v="206" actId="20577"/>
        <pc:sldMkLst>
          <pc:docMk/>
          <pc:sldMk cId="451817903" sldId="259"/>
        </pc:sldMkLst>
        <pc:spChg chg="mod">
          <ac:chgData name="امل جميع" userId="48d2dacfd601c028" providerId="LiveId" clId="{FB4EBE7D-A7DE-45DD-9058-EABF4698C316}" dt="2022-10-24T04:56:47.499" v="156" actId="21"/>
          <ac:spMkLst>
            <pc:docMk/>
            <pc:sldMk cId="451817903" sldId="259"/>
            <ac:spMk id="2" creationId="{9B0BFC5D-563F-310D-7803-A5D4A634256C}"/>
          </ac:spMkLst>
        </pc:spChg>
        <pc:spChg chg="mod">
          <ac:chgData name="امل جميع" userId="48d2dacfd601c028" providerId="LiveId" clId="{FB4EBE7D-A7DE-45DD-9058-EABF4698C316}" dt="2022-10-24T17:59:22.460" v="206" actId="20577"/>
          <ac:spMkLst>
            <pc:docMk/>
            <pc:sldMk cId="451817903" sldId="259"/>
            <ac:spMk id="3" creationId="{C91C93D5-BDF8-EA5B-C667-F325E061E1C9}"/>
          </ac:spMkLst>
        </pc:spChg>
      </pc:sldChg>
      <pc:sldChg chg="addSp modSp new mod">
        <pc:chgData name="امل جميع" userId="48d2dacfd601c028" providerId="LiveId" clId="{FB4EBE7D-A7DE-45DD-9058-EABF4698C316}" dt="2022-10-24T05:00:43.873" v="191" actId="1440"/>
        <pc:sldMkLst>
          <pc:docMk/>
          <pc:sldMk cId="1555050953" sldId="260"/>
        </pc:sldMkLst>
        <pc:spChg chg="mod">
          <ac:chgData name="امل جميع" userId="48d2dacfd601c028" providerId="LiveId" clId="{FB4EBE7D-A7DE-45DD-9058-EABF4698C316}" dt="2022-10-24T04:58:10.551" v="168"/>
          <ac:spMkLst>
            <pc:docMk/>
            <pc:sldMk cId="1555050953" sldId="260"/>
            <ac:spMk id="2" creationId="{4C3B4919-14F2-3B4F-2788-C23E6328D9AB}"/>
          </ac:spMkLst>
        </pc:spChg>
        <pc:spChg chg="mod">
          <ac:chgData name="امل جميع" userId="48d2dacfd601c028" providerId="LiveId" clId="{FB4EBE7D-A7DE-45DD-9058-EABF4698C316}" dt="2022-10-24T04:58:58" v="185" actId="1076"/>
          <ac:spMkLst>
            <pc:docMk/>
            <pc:sldMk cId="1555050953" sldId="260"/>
            <ac:spMk id="3" creationId="{75A39D29-74CA-CD61-25A3-717941D1DCE0}"/>
          </ac:spMkLst>
        </pc:spChg>
        <pc:picChg chg="add mod">
          <ac:chgData name="امل جميع" userId="48d2dacfd601c028" providerId="LiveId" clId="{FB4EBE7D-A7DE-45DD-9058-EABF4698C316}" dt="2022-10-24T05:00:43.873" v="191" actId="1440"/>
          <ac:picMkLst>
            <pc:docMk/>
            <pc:sldMk cId="1555050953" sldId="260"/>
            <ac:picMk id="6" creationId="{7863B649-635B-3819-311C-A85DD07B1443}"/>
          </ac:picMkLst>
        </pc:picChg>
      </pc:sldChg>
      <pc:sldChg chg="add">
        <pc:chgData name="امل جميع" userId="48d2dacfd601c028" providerId="LiveId" clId="{FB4EBE7D-A7DE-45DD-9058-EABF4698C316}" dt="2022-10-24T04:56:57.219" v="158" actId="2890"/>
        <pc:sldMkLst>
          <pc:docMk/>
          <pc:sldMk cId="2030037655" sldId="261"/>
        </pc:sldMkLst>
      </pc:sldChg>
      <pc:sldChg chg="add">
        <pc:chgData name="امل جميع" userId="48d2dacfd601c028" providerId="LiveId" clId="{FB4EBE7D-A7DE-45DD-9058-EABF4698C316}" dt="2022-10-24T04:57:00.548" v="159" actId="2890"/>
        <pc:sldMkLst>
          <pc:docMk/>
          <pc:sldMk cId="3425887406" sldId="2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8FBF5E-245D-4C2F-A839-4B4E0184DB4D}" type="datetimeFigureOut">
              <a:rPr lang="en-US" smtClean="0"/>
              <a:t>10/24/2022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447696-9F44-475E-928C-7A2D73BA7271}" type="slidenum">
              <a:rPr lang="en-US" smtClean="0"/>
              <a:t>‹#›</a:t>
            </a:fld>
            <a:endParaRPr lang="en-US"/>
          </a:p>
        </p:txBody>
      </p:sp>
    </p:spTree>
    <p:extLst>
      <p:ext uri="{BB962C8B-B14F-4D97-AF65-F5344CB8AC3E}">
        <p14:creationId xmlns:p14="http://schemas.microsoft.com/office/powerpoint/2010/main" val="750862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8E47-6C00-4CEC-BD11-845B14A2E83C}" type="datetime1">
              <a:rPr lang="en-US" smtClean="0"/>
              <a:t>10/24/2022</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a:xfrm>
            <a:off x="9255346" y="2750337"/>
            <a:ext cx="1171888" cy="1356442"/>
          </a:xfrm>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4053195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1CC026-A6BA-42E9-92B4-5B09ACCC0F0A}" type="datetime1">
              <a:rPr lang="en-US" smtClean="0"/>
              <a:t>10/24/2022</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2866124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068414-BC5F-4FE5-896A-62CD8DA6AD82}" type="datetime1">
              <a:rPr lang="en-US" smtClean="0"/>
              <a:t>10/24/2022</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a:xfrm>
            <a:off x="10729455" y="2869895"/>
            <a:ext cx="1154151" cy="1090789"/>
          </a:xfrm>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2848995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A3E4D8-EF4C-4B8F-A38E-CA32E3AF8B0A}" type="datetime1">
              <a:rPr lang="en-US" smtClean="0"/>
              <a:t>10/24/2022</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1743244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FDB1E1-4C85-4F7D-A86E-D96EF92C3357}" type="datetime1">
              <a:rPr lang="en-US" smtClean="0"/>
              <a:t>10/24/2022</a:t>
            </a:fld>
            <a:endParaRPr lang="en-US"/>
          </a:p>
        </p:txBody>
      </p:sp>
      <p:sp>
        <p:nvSpPr>
          <p:cNvPr id="8" name="Footer Placeholder 7"/>
          <p:cNvSpPr>
            <a:spLocks noGrp="1"/>
          </p:cNvSpPr>
          <p:nvPr>
            <p:ph type="ftr" sz="quarter" idx="11"/>
          </p:nvPr>
        </p:nvSpPr>
        <p:spPr/>
        <p:txBody>
          <a:bodyPr/>
          <a:lstStyle/>
          <a:p>
            <a:r>
              <a:rPr lang="en-US"/>
              <a:t>Seejaalbookclub</a:t>
            </a:r>
          </a:p>
        </p:txBody>
      </p:sp>
      <p:sp>
        <p:nvSpPr>
          <p:cNvPr id="9" name="Slide Number Placeholder 8"/>
          <p:cNvSpPr>
            <a:spLocks noGrp="1"/>
          </p:cNvSpPr>
          <p:nvPr>
            <p:ph type="sldNum" sz="quarter" idx="12"/>
          </p:nvPr>
        </p:nvSpPr>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3891828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5E8A06B-F4F7-4FE3-B3DE-049F05438EB5}" type="datetime1">
              <a:rPr lang="en-US" smtClean="0"/>
              <a:t>10/24/2022</a:t>
            </a:fld>
            <a:endParaRPr lang="en-US"/>
          </a:p>
        </p:txBody>
      </p:sp>
      <p:sp>
        <p:nvSpPr>
          <p:cNvPr id="4" name="Footer Placeholder 3"/>
          <p:cNvSpPr>
            <a:spLocks noGrp="1"/>
          </p:cNvSpPr>
          <p:nvPr>
            <p:ph type="ftr" sz="quarter" idx="11"/>
          </p:nvPr>
        </p:nvSpPr>
        <p:spPr/>
        <p:txBody>
          <a:bodyPr/>
          <a:lstStyle/>
          <a:p>
            <a:r>
              <a:rPr lang="en-US"/>
              <a:t>Seejaalbookclub</a:t>
            </a:r>
          </a:p>
        </p:txBody>
      </p:sp>
      <p:sp>
        <p:nvSpPr>
          <p:cNvPr id="5" name="Slide Number Placeholder 4"/>
          <p:cNvSpPr>
            <a:spLocks noGrp="1"/>
          </p:cNvSpPr>
          <p:nvPr>
            <p:ph type="sldNum" sz="quarter" idx="12"/>
          </p:nvPr>
        </p:nvSpPr>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1815780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7B252EA9-1313-4901-8CEE-BBA37D491891}" type="datetime1">
              <a:rPr lang="en-US" smtClean="0"/>
              <a:t>10/24/2022</a:t>
            </a:fld>
            <a:endParaRPr lang="en-US"/>
          </a:p>
        </p:txBody>
      </p:sp>
      <p:sp>
        <p:nvSpPr>
          <p:cNvPr id="3" name="Footer Placeholder 2"/>
          <p:cNvSpPr>
            <a:spLocks noGrp="1"/>
          </p:cNvSpPr>
          <p:nvPr>
            <p:ph type="ftr" sz="quarter" idx="11"/>
          </p:nvPr>
        </p:nvSpPr>
        <p:spPr/>
        <p:txBody>
          <a:bodyPr/>
          <a:lstStyle/>
          <a:p>
            <a:r>
              <a:rPr lang="en-US"/>
              <a:t>Seejaalbookclub</a:t>
            </a:r>
          </a:p>
        </p:txBody>
      </p:sp>
      <p:sp>
        <p:nvSpPr>
          <p:cNvPr id="4" name="Slide Number Placeholder 3"/>
          <p:cNvSpPr>
            <a:spLocks noGrp="1"/>
          </p:cNvSpPr>
          <p:nvPr>
            <p:ph type="sldNum" sz="quarter" idx="12"/>
          </p:nvPr>
        </p:nvSpPr>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4193140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64B190-E858-43DD-AC75-158006D19A09}" type="datetime1">
              <a:rPr lang="en-US" smtClean="0"/>
              <a:t>10/24/2022</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792688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6F15AE-B4D6-46BC-9C48-49705910DCC7}" type="datetime1">
              <a:rPr lang="en-US" smtClean="0"/>
              <a:t>10/24/2022</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3710313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D8C309-1523-49C8-9BE0-2C8A154813B7}" type="datetime1">
              <a:rPr lang="en-US" smtClean="0"/>
              <a:t>10/24/2022</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a:xfrm>
            <a:off x="10729455" y="4711309"/>
            <a:ext cx="1154151" cy="1090789"/>
          </a:xfrm>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676095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56F799C-CAA7-4041-A54F-CFDCC5446BE5}" type="datetime1">
              <a:rPr lang="en-US" smtClean="0"/>
              <a:t>10/24/2022</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a:xfrm>
            <a:off x="10729455" y="4711615"/>
            <a:ext cx="1154151" cy="1090789"/>
          </a:xfrm>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3058019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BB03E45-377D-4EBB-AFB2-6CFA8E907BA6}" type="datetime1">
              <a:rPr lang="en-US" smtClean="0"/>
              <a:t>10/24/2022</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a:xfrm>
            <a:off x="10729455" y="4709925"/>
            <a:ext cx="1154151" cy="1090789"/>
          </a:xfrm>
        </p:spPr>
        <p:txBody>
          <a:bodyPr/>
          <a:lstStyle/>
          <a:p>
            <a:fld id="{C3A5A40A-5D58-410F-BB9E-225F2E89235D}"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21136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CEDBD1-B35D-4DCB-B6CD-5A0DAE262D52}" type="datetime1">
              <a:rPr lang="en-US" smtClean="0"/>
              <a:t>10/24/2022</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a:xfrm>
            <a:off x="10729455" y="4709925"/>
            <a:ext cx="1154151" cy="1090789"/>
          </a:xfrm>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12401642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9F62D8F-B2F6-4DCD-851E-EB96E730A898}" type="datetime1">
              <a:rPr lang="en-US" smtClean="0"/>
              <a:t>10/24/2022</a:t>
            </a:fld>
            <a:endParaRPr lang="en-US"/>
          </a:p>
        </p:txBody>
      </p:sp>
      <p:sp>
        <p:nvSpPr>
          <p:cNvPr id="4" name="Footer Placeholder 3"/>
          <p:cNvSpPr>
            <a:spLocks noGrp="1"/>
          </p:cNvSpPr>
          <p:nvPr>
            <p:ph type="ftr" sz="quarter" idx="11"/>
          </p:nvPr>
        </p:nvSpPr>
        <p:spPr/>
        <p:txBody>
          <a:bodyPr/>
          <a:lstStyle/>
          <a:p>
            <a:r>
              <a:rPr lang="en-US"/>
              <a:t>Seejaalbookclub</a:t>
            </a:r>
          </a:p>
        </p:txBody>
      </p:sp>
      <p:sp>
        <p:nvSpPr>
          <p:cNvPr id="5" name="Slide Number Placeholder 4"/>
          <p:cNvSpPr>
            <a:spLocks noGrp="1"/>
          </p:cNvSpPr>
          <p:nvPr>
            <p:ph type="sldNum" sz="quarter" idx="12"/>
          </p:nvPr>
        </p:nvSpPr>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22821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4F6AA1E-5421-436F-AD35-D51239C8DBEC}" type="datetime1">
              <a:rPr lang="en-US" smtClean="0"/>
              <a:t>10/24/2022</a:t>
            </a:fld>
            <a:endParaRPr lang="en-US"/>
          </a:p>
        </p:txBody>
      </p:sp>
      <p:sp>
        <p:nvSpPr>
          <p:cNvPr id="4" name="Footer Placeholder 3"/>
          <p:cNvSpPr>
            <a:spLocks noGrp="1"/>
          </p:cNvSpPr>
          <p:nvPr>
            <p:ph type="ftr" sz="quarter" idx="11"/>
          </p:nvPr>
        </p:nvSpPr>
        <p:spPr/>
        <p:txBody>
          <a:bodyPr/>
          <a:lstStyle/>
          <a:p>
            <a:r>
              <a:rPr lang="en-US"/>
              <a:t>Seejaalbookclub</a:t>
            </a:r>
          </a:p>
        </p:txBody>
      </p:sp>
      <p:sp>
        <p:nvSpPr>
          <p:cNvPr id="5" name="Slide Number Placeholder 4"/>
          <p:cNvSpPr>
            <a:spLocks noGrp="1"/>
          </p:cNvSpPr>
          <p:nvPr>
            <p:ph type="sldNum" sz="quarter" idx="12"/>
          </p:nvPr>
        </p:nvSpPr>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3141213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B35698-0809-4A30-8E23-450253CDB8E9}" type="datetime1">
              <a:rPr lang="en-US" smtClean="0"/>
              <a:t>10/24/2022</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C3A5A40A-5D58-410F-BB9E-225F2E89235D}" type="slidenum">
              <a:rPr lang="en-US" smtClean="0"/>
              <a:t>‹#›</a:t>
            </a:fld>
            <a:endParaRPr lang="en-US"/>
          </a:p>
        </p:txBody>
      </p:sp>
    </p:spTree>
    <p:extLst>
      <p:ext uri="{BB962C8B-B14F-4D97-AF65-F5344CB8AC3E}">
        <p14:creationId xmlns:p14="http://schemas.microsoft.com/office/powerpoint/2010/main" val="3940885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0E8BB2CB-9191-4F91-B07E-E567A31DC22F}" type="datetime1">
              <a:rPr lang="en-US" smtClean="0"/>
              <a:t>10/24/2022</a:t>
            </a:fld>
            <a:endParaRPr lang="en-US"/>
          </a:p>
        </p:txBody>
      </p:sp>
      <p:sp>
        <p:nvSpPr>
          <p:cNvPr id="5" name="Footer Placeholder 4"/>
          <p:cNvSpPr>
            <a:spLocks noGrp="1"/>
          </p:cNvSpPr>
          <p:nvPr>
            <p:ph type="ftr" sz="quarter" idx="11"/>
          </p:nvPr>
        </p:nvSpPr>
        <p:spPr>
          <a:xfrm>
            <a:off x="680321" y="5936188"/>
            <a:ext cx="6126805" cy="365125"/>
          </a:xfrm>
        </p:spPr>
        <p:txBody>
          <a:bodyPr/>
          <a:lstStyle/>
          <a:p>
            <a:r>
              <a:rPr lang="en-US"/>
              <a:t>Seejaalbookclub</a:t>
            </a:r>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C3A5A40A-5D58-410F-BB9E-225F2E89235D}" type="slidenum">
              <a:rPr lang="en-US" smtClean="0"/>
              <a:t>‹#›</a:t>
            </a:fld>
            <a:endParaRPr lang="en-US"/>
          </a:p>
        </p:txBody>
      </p:sp>
    </p:spTree>
    <p:extLst>
      <p:ext uri="{BB962C8B-B14F-4D97-AF65-F5344CB8AC3E}">
        <p14:creationId xmlns:p14="http://schemas.microsoft.com/office/powerpoint/2010/main" val="111113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20BAED9-DA9A-4551-B6B3-546332CCC4F9}" type="datetime1">
              <a:rPr lang="en-US" smtClean="0"/>
              <a:t>10/24/2022</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a:t>Seejaalbookclub</a:t>
            </a:r>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C3A5A40A-5D58-410F-BB9E-225F2E89235D}" type="slidenum">
              <a:rPr lang="en-US" smtClean="0"/>
              <a:t>‹#›</a:t>
            </a:fld>
            <a:endParaRPr lang="en-US"/>
          </a:p>
        </p:txBody>
      </p:sp>
    </p:spTree>
    <p:extLst>
      <p:ext uri="{BB962C8B-B14F-4D97-AF65-F5344CB8AC3E}">
        <p14:creationId xmlns:p14="http://schemas.microsoft.com/office/powerpoint/2010/main" val="112912779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exels.com/photo/autumn-back-to-school-background-black-207281/" TargetMode="External"/><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5.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hyperlink" Target="https://www.pexels.com/photo/autumn-back-to-school-background-black-207281/" TargetMode="External"/><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63D10-ABA3-FBE8-641C-C378DE2666E8}"/>
              </a:ext>
            </a:extLst>
          </p:cNvPr>
          <p:cNvSpPr>
            <a:spLocks noGrp="1"/>
          </p:cNvSpPr>
          <p:nvPr>
            <p:ph type="ctrTitle"/>
          </p:nvPr>
        </p:nvSpPr>
        <p:spPr>
          <a:xfrm>
            <a:off x="436482" y="2795451"/>
            <a:ext cx="8144134" cy="1041362"/>
          </a:xfrm>
        </p:spPr>
        <p:txBody>
          <a:bodyPr/>
          <a:lstStyle/>
          <a:p>
            <a:r>
              <a:rPr lang="ar-AE" dirty="0"/>
              <a:t>فرسان نوفمبر 2022</a:t>
            </a:r>
            <a:endParaRPr lang="en-US" dirty="0"/>
          </a:p>
        </p:txBody>
      </p:sp>
      <p:sp>
        <p:nvSpPr>
          <p:cNvPr id="4" name="Footer Placeholder 3">
            <a:extLst>
              <a:ext uri="{FF2B5EF4-FFF2-40B4-BE49-F238E27FC236}">
                <a16:creationId xmlns:a16="http://schemas.microsoft.com/office/drawing/2014/main" id="{C945A94E-5197-4133-D28B-6E07FF0D7A63}"/>
              </a:ext>
            </a:extLst>
          </p:cNvPr>
          <p:cNvSpPr>
            <a:spLocks noGrp="1"/>
          </p:cNvSpPr>
          <p:nvPr>
            <p:ph type="ftr" sz="quarter" idx="11"/>
          </p:nvPr>
        </p:nvSpPr>
        <p:spPr/>
        <p:txBody>
          <a:bodyPr/>
          <a:lstStyle/>
          <a:p>
            <a:r>
              <a:rPr lang="en-US"/>
              <a:t>Seejaalbookclub</a:t>
            </a:r>
          </a:p>
        </p:txBody>
      </p:sp>
    </p:spTree>
    <p:extLst>
      <p:ext uri="{BB962C8B-B14F-4D97-AF65-F5344CB8AC3E}">
        <p14:creationId xmlns:p14="http://schemas.microsoft.com/office/powerpoint/2010/main" val="23744564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CD9B43-8383-ABC9-95AC-ACD5FF8B2995}"/>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21126" y="893657"/>
            <a:ext cx="1267547" cy="2068233"/>
          </a:xfrm>
          <a:prstGeom prst="roundRect">
            <a:avLst>
              <a:gd name="adj" fmla="val 4167"/>
            </a:avLst>
          </a:prstGeom>
          <a:solidFill>
            <a:srgbClr val="FFFFFF"/>
          </a:solidFill>
          <a:ln w="76200" cap="sq">
            <a:solidFill>
              <a:srgbClr val="292929"/>
            </a:solidFill>
            <a:miter lim="800000"/>
          </a:ln>
          <a:effectLst>
            <a:outerShdw blurRad="50800" dist="38100" dir="10800000" algn="r" rotWithShape="0">
              <a:prstClr val="black">
                <a:alpha val="40000"/>
              </a:prst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Title 1">
            <a:extLst>
              <a:ext uri="{FF2B5EF4-FFF2-40B4-BE49-F238E27FC236}">
                <a16:creationId xmlns:a16="http://schemas.microsoft.com/office/drawing/2014/main" id="{61E86D6C-FB11-F91E-C508-F0BA19CE5C9E}"/>
              </a:ext>
            </a:extLst>
          </p:cNvPr>
          <p:cNvSpPr>
            <a:spLocks noGrp="1"/>
          </p:cNvSpPr>
          <p:nvPr>
            <p:ph type="title"/>
          </p:nvPr>
        </p:nvSpPr>
        <p:spPr>
          <a:xfrm>
            <a:off x="728812" y="893657"/>
            <a:ext cx="9613861" cy="1080938"/>
          </a:xfrm>
        </p:spPr>
        <p:txBody>
          <a:bodyPr/>
          <a:lstStyle/>
          <a:p>
            <a:pPr algn="r" rtl="1"/>
            <a:r>
              <a:rPr lang="ar-AE" dirty="0"/>
              <a:t>دلشاد ..</a:t>
            </a:r>
            <a:br>
              <a:rPr lang="ar-AE" dirty="0"/>
            </a:br>
            <a:r>
              <a:rPr lang="ar-AE" dirty="0"/>
              <a:t> </a:t>
            </a:r>
            <a:r>
              <a:rPr lang="ar-AE" sz="1800" dirty="0">
                <a:solidFill>
                  <a:schemeClr val="bg1">
                    <a:lumMod val="75000"/>
                    <a:lumOff val="25000"/>
                  </a:schemeClr>
                </a:solidFill>
              </a:rPr>
              <a:t>بشرى خلفان</a:t>
            </a:r>
            <a:endParaRPr lang="en-US" sz="1800" dirty="0">
              <a:solidFill>
                <a:schemeClr val="bg1">
                  <a:lumMod val="75000"/>
                  <a:lumOff val="25000"/>
                </a:schemeClr>
              </a:solidFill>
            </a:endParaRPr>
          </a:p>
        </p:txBody>
      </p:sp>
      <p:sp>
        <p:nvSpPr>
          <p:cNvPr id="3" name="Content Placeholder 2">
            <a:extLst>
              <a:ext uri="{FF2B5EF4-FFF2-40B4-BE49-F238E27FC236}">
                <a16:creationId xmlns:a16="http://schemas.microsoft.com/office/drawing/2014/main" id="{BAB92C5F-7F3F-7441-9127-008EAEF5B998}"/>
              </a:ext>
            </a:extLst>
          </p:cNvPr>
          <p:cNvSpPr>
            <a:spLocks noGrp="1"/>
          </p:cNvSpPr>
          <p:nvPr>
            <p:ph idx="1"/>
          </p:nvPr>
        </p:nvSpPr>
        <p:spPr>
          <a:xfrm>
            <a:off x="2687782" y="1960419"/>
            <a:ext cx="9130400" cy="4488872"/>
          </a:xfrm>
        </p:spPr>
        <p:txBody>
          <a:bodyPr>
            <a:normAutofit fontScale="85000" lnSpcReduction="10000"/>
          </a:bodyPr>
          <a:lstStyle/>
          <a:p>
            <a:pPr algn="just" rtl="1">
              <a:lnSpc>
                <a:spcPct val="150000"/>
              </a:lnSpc>
            </a:pPr>
            <a:endParaRPr lang="ar-AE" dirty="0"/>
          </a:p>
          <a:p>
            <a:pPr algn="just" rtl="1">
              <a:lnSpc>
                <a:spcPct val="150000"/>
              </a:lnSpc>
            </a:pPr>
            <a:r>
              <a:rPr lang="ar-AE" dirty="0"/>
              <a:t>في زمن سيطر عليه الفقر والمرض ، وترك دلشاد ابنته الوحيدة لمصيرها ، وكان عليها أن تجد طريقها في عالم الأطماع تحكمه ذاكرة الجوع.</a:t>
            </a:r>
          </a:p>
          <a:p>
            <a:pPr algn="just" rtl="1">
              <a:lnSpc>
                <a:spcPct val="150000"/>
              </a:lnSpc>
            </a:pPr>
            <a:r>
              <a:rPr lang="ar-AE" dirty="0"/>
              <a:t>رواية تشعرك بوخز الجوع في كلماتها ، تتحسس جسدك الذي بدأ يضمر وينهلّ بحثا عن لقمة هنا ولقمة هناك ، عن الغياب الذي يأخذك في الرواية نحو الموت نحو الحياة الأخرى وتجربة أخرى.</a:t>
            </a:r>
          </a:p>
          <a:p>
            <a:pPr algn="just" rtl="1">
              <a:lnSpc>
                <a:spcPct val="150000"/>
              </a:lnSpc>
            </a:pPr>
            <a:r>
              <a:rPr lang="ar-AE" dirty="0"/>
              <a:t>أكاد أرى أن أرى وجه دلشاد الضاحك من الألم والفقد والجوع والضياع ، أكاد أبحث عما يسكت فيه ذلك الفم الجائع.</a:t>
            </a:r>
          </a:p>
          <a:p>
            <a:pPr algn="just" rtl="1">
              <a:lnSpc>
                <a:spcPct val="150000"/>
              </a:lnSpc>
            </a:pPr>
            <a:r>
              <a:rPr lang="ar-AE" dirty="0"/>
              <a:t>هذه الرواية ، الحياة ، هذه اللعبة تبدأ حتى يجرفك سيل مآسيها لتبكي وتضحك وتشم روائح الموت والفقر ، ثم تترك التيار يأخذك إلى دروب يرسمها القدر لشخصياتها.</a:t>
            </a:r>
          </a:p>
          <a:p>
            <a:pPr algn="just" rtl="1">
              <a:lnSpc>
                <a:spcPct val="150000"/>
              </a:lnSpc>
            </a:pPr>
            <a:endParaRPr lang="en-US" dirty="0"/>
          </a:p>
        </p:txBody>
      </p:sp>
      <p:sp>
        <p:nvSpPr>
          <p:cNvPr id="4" name="Footer Placeholder 3">
            <a:extLst>
              <a:ext uri="{FF2B5EF4-FFF2-40B4-BE49-F238E27FC236}">
                <a16:creationId xmlns:a16="http://schemas.microsoft.com/office/drawing/2014/main" id="{F551A10E-6316-A11A-8752-1C410A000692}"/>
              </a:ext>
            </a:extLst>
          </p:cNvPr>
          <p:cNvSpPr>
            <a:spLocks noGrp="1"/>
          </p:cNvSpPr>
          <p:nvPr>
            <p:ph type="ftr" sz="quarter" idx="11"/>
          </p:nvPr>
        </p:nvSpPr>
        <p:spPr/>
        <p:txBody>
          <a:bodyPr/>
          <a:lstStyle/>
          <a:p>
            <a:r>
              <a:rPr lang="en-US" dirty="0"/>
              <a:t>Seejaalbookclub</a:t>
            </a:r>
          </a:p>
        </p:txBody>
      </p:sp>
      <p:pic>
        <p:nvPicPr>
          <p:cNvPr id="8" name="Picture 7">
            <a:extLst>
              <a:ext uri="{FF2B5EF4-FFF2-40B4-BE49-F238E27FC236}">
                <a16:creationId xmlns:a16="http://schemas.microsoft.com/office/drawing/2014/main" id="{7CFACB2C-16BF-4BDE-294C-F75C938A11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981" y="1654709"/>
            <a:ext cx="1710964" cy="253778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59407887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CFACB2C-16BF-4BDE-294C-F75C938A11EB}"/>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30177" y="1037359"/>
            <a:ext cx="1373587" cy="215621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 name="Title 1">
            <a:extLst>
              <a:ext uri="{FF2B5EF4-FFF2-40B4-BE49-F238E27FC236}">
                <a16:creationId xmlns:a16="http://schemas.microsoft.com/office/drawing/2014/main" id="{61E86D6C-FB11-F91E-C508-F0BA19CE5C9E}"/>
              </a:ext>
            </a:extLst>
          </p:cNvPr>
          <p:cNvSpPr>
            <a:spLocks noGrp="1"/>
          </p:cNvSpPr>
          <p:nvPr>
            <p:ph type="title"/>
          </p:nvPr>
        </p:nvSpPr>
        <p:spPr>
          <a:xfrm>
            <a:off x="728812" y="893657"/>
            <a:ext cx="9613861" cy="1080938"/>
          </a:xfrm>
        </p:spPr>
        <p:txBody>
          <a:bodyPr/>
          <a:lstStyle/>
          <a:p>
            <a:pPr algn="r" rtl="1"/>
            <a:r>
              <a:rPr lang="ar-AE" dirty="0"/>
              <a:t>دلشاد ..</a:t>
            </a:r>
            <a:br>
              <a:rPr lang="ar-AE" dirty="0"/>
            </a:br>
            <a:r>
              <a:rPr lang="ar-AE" dirty="0"/>
              <a:t> </a:t>
            </a:r>
            <a:r>
              <a:rPr lang="ar-AE" sz="1800" dirty="0">
                <a:solidFill>
                  <a:schemeClr val="bg1">
                    <a:lumMod val="75000"/>
                    <a:lumOff val="25000"/>
                  </a:schemeClr>
                </a:solidFill>
              </a:rPr>
              <a:t>بشرى خلفان</a:t>
            </a:r>
            <a:endParaRPr lang="en-US" sz="1800" dirty="0">
              <a:solidFill>
                <a:schemeClr val="bg1">
                  <a:lumMod val="75000"/>
                  <a:lumOff val="25000"/>
                </a:schemeClr>
              </a:solidFill>
            </a:endParaRPr>
          </a:p>
        </p:txBody>
      </p:sp>
      <p:sp>
        <p:nvSpPr>
          <p:cNvPr id="3" name="Content Placeholder 2">
            <a:extLst>
              <a:ext uri="{FF2B5EF4-FFF2-40B4-BE49-F238E27FC236}">
                <a16:creationId xmlns:a16="http://schemas.microsoft.com/office/drawing/2014/main" id="{BAB92C5F-7F3F-7441-9127-008EAEF5B998}"/>
              </a:ext>
            </a:extLst>
          </p:cNvPr>
          <p:cNvSpPr>
            <a:spLocks noGrp="1"/>
          </p:cNvSpPr>
          <p:nvPr>
            <p:ph idx="1"/>
          </p:nvPr>
        </p:nvSpPr>
        <p:spPr>
          <a:xfrm>
            <a:off x="2687782" y="1960419"/>
            <a:ext cx="9130400" cy="4488872"/>
          </a:xfrm>
        </p:spPr>
        <p:txBody>
          <a:bodyPr>
            <a:normAutofit fontScale="85000" lnSpcReduction="10000"/>
          </a:bodyPr>
          <a:lstStyle/>
          <a:p>
            <a:pPr algn="just" rtl="1">
              <a:lnSpc>
                <a:spcPct val="150000"/>
              </a:lnSpc>
            </a:pPr>
            <a:endParaRPr lang="ar-AE" dirty="0"/>
          </a:p>
          <a:p>
            <a:pPr algn="just" rtl="1">
              <a:lnSpc>
                <a:spcPct val="150000"/>
              </a:lnSpc>
            </a:pPr>
            <a:r>
              <a:rPr lang="ar-AE" dirty="0"/>
              <a:t>في زمن سيطر عليه الفقر والمرض ، وترك دلشاد ابنته الوحيدة لمصيرها ، وكان عليها أن تجد طريقها في عالم الأطماع تحكمه ذاكرة الجوع.</a:t>
            </a:r>
          </a:p>
          <a:p>
            <a:pPr algn="just" rtl="1">
              <a:lnSpc>
                <a:spcPct val="150000"/>
              </a:lnSpc>
            </a:pPr>
            <a:r>
              <a:rPr lang="ar-AE" dirty="0"/>
              <a:t>رواية تشعرك بوخز الجوع في كلماتها ، تتحسس جسدك الذي بدأ يضمر وينهلّ بحثا عن لقمة هنا ولقمة هناك ، عن الغياب الذي يأخذك في الرواية نحو الموت نحو الحياة الأخرى وتجربة أخرى.</a:t>
            </a:r>
          </a:p>
          <a:p>
            <a:pPr algn="just" rtl="1">
              <a:lnSpc>
                <a:spcPct val="150000"/>
              </a:lnSpc>
            </a:pPr>
            <a:r>
              <a:rPr lang="ar-AE" dirty="0"/>
              <a:t>أكاد أرى أن أرى وجه دلشاد الضاحك من الألم والفقد والجوع والضياع ، أكاد أبحث عما يسكت فيه ذلك الفم الجائع.</a:t>
            </a:r>
          </a:p>
          <a:p>
            <a:pPr algn="just" rtl="1">
              <a:lnSpc>
                <a:spcPct val="150000"/>
              </a:lnSpc>
            </a:pPr>
            <a:r>
              <a:rPr lang="ar-AE" dirty="0"/>
              <a:t>هذه الرواية ، الحياة ، هذه اللعبة تبدأ حتى يجرفك سيل مآسيها لتبكي وتضحك وتشم روائح الموت والفقر ، ثم تترك التيار يأخذك إلى دروب يرسمها القدر لشخصياتها.</a:t>
            </a:r>
          </a:p>
          <a:p>
            <a:pPr algn="just" rtl="1">
              <a:lnSpc>
                <a:spcPct val="150000"/>
              </a:lnSpc>
            </a:pPr>
            <a:endParaRPr lang="en-US" dirty="0"/>
          </a:p>
        </p:txBody>
      </p:sp>
      <p:sp>
        <p:nvSpPr>
          <p:cNvPr id="4" name="Footer Placeholder 3">
            <a:extLst>
              <a:ext uri="{FF2B5EF4-FFF2-40B4-BE49-F238E27FC236}">
                <a16:creationId xmlns:a16="http://schemas.microsoft.com/office/drawing/2014/main" id="{F551A10E-6316-A11A-8752-1C410A000692}"/>
              </a:ext>
            </a:extLst>
          </p:cNvPr>
          <p:cNvSpPr>
            <a:spLocks noGrp="1"/>
          </p:cNvSpPr>
          <p:nvPr>
            <p:ph type="ftr" sz="quarter" idx="11"/>
          </p:nvPr>
        </p:nvSpPr>
        <p:spPr/>
        <p:txBody>
          <a:bodyPr/>
          <a:lstStyle/>
          <a:p>
            <a:r>
              <a:rPr lang="en-US" dirty="0"/>
              <a:t>Seejaalbookclub</a:t>
            </a:r>
          </a:p>
        </p:txBody>
      </p:sp>
      <p:pic>
        <p:nvPicPr>
          <p:cNvPr id="6" name="Picture 5">
            <a:extLst>
              <a:ext uri="{FF2B5EF4-FFF2-40B4-BE49-F238E27FC236}">
                <a16:creationId xmlns:a16="http://schemas.microsoft.com/office/drawing/2014/main" id="{A04EAAC5-9789-82B3-00CF-4A4F6E84F9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072" y="1772858"/>
            <a:ext cx="1616664" cy="26378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3094124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CFEB1B8-75B8-773F-8E8A-4C3B3C49103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897819" y="856747"/>
            <a:ext cx="1206654" cy="175483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Title 1">
            <a:extLst>
              <a:ext uri="{FF2B5EF4-FFF2-40B4-BE49-F238E27FC236}">
                <a16:creationId xmlns:a16="http://schemas.microsoft.com/office/drawing/2014/main" id="{9B0BFC5D-563F-310D-7803-A5D4A634256C}"/>
              </a:ext>
            </a:extLst>
          </p:cNvPr>
          <p:cNvSpPr>
            <a:spLocks noGrp="1"/>
          </p:cNvSpPr>
          <p:nvPr>
            <p:ph type="title"/>
          </p:nvPr>
        </p:nvSpPr>
        <p:spPr>
          <a:xfrm>
            <a:off x="604121" y="806591"/>
            <a:ext cx="9613861" cy="1080938"/>
          </a:xfrm>
        </p:spPr>
        <p:txBody>
          <a:bodyPr/>
          <a:lstStyle/>
          <a:p>
            <a:pPr algn="r" rtl="1"/>
            <a:r>
              <a:rPr lang="ar-AE" dirty="0"/>
              <a:t>الشاعر ..</a:t>
            </a:r>
            <a:br>
              <a:rPr lang="ar-AE" dirty="0"/>
            </a:br>
            <a:r>
              <a:rPr lang="ar-AE" dirty="0"/>
              <a:t> </a:t>
            </a:r>
            <a:r>
              <a:rPr kumimoji="0" lang="ar-AE" sz="1800" b="0" i="0" u="none" strike="noStrike" kern="1200" cap="none" spc="0" normalizeH="0" baseline="0" noProof="0" dirty="0">
                <a:ln>
                  <a:noFill/>
                </a:ln>
                <a:solidFill>
                  <a:schemeClr val="bg1">
                    <a:lumMod val="75000"/>
                    <a:lumOff val="25000"/>
                  </a:schemeClr>
                </a:solidFill>
                <a:effectLst/>
                <a:uLnTx/>
                <a:uFillTx/>
                <a:latin typeface="Trebuchet MS" panose="020B0603020202020204"/>
                <a:ea typeface="+mj-ea"/>
                <a:cs typeface="Times New Roman" panose="02020603050405020304" pitchFamily="18" charset="0"/>
              </a:rPr>
              <a:t>إدموند يوجين ألكسيس روستاند </a:t>
            </a:r>
            <a:endParaRPr lang="en-US" dirty="0">
              <a:solidFill>
                <a:schemeClr val="bg1">
                  <a:lumMod val="75000"/>
                  <a:lumOff val="25000"/>
                </a:schemeClr>
              </a:solidFill>
            </a:endParaRPr>
          </a:p>
        </p:txBody>
      </p:sp>
      <p:sp>
        <p:nvSpPr>
          <p:cNvPr id="3" name="Content Placeholder 2">
            <a:extLst>
              <a:ext uri="{FF2B5EF4-FFF2-40B4-BE49-F238E27FC236}">
                <a16:creationId xmlns:a16="http://schemas.microsoft.com/office/drawing/2014/main" id="{C91C93D5-BDF8-EA5B-C667-F325E061E1C9}"/>
              </a:ext>
            </a:extLst>
          </p:cNvPr>
          <p:cNvSpPr>
            <a:spLocks noGrp="1"/>
          </p:cNvSpPr>
          <p:nvPr>
            <p:ph idx="1"/>
          </p:nvPr>
        </p:nvSpPr>
        <p:spPr>
          <a:xfrm>
            <a:off x="2833255" y="2212182"/>
            <a:ext cx="8860236" cy="3599316"/>
          </a:xfrm>
        </p:spPr>
        <p:txBody>
          <a:bodyPr>
            <a:normAutofit fontScale="77500" lnSpcReduction="20000"/>
          </a:bodyPr>
          <a:lstStyle/>
          <a:p>
            <a:pPr algn="just" rtl="1">
              <a:lnSpc>
                <a:spcPct val="150000"/>
              </a:lnSpc>
            </a:pPr>
            <a:endParaRPr lang="ar-AE" dirty="0"/>
          </a:p>
          <a:p>
            <a:pPr algn="just" rtl="1">
              <a:lnSpc>
                <a:spcPct val="150000"/>
              </a:lnSpc>
            </a:pPr>
            <a:r>
              <a:rPr lang="ar-AE" dirty="0"/>
              <a:t>هذه الرواية تندرج ضمن صنف خالد من الأدب لا تزيده إلا تألقاً ، ولا يزيده اختلاف العادات إلا القليل من القراء.</a:t>
            </a:r>
          </a:p>
          <a:p>
            <a:pPr algn="just" rtl="1">
              <a:lnSpc>
                <a:spcPct val="150000"/>
              </a:lnSpc>
            </a:pPr>
            <a:r>
              <a:rPr lang="ar-AE" dirty="0"/>
              <a:t>في هذه الرواية التي كتبها الكاتب </a:t>
            </a:r>
            <a:r>
              <a:rPr lang="ar-AE" dirty="0" err="1"/>
              <a:t>أدمون</a:t>
            </a:r>
            <a:r>
              <a:rPr lang="ar-AE" dirty="0"/>
              <a:t> </a:t>
            </a:r>
            <a:r>
              <a:rPr lang="ar-AE" dirty="0" err="1"/>
              <a:t>روستان</a:t>
            </a:r>
            <a:r>
              <a:rPr lang="ar-AE" dirty="0"/>
              <a:t> ونفخ فيها روحاً من العربية الكاتب المبدع مصطفى لطفي </a:t>
            </a:r>
            <a:r>
              <a:rPr lang="ar-AE"/>
              <a:t>المنفلوطي، سيقرأ </a:t>
            </a:r>
            <a:r>
              <a:rPr lang="ar-AE" dirty="0"/>
              <a:t>القارئ الكريم سيرة أشخاص جسدوا التضحية والوفاء في أسمى </a:t>
            </a:r>
            <a:r>
              <a:rPr lang="ar-AE" dirty="0" err="1"/>
              <a:t>صوررة</a:t>
            </a:r>
            <a:r>
              <a:rPr lang="ar-AE" dirty="0"/>
              <a:t> وتحلو بشجاعة لا حدود لها وملئ قلبهم بحب لا يموت ...فأحبوا الوطن كما أحبوا الحبيب..</a:t>
            </a:r>
          </a:p>
          <a:p>
            <a:pPr algn="just" rtl="1">
              <a:lnSpc>
                <a:spcPct val="150000"/>
              </a:lnSpc>
            </a:pPr>
            <a:r>
              <a:rPr lang="ar-AE" dirty="0"/>
              <a:t> هذه الرواية تنقل القارئ إلى عالمها وتجعله يعيش معاناة أبطالها وتكاد تأسره فتضيع حدود روح القارئ وروح الرواية فيعايش القارئ في هذه الرواية ذلك العالم الأثيري الرائع الذي لا يوجد إلا في دنيا الأدب الحقيقي.</a:t>
            </a:r>
          </a:p>
          <a:p>
            <a:pPr algn="just" rtl="1">
              <a:lnSpc>
                <a:spcPct val="150000"/>
              </a:lnSpc>
            </a:pPr>
            <a:endParaRPr lang="en-US" dirty="0"/>
          </a:p>
        </p:txBody>
      </p:sp>
      <p:sp>
        <p:nvSpPr>
          <p:cNvPr id="4" name="Footer Placeholder 3">
            <a:extLst>
              <a:ext uri="{FF2B5EF4-FFF2-40B4-BE49-F238E27FC236}">
                <a16:creationId xmlns:a16="http://schemas.microsoft.com/office/drawing/2014/main" id="{456D9BDB-27C9-1614-624E-0C01D67FACAA}"/>
              </a:ext>
            </a:extLst>
          </p:cNvPr>
          <p:cNvSpPr>
            <a:spLocks noGrp="1"/>
          </p:cNvSpPr>
          <p:nvPr>
            <p:ph type="ftr" sz="quarter" idx="11"/>
          </p:nvPr>
        </p:nvSpPr>
        <p:spPr/>
        <p:txBody>
          <a:bodyPr/>
          <a:lstStyle/>
          <a:p>
            <a:r>
              <a:rPr lang="en-US" dirty="0"/>
              <a:t>Seejaalbookclub</a:t>
            </a:r>
          </a:p>
        </p:txBody>
      </p:sp>
      <p:pic>
        <p:nvPicPr>
          <p:cNvPr id="6" name="Picture 5">
            <a:extLst>
              <a:ext uri="{FF2B5EF4-FFF2-40B4-BE49-F238E27FC236}">
                <a16:creationId xmlns:a16="http://schemas.microsoft.com/office/drawing/2014/main" id="{54C83781-88CA-F599-12E6-991D85366068}"/>
              </a:ext>
            </a:extLst>
          </p:cNvPr>
          <p:cNvPicPr>
            <a:picLocks noChangeAspect="1"/>
          </p:cNvPicPr>
          <p:nvPr/>
        </p:nvPicPr>
        <p:blipFill rotWithShape="1">
          <a:blip r:embed="rId4">
            <a:extLst>
              <a:ext uri="{28A0092B-C50C-407E-A947-70E740481C1C}">
                <a14:useLocalDpi xmlns:a14="http://schemas.microsoft.com/office/drawing/2010/main" val="0"/>
              </a:ext>
            </a:extLst>
          </a:blip>
          <a:srcRect l="3205" t="15260" b="22626"/>
          <a:stretch/>
        </p:blipFill>
        <p:spPr>
          <a:xfrm>
            <a:off x="498509" y="1347060"/>
            <a:ext cx="1688806" cy="2664780"/>
          </a:xfrm>
          <a:prstGeom prst="rect">
            <a:avLst/>
          </a:prstGeom>
          <a:ln w="38100" cap="sq">
            <a:noFill/>
            <a:prstDash val="solid"/>
            <a:miter lim="8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45181790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D09CE-DD3C-5B2A-9817-E0952AE2DDB8}"/>
              </a:ext>
            </a:extLst>
          </p:cNvPr>
          <p:cNvPicPr>
            <a:picLocks noChangeAspect="1"/>
          </p:cNvPicPr>
          <p:nvPr/>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3205" t="15260" b="22626"/>
          <a:stretch/>
        </p:blipFill>
        <p:spPr>
          <a:xfrm>
            <a:off x="1411754" y="918631"/>
            <a:ext cx="1253367" cy="1977697"/>
          </a:xfrm>
          <a:prstGeom prst="rect">
            <a:avLst/>
          </a:prstGeom>
          <a:ln w="38100" cap="sq">
            <a:noFill/>
            <a:prstDash val="solid"/>
            <a:miter lim="8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 name="Title 1">
            <a:extLst>
              <a:ext uri="{FF2B5EF4-FFF2-40B4-BE49-F238E27FC236}">
                <a16:creationId xmlns:a16="http://schemas.microsoft.com/office/drawing/2014/main" id="{4C3B4919-14F2-3B4F-2788-C23E6328D9AB}"/>
              </a:ext>
            </a:extLst>
          </p:cNvPr>
          <p:cNvSpPr>
            <a:spLocks noGrp="1"/>
          </p:cNvSpPr>
          <p:nvPr>
            <p:ph type="title"/>
          </p:nvPr>
        </p:nvSpPr>
        <p:spPr/>
        <p:txBody>
          <a:bodyPr/>
          <a:lstStyle/>
          <a:p>
            <a:pPr algn="r" rtl="1"/>
            <a:r>
              <a:rPr kumimoji="0" lang="ar-AE" sz="3600" b="0" i="0" u="none" strike="noStrike" kern="1200" cap="none" spc="0" normalizeH="0" baseline="0" noProof="0" dirty="0">
                <a:ln>
                  <a:noFill/>
                </a:ln>
                <a:solidFill>
                  <a:prstClr val="white"/>
                </a:solidFill>
                <a:effectLst/>
                <a:uLnTx/>
                <a:uFillTx/>
                <a:latin typeface="Trebuchet MS" panose="020B0603020202020204"/>
                <a:ea typeface="+mj-ea"/>
                <a:cs typeface="Times New Roman" panose="02020603050405020304" pitchFamily="18" charset="0"/>
              </a:rPr>
              <a:t>إدموند يوجين ألكسيس روستاند</a:t>
            </a:r>
            <a:br>
              <a:rPr kumimoji="0" lang="ar-AE" sz="3600" b="0" i="0" u="none" strike="noStrike" kern="1200" cap="none" spc="0" normalizeH="0" baseline="0" noProof="0" dirty="0">
                <a:ln>
                  <a:noFill/>
                </a:ln>
                <a:solidFill>
                  <a:prstClr val="white"/>
                </a:solidFill>
                <a:effectLst/>
                <a:uLnTx/>
                <a:uFillTx/>
                <a:latin typeface="Trebuchet MS" panose="020B0603020202020204"/>
                <a:ea typeface="+mj-ea"/>
                <a:cs typeface="Times New Roman" panose="02020603050405020304" pitchFamily="18" charset="0"/>
              </a:rPr>
            </a:br>
            <a:r>
              <a:rPr kumimoji="0" lang="ar-AE" sz="1800" b="0" i="0" u="none" strike="noStrike" kern="1200" cap="none" spc="0" normalizeH="0" baseline="0" noProof="0" dirty="0">
                <a:ln>
                  <a:noFill/>
                </a:ln>
                <a:solidFill>
                  <a:schemeClr val="bg1">
                    <a:lumMod val="75000"/>
                    <a:lumOff val="25000"/>
                  </a:schemeClr>
                </a:solidFill>
                <a:effectLst/>
                <a:uLnTx/>
                <a:uFillTx/>
                <a:latin typeface="Trebuchet MS" panose="020B0603020202020204"/>
                <a:ea typeface="+mj-ea"/>
                <a:cs typeface="Times New Roman" panose="02020603050405020304" pitchFamily="18" charset="0"/>
              </a:rPr>
              <a:t>الشاعر</a:t>
            </a:r>
            <a:r>
              <a:rPr kumimoji="0" lang="ar-AE" sz="3600" b="0" i="0" u="none" strike="noStrike" kern="1200" cap="none" spc="0" normalizeH="0" baseline="0" noProof="0" dirty="0">
                <a:ln>
                  <a:noFill/>
                </a:ln>
                <a:solidFill>
                  <a:prstClr val="white"/>
                </a:solidFill>
                <a:effectLst/>
                <a:uLnTx/>
                <a:uFillTx/>
                <a:latin typeface="Trebuchet MS" panose="020B0603020202020204"/>
                <a:ea typeface="+mj-ea"/>
                <a:cs typeface="Times New Roman" panose="02020603050405020304" pitchFamily="18" charset="0"/>
              </a:rPr>
              <a:t> </a:t>
            </a:r>
            <a:endParaRPr lang="en-US" dirty="0"/>
          </a:p>
        </p:txBody>
      </p:sp>
      <p:sp>
        <p:nvSpPr>
          <p:cNvPr id="3" name="Content Placeholder 2">
            <a:extLst>
              <a:ext uri="{FF2B5EF4-FFF2-40B4-BE49-F238E27FC236}">
                <a16:creationId xmlns:a16="http://schemas.microsoft.com/office/drawing/2014/main" id="{75A39D29-74CA-CD61-25A3-717941D1DCE0}"/>
              </a:ext>
            </a:extLst>
          </p:cNvPr>
          <p:cNvSpPr>
            <a:spLocks noGrp="1"/>
          </p:cNvSpPr>
          <p:nvPr>
            <p:ph idx="1"/>
          </p:nvPr>
        </p:nvSpPr>
        <p:spPr>
          <a:xfrm>
            <a:off x="2770909" y="2219110"/>
            <a:ext cx="9095763" cy="3599316"/>
          </a:xfrm>
        </p:spPr>
        <p:txBody>
          <a:bodyPr>
            <a:normAutofit/>
          </a:bodyPr>
          <a:lstStyle/>
          <a:p>
            <a:pPr marL="0" indent="0" algn="just" rtl="1">
              <a:lnSpc>
                <a:spcPct val="150000"/>
              </a:lnSpc>
              <a:buNone/>
            </a:pPr>
            <a:r>
              <a:rPr lang="ar-AE" dirty="0"/>
              <a:t>كان شاعرًا وكاتبًا مسرحيًا فرنسيًا ارتبط بالرومانسية الجديدة ، واشتهر بمسرحية "</a:t>
            </a:r>
            <a:r>
              <a:rPr lang="en-US" dirty="0"/>
              <a:t>Cyrano de Bergerac". </a:t>
            </a:r>
            <a:r>
              <a:rPr lang="ar-AE" dirty="0"/>
              <a:t>قدمت مسرحيات روستاند الرومانسية بديلاً عن المسرح الطبيعي المشهور خلال أواخر القرن التاسع عشر. تم تعديل أحد أعمال روستاند ، "</a:t>
            </a:r>
            <a:r>
              <a:rPr lang="en-US" dirty="0"/>
              <a:t>Les </a:t>
            </a:r>
            <a:r>
              <a:rPr lang="en-US" dirty="0" err="1"/>
              <a:t>Romanesques</a:t>
            </a:r>
            <a:r>
              <a:rPr lang="en-US" dirty="0"/>
              <a:t>" ، </a:t>
            </a:r>
            <a:r>
              <a:rPr lang="ar-AE" dirty="0"/>
              <a:t>ليكون الكوميديا ​​الموسيقية الناجحة للغاية "</a:t>
            </a:r>
            <a:r>
              <a:rPr lang="en-US" dirty="0"/>
              <a:t>The Fantasticks".</a:t>
            </a:r>
          </a:p>
          <a:p>
            <a:pPr algn="just" rtl="1">
              <a:lnSpc>
                <a:spcPct val="150000"/>
              </a:lnSpc>
            </a:pPr>
            <a:r>
              <a:rPr lang="ar-AE" dirty="0"/>
              <a:t>أصبح روستاند أصغر كاتب يتم انتخابه في الأكاديمية الفرنسية.</a:t>
            </a:r>
          </a:p>
          <a:p>
            <a:pPr algn="just" rtl="1">
              <a:lnSpc>
                <a:spcPct val="150000"/>
              </a:lnSpc>
            </a:pPr>
            <a:endParaRPr lang="en-US" dirty="0"/>
          </a:p>
        </p:txBody>
      </p:sp>
      <p:sp>
        <p:nvSpPr>
          <p:cNvPr id="4" name="Footer Placeholder 3">
            <a:extLst>
              <a:ext uri="{FF2B5EF4-FFF2-40B4-BE49-F238E27FC236}">
                <a16:creationId xmlns:a16="http://schemas.microsoft.com/office/drawing/2014/main" id="{38F94156-3CA5-C8B2-1DA4-60AA2E63E9F4}"/>
              </a:ext>
            </a:extLst>
          </p:cNvPr>
          <p:cNvSpPr>
            <a:spLocks noGrp="1"/>
          </p:cNvSpPr>
          <p:nvPr>
            <p:ph type="ftr" sz="quarter" idx="11"/>
          </p:nvPr>
        </p:nvSpPr>
        <p:spPr/>
        <p:txBody>
          <a:bodyPr/>
          <a:lstStyle/>
          <a:p>
            <a:r>
              <a:rPr lang="en-US" dirty="0"/>
              <a:t>Seejaalbookclub</a:t>
            </a:r>
          </a:p>
        </p:txBody>
      </p:sp>
      <p:pic>
        <p:nvPicPr>
          <p:cNvPr id="6" name="Picture 5">
            <a:extLst>
              <a:ext uri="{FF2B5EF4-FFF2-40B4-BE49-F238E27FC236}">
                <a16:creationId xmlns:a16="http://schemas.microsoft.com/office/drawing/2014/main" id="{7863B649-635B-3819-311C-A85DD07B1443}"/>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468746" y="1610722"/>
            <a:ext cx="1692563" cy="246149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5550509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EAA2C28-7579-0C21-8493-4098514D58B2}"/>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077928" y="1068577"/>
            <a:ext cx="1302582" cy="180397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Title 1">
            <a:extLst>
              <a:ext uri="{FF2B5EF4-FFF2-40B4-BE49-F238E27FC236}">
                <a16:creationId xmlns:a16="http://schemas.microsoft.com/office/drawing/2014/main" id="{4C3B4919-14F2-3B4F-2788-C23E6328D9AB}"/>
              </a:ext>
            </a:extLst>
          </p:cNvPr>
          <p:cNvSpPr>
            <a:spLocks noGrp="1"/>
          </p:cNvSpPr>
          <p:nvPr>
            <p:ph type="title"/>
          </p:nvPr>
        </p:nvSpPr>
        <p:spPr/>
        <p:txBody>
          <a:bodyPr/>
          <a:lstStyle/>
          <a:p>
            <a:pPr algn="r" rtl="1"/>
            <a:r>
              <a:rPr lang="ar-AE" dirty="0"/>
              <a:t>إطلاق الروح البرية للمرأة..</a:t>
            </a:r>
            <a:br>
              <a:rPr lang="ar-AE" dirty="0"/>
            </a:br>
            <a:r>
              <a:rPr lang="ar-AE" sz="1800" dirty="0">
                <a:solidFill>
                  <a:schemeClr val="bg1">
                    <a:lumMod val="75000"/>
                    <a:lumOff val="25000"/>
                  </a:schemeClr>
                </a:solidFill>
              </a:rPr>
              <a:t>كلاريسا بنكولا ايستيس</a:t>
            </a:r>
            <a:endParaRPr lang="en-US" sz="1800" dirty="0">
              <a:solidFill>
                <a:schemeClr val="bg1">
                  <a:lumMod val="75000"/>
                  <a:lumOff val="25000"/>
                </a:schemeClr>
              </a:solidFill>
            </a:endParaRPr>
          </a:p>
        </p:txBody>
      </p:sp>
      <p:sp>
        <p:nvSpPr>
          <p:cNvPr id="3" name="Content Placeholder 2">
            <a:extLst>
              <a:ext uri="{FF2B5EF4-FFF2-40B4-BE49-F238E27FC236}">
                <a16:creationId xmlns:a16="http://schemas.microsoft.com/office/drawing/2014/main" id="{75A39D29-74CA-CD61-25A3-717941D1DCE0}"/>
              </a:ext>
            </a:extLst>
          </p:cNvPr>
          <p:cNvSpPr>
            <a:spLocks noGrp="1"/>
          </p:cNvSpPr>
          <p:nvPr>
            <p:ph idx="1"/>
          </p:nvPr>
        </p:nvSpPr>
        <p:spPr>
          <a:xfrm>
            <a:off x="2867891" y="2336871"/>
            <a:ext cx="8721691" cy="4223255"/>
          </a:xfrm>
        </p:spPr>
        <p:txBody>
          <a:bodyPr/>
          <a:lstStyle/>
          <a:p>
            <a:pPr algn="just" rtl="1">
              <a:lnSpc>
                <a:spcPct val="150000"/>
              </a:lnSpc>
            </a:pPr>
            <a:r>
              <a:rPr lang="ar-AE" dirty="0"/>
              <a:t>هذا الكتاب هو نص أدبي رفيع يناقش فكرة القهر المجتمعي التاريخي الواقع على المرأة بتناول مجموعة من الحكايات الشعبية والأساطير من مختلف الثقافات، ويجري تحليلا نفسيا بافتراض أن كل الشخصيات فيه مصورة داخلنا وتدور أحداثها داخل نفوسنا، مما يمهد الطريق إلى الروح عبر الحكايات.</a:t>
            </a:r>
          </a:p>
          <a:p>
            <a:pPr algn="just" rtl="1">
              <a:lnSpc>
                <a:spcPct val="150000"/>
              </a:lnSpc>
            </a:pPr>
            <a:r>
              <a:rPr lang="ar-AE" dirty="0"/>
              <a:t> الكتاب يساعد المرأة على أن تغوص إلى أعماق نفسها، لتكسب المعارف الأصيلة والخبرات الكامنة، لتخرج إلى العالم الخارجي أكثر وعيا بقدراتها الإبداعية</a:t>
            </a:r>
            <a:endParaRPr lang="en-US" dirty="0"/>
          </a:p>
        </p:txBody>
      </p:sp>
      <p:sp>
        <p:nvSpPr>
          <p:cNvPr id="4" name="Footer Placeholder 3">
            <a:extLst>
              <a:ext uri="{FF2B5EF4-FFF2-40B4-BE49-F238E27FC236}">
                <a16:creationId xmlns:a16="http://schemas.microsoft.com/office/drawing/2014/main" id="{38F94156-3CA5-C8B2-1DA4-60AA2E63E9F4}"/>
              </a:ext>
            </a:extLst>
          </p:cNvPr>
          <p:cNvSpPr>
            <a:spLocks noGrp="1"/>
          </p:cNvSpPr>
          <p:nvPr>
            <p:ph type="ftr" sz="quarter" idx="11"/>
          </p:nvPr>
        </p:nvSpPr>
        <p:spPr>
          <a:xfrm>
            <a:off x="680321" y="5922209"/>
            <a:ext cx="6870660" cy="365125"/>
          </a:xfrm>
        </p:spPr>
        <p:txBody>
          <a:bodyPr/>
          <a:lstStyle/>
          <a:p>
            <a:r>
              <a:rPr lang="en-US"/>
              <a:t>Seejaalbookclub</a:t>
            </a:r>
          </a:p>
        </p:txBody>
      </p:sp>
      <p:pic>
        <p:nvPicPr>
          <p:cNvPr id="6" name="Picture 5">
            <a:extLst>
              <a:ext uri="{FF2B5EF4-FFF2-40B4-BE49-F238E27FC236}">
                <a16:creationId xmlns:a16="http://schemas.microsoft.com/office/drawing/2014/main" id="{EEB316E1-75AD-C3C4-210D-2849B8E815F9}"/>
              </a:ext>
            </a:extLst>
          </p:cNvPr>
          <p:cNvPicPr>
            <a:picLocks noChangeAspect="1"/>
          </p:cNvPicPr>
          <p:nvPr/>
        </p:nvPicPr>
        <p:blipFill rotWithShape="1">
          <a:blip r:embed="rId4">
            <a:extLst>
              <a:ext uri="{28A0092B-C50C-407E-A947-70E740481C1C}">
                <a14:useLocalDpi xmlns:a14="http://schemas.microsoft.com/office/drawing/2010/main" val="0"/>
              </a:ext>
            </a:extLst>
          </a:blip>
          <a:srcRect l="3438" r="3462"/>
          <a:stretch/>
        </p:blipFill>
        <p:spPr>
          <a:xfrm>
            <a:off x="557702" y="1433128"/>
            <a:ext cx="1725972" cy="269641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03003765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2FA3DD-9E7A-8239-7B29-56249CDCA225}"/>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3438" r="3462"/>
          <a:stretch/>
        </p:blipFill>
        <p:spPr>
          <a:xfrm>
            <a:off x="1336963" y="1147113"/>
            <a:ext cx="1371601" cy="2142793"/>
          </a:xfrm>
          <a:prstGeom prst="rect">
            <a:avLst/>
          </a:prstGeom>
        </p:spPr>
      </p:pic>
      <p:sp>
        <p:nvSpPr>
          <p:cNvPr id="2" name="Title 1">
            <a:extLst>
              <a:ext uri="{FF2B5EF4-FFF2-40B4-BE49-F238E27FC236}">
                <a16:creationId xmlns:a16="http://schemas.microsoft.com/office/drawing/2014/main" id="{4C3B4919-14F2-3B4F-2788-C23E6328D9AB}"/>
              </a:ext>
            </a:extLst>
          </p:cNvPr>
          <p:cNvSpPr>
            <a:spLocks noGrp="1"/>
          </p:cNvSpPr>
          <p:nvPr>
            <p:ph type="title"/>
          </p:nvPr>
        </p:nvSpPr>
        <p:spPr/>
        <p:txBody>
          <a:bodyPr/>
          <a:lstStyle/>
          <a:p>
            <a:pPr algn="r" rtl="1"/>
            <a:r>
              <a:rPr lang="ar-AE" dirty="0"/>
              <a:t>كلاريسا بينكولا إيستيس</a:t>
            </a:r>
            <a:br>
              <a:rPr lang="ar-AE" dirty="0"/>
            </a:br>
            <a:r>
              <a:rPr lang="ar-AE" sz="1800" dirty="0">
                <a:solidFill>
                  <a:schemeClr val="bg1">
                    <a:lumMod val="75000"/>
                    <a:lumOff val="25000"/>
                  </a:schemeClr>
                </a:solidFill>
              </a:rPr>
              <a:t>إطلاق الروح البرية للمرأة</a:t>
            </a:r>
            <a:endParaRPr lang="en-US" sz="1800" dirty="0">
              <a:solidFill>
                <a:schemeClr val="bg1">
                  <a:lumMod val="75000"/>
                  <a:lumOff val="25000"/>
                </a:schemeClr>
              </a:solidFill>
            </a:endParaRPr>
          </a:p>
        </p:txBody>
      </p:sp>
      <p:sp>
        <p:nvSpPr>
          <p:cNvPr id="3" name="Content Placeholder 2">
            <a:extLst>
              <a:ext uri="{FF2B5EF4-FFF2-40B4-BE49-F238E27FC236}">
                <a16:creationId xmlns:a16="http://schemas.microsoft.com/office/drawing/2014/main" id="{75A39D29-74CA-CD61-25A3-717941D1DCE0}"/>
              </a:ext>
            </a:extLst>
          </p:cNvPr>
          <p:cNvSpPr>
            <a:spLocks noGrp="1"/>
          </p:cNvSpPr>
          <p:nvPr>
            <p:ph idx="1"/>
          </p:nvPr>
        </p:nvSpPr>
        <p:spPr>
          <a:xfrm>
            <a:off x="2763982" y="2336872"/>
            <a:ext cx="8846382" cy="3599316"/>
          </a:xfrm>
        </p:spPr>
        <p:txBody>
          <a:bodyPr/>
          <a:lstStyle/>
          <a:p>
            <a:pPr algn="just" rtl="1">
              <a:lnSpc>
                <a:spcPct val="150000"/>
              </a:lnSpc>
            </a:pPr>
            <a:r>
              <a:rPr lang="ar-AE" dirty="0"/>
              <a:t>هي مؤلفة أمريكية الجنسية ذات أصول مكسيكية، أنفقت أكثر من عقدين من عمرها لأعداد هذا الكتاب وتجميع مادته. هي مؤلفة، شاعرة وقصاصة. تخصصت في الميثولوجيا وكرست من عمرها سنوات طويلة في جمع الأساطير التي تتناول المرأة قديما. كلاريسا تحمل درجة دكتوراة في التحليل النفسي حيث أنها ربطت بين الميثولوجيا القديمة فيما تخص بالمرأة وعلم النفس الحديث.</a:t>
            </a:r>
            <a:endParaRPr lang="en-US" dirty="0"/>
          </a:p>
        </p:txBody>
      </p:sp>
      <p:sp>
        <p:nvSpPr>
          <p:cNvPr id="4" name="Footer Placeholder 3">
            <a:extLst>
              <a:ext uri="{FF2B5EF4-FFF2-40B4-BE49-F238E27FC236}">
                <a16:creationId xmlns:a16="http://schemas.microsoft.com/office/drawing/2014/main" id="{38F94156-3CA5-C8B2-1DA4-60AA2E63E9F4}"/>
              </a:ext>
            </a:extLst>
          </p:cNvPr>
          <p:cNvSpPr>
            <a:spLocks noGrp="1"/>
          </p:cNvSpPr>
          <p:nvPr>
            <p:ph type="ftr" sz="quarter" idx="11"/>
          </p:nvPr>
        </p:nvSpPr>
        <p:spPr/>
        <p:txBody>
          <a:bodyPr/>
          <a:lstStyle/>
          <a:p>
            <a:r>
              <a:rPr lang="en-US"/>
              <a:t>Seejaalbookclub</a:t>
            </a:r>
          </a:p>
        </p:txBody>
      </p:sp>
      <p:pic>
        <p:nvPicPr>
          <p:cNvPr id="6" name="Picture 5">
            <a:extLst>
              <a:ext uri="{FF2B5EF4-FFF2-40B4-BE49-F238E27FC236}">
                <a16:creationId xmlns:a16="http://schemas.microsoft.com/office/drawing/2014/main" id="{1BB52218-F637-A0B5-48D1-9079A992CBE5}"/>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581636" y="1749550"/>
            <a:ext cx="1787491" cy="247553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4258874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235BBF-76B0-65EF-24CE-B6F6FCA0F251}"/>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2083870" y="774111"/>
            <a:ext cx="1172402" cy="4247919"/>
          </a:xfrm>
          <a:prstGeom prst="rect">
            <a:avLst/>
          </a:prstGeom>
        </p:spPr>
      </p:pic>
      <p:sp>
        <p:nvSpPr>
          <p:cNvPr id="2" name="Title 1">
            <a:extLst>
              <a:ext uri="{FF2B5EF4-FFF2-40B4-BE49-F238E27FC236}">
                <a16:creationId xmlns:a16="http://schemas.microsoft.com/office/drawing/2014/main" id="{4C3B4919-14F2-3B4F-2788-C23E6328D9AB}"/>
              </a:ext>
            </a:extLst>
          </p:cNvPr>
          <p:cNvSpPr>
            <a:spLocks noGrp="1"/>
          </p:cNvSpPr>
          <p:nvPr>
            <p:ph type="title"/>
          </p:nvPr>
        </p:nvSpPr>
        <p:spPr/>
        <p:txBody>
          <a:bodyPr/>
          <a:lstStyle/>
          <a:p>
            <a:pPr algn="r" rtl="1"/>
            <a:r>
              <a:rPr kumimoji="0" lang="ar-AE" sz="3600" b="0" i="0" u="none" strike="noStrike" kern="1200" cap="none" spc="0" normalizeH="0" baseline="0" noProof="0" dirty="0">
                <a:ln>
                  <a:noFill/>
                </a:ln>
                <a:solidFill>
                  <a:prstClr val="white"/>
                </a:solidFill>
                <a:effectLst/>
                <a:uLnTx/>
                <a:uFillTx/>
                <a:latin typeface="Trebuchet MS" panose="020B0603020202020204"/>
                <a:ea typeface="+mj-ea"/>
                <a:cs typeface="Times New Roman" panose="02020603050405020304" pitchFamily="18" charset="0"/>
              </a:rPr>
              <a:t>أرض السافلين</a:t>
            </a:r>
            <a:br>
              <a:rPr kumimoji="0" lang="ar-AE" sz="3600" b="0" i="0" u="none" strike="noStrike" kern="1200" cap="none" spc="0" normalizeH="0" baseline="0" noProof="0" dirty="0">
                <a:ln>
                  <a:noFill/>
                </a:ln>
                <a:solidFill>
                  <a:prstClr val="white"/>
                </a:solidFill>
                <a:effectLst/>
                <a:uLnTx/>
                <a:uFillTx/>
                <a:latin typeface="Trebuchet MS" panose="020B0603020202020204"/>
                <a:ea typeface="+mj-ea"/>
                <a:cs typeface="Times New Roman" panose="02020603050405020304" pitchFamily="18" charset="0"/>
              </a:rPr>
            </a:br>
            <a:r>
              <a:rPr kumimoji="0" lang="ar-AE" sz="1800" b="0" i="0" u="none" strike="noStrike" kern="1200" cap="none" spc="0" normalizeH="0" baseline="0" noProof="0" dirty="0">
                <a:ln>
                  <a:noFill/>
                </a:ln>
                <a:solidFill>
                  <a:schemeClr val="bg1">
                    <a:lumMod val="75000"/>
                    <a:lumOff val="25000"/>
                  </a:schemeClr>
                </a:solidFill>
                <a:effectLst/>
                <a:uLnTx/>
                <a:uFillTx/>
                <a:latin typeface="Trebuchet MS" panose="020B0603020202020204"/>
                <a:ea typeface="+mj-ea"/>
                <a:cs typeface="Times New Roman" panose="02020603050405020304" pitchFamily="18" charset="0"/>
              </a:rPr>
              <a:t>أحمد خالد مصطفى</a:t>
            </a:r>
            <a:endParaRPr lang="en-US" sz="1800" dirty="0">
              <a:solidFill>
                <a:schemeClr val="bg1">
                  <a:lumMod val="75000"/>
                  <a:lumOff val="25000"/>
                </a:schemeClr>
              </a:solidFill>
            </a:endParaRPr>
          </a:p>
        </p:txBody>
      </p:sp>
      <p:sp>
        <p:nvSpPr>
          <p:cNvPr id="3" name="Content Placeholder 2">
            <a:extLst>
              <a:ext uri="{FF2B5EF4-FFF2-40B4-BE49-F238E27FC236}">
                <a16:creationId xmlns:a16="http://schemas.microsoft.com/office/drawing/2014/main" id="{75A39D29-74CA-CD61-25A3-717941D1DCE0}"/>
              </a:ext>
            </a:extLst>
          </p:cNvPr>
          <p:cNvSpPr>
            <a:spLocks noGrp="1"/>
          </p:cNvSpPr>
          <p:nvPr>
            <p:ph idx="1"/>
          </p:nvPr>
        </p:nvSpPr>
        <p:spPr>
          <a:xfrm>
            <a:off x="2763981" y="2535443"/>
            <a:ext cx="8846382" cy="3599316"/>
          </a:xfrm>
        </p:spPr>
        <p:txBody>
          <a:bodyPr/>
          <a:lstStyle/>
          <a:p>
            <a:pPr algn="just" rtl="1">
              <a:lnSpc>
                <a:spcPct val="150000"/>
              </a:lnSpc>
            </a:pPr>
            <a:endParaRPr lang="ar-AE" dirty="0"/>
          </a:p>
          <a:p>
            <a:pPr algn="just" rtl="1">
              <a:lnSpc>
                <a:spcPct val="150000"/>
              </a:lnSpc>
            </a:pPr>
            <a:r>
              <a:rPr lang="ar-AE" dirty="0"/>
              <a:t>هي الأرض التي تخون فيها زوجتك و تبيع فيها دولتك و تكفر فيها بربك .. ولا تبالي .. فكل قانون على هذه الأرض سقط .. و كل قناع على هذا الوجه انكسر .. ولم تعد فيها إلا سافلا .. تسير مع السافلين .. ولا تبالي ..</a:t>
            </a:r>
          </a:p>
          <a:p>
            <a:pPr marL="0" indent="0" algn="just" rtl="1">
              <a:lnSpc>
                <a:spcPct val="150000"/>
              </a:lnSpc>
              <a:buNone/>
            </a:pPr>
            <a:endParaRPr lang="en-US" dirty="0"/>
          </a:p>
        </p:txBody>
      </p:sp>
      <p:sp>
        <p:nvSpPr>
          <p:cNvPr id="4" name="Footer Placeholder 3">
            <a:extLst>
              <a:ext uri="{FF2B5EF4-FFF2-40B4-BE49-F238E27FC236}">
                <a16:creationId xmlns:a16="http://schemas.microsoft.com/office/drawing/2014/main" id="{38F94156-3CA5-C8B2-1DA4-60AA2E63E9F4}"/>
              </a:ext>
            </a:extLst>
          </p:cNvPr>
          <p:cNvSpPr>
            <a:spLocks noGrp="1"/>
          </p:cNvSpPr>
          <p:nvPr>
            <p:ph type="ftr" sz="quarter" idx="11"/>
          </p:nvPr>
        </p:nvSpPr>
        <p:spPr/>
        <p:txBody>
          <a:bodyPr/>
          <a:lstStyle/>
          <a:p>
            <a:r>
              <a:rPr lang="en-US"/>
              <a:t>Seejaalbookclub</a:t>
            </a:r>
          </a:p>
        </p:txBody>
      </p:sp>
      <p:pic>
        <p:nvPicPr>
          <p:cNvPr id="7" name="Picture 6">
            <a:extLst>
              <a:ext uri="{FF2B5EF4-FFF2-40B4-BE49-F238E27FC236}">
                <a16:creationId xmlns:a16="http://schemas.microsoft.com/office/drawing/2014/main" id="{C669FDD7-2EE0-932B-BEE3-9AC1CD620E10}"/>
              </a:ext>
            </a:extLst>
          </p:cNvPr>
          <p:cNvPicPr>
            <a:picLocks noChangeAspect="1"/>
          </p:cNvPicPr>
          <p:nvPr/>
        </p:nvPicPr>
        <p:blipFill rotWithShape="1">
          <a:blip r:embed="rId4">
            <a:extLst>
              <a:ext uri="{28A0092B-C50C-407E-A947-70E740481C1C}">
                <a14:useLocalDpi xmlns:a14="http://schemas.microsoft.com/office/drawing/2010/main" val="0"/>
              </a:ext>
            </a:extLst>
          </a:blip>
          <a:srcRect l="4910" t="3122" r="10797" b="4454"/>
          <a:stretch/>
        </p:blipFill>
        <p:spPr>
          <a:xfrm>
            <a:off x="680321" y="1503218"/>
            <a:ext cx="1722203" cy="2604655"/>
          </a:xfrm>
          <a:prstGeom prst="rect">
            <a:avLst/>
          </a:prstGeom>
          <a:effectLst>
            <a:outerShdw blurRad="76200" dir="18900000" sy="23000" kx="-1200000" algn="bl" rotWithShape="0">
              <a:prstClr val="black">
                <a:alpha val="20000"/>
              </a:prstClr>
            </a:outerShdw>
          </a:effectLst>
          <a:scene3d>
            <a:camera prst="orthographicFront"/>
            <a:lightRig rig="threePt" dir="t"/>
          </a:scene3d>
          <a:sp3d>
            <a:bevelT/>
          </a:sp3d>
        </p:spPr>
      </p:pic>
    </p:spTree>
    <p:extLst>
      <p:ext uri="{BB962C8B-B14F-4D97-AF65-F5344CB8AC3E}">
        <p14:creationId xmlns:p14="http://schemas.microsoft.com/office/powerpoint/2010/main" val="354509179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DF5CCCB-2E58-5F0F-27E4-A57C86AAF85A}"/>
              </a:ext>
            </a:extLst>
          </p:cNvPr>
          <p:cNvPicPr>
            <a:picLocks noChangeAspect="1"/>
          </p:cNvPicPr>
          <p:nvPr/>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4910" t="3122" r="10797" b="4454"/>
          <a:stretch/>
        </p:blipFill>
        <p:spPr>
          <a:xfrm>
            <a:off x="1542661" y="1179155"/>
            <a:ext cx="1401430" cy="2119519"/>
          </a:xfrm>
          <a:prstGeom prst="rect">
            <a:avLst/>
          </a:prstGeom>
          <a:effectLst>
            <a:outerShdw blurRad="76200" dir="18900000" sy="23000" kx="-1200000" algn="bl" rotWithShape="0">
              <a:prstClr val="black">
                <a:alpha val="20000"/>
              </a:prstClr>
            </a:outerShdw>
          </a:effectLst>
          <a:scene3d>
            <a:camera prst="orthographicFront"/>
            <a:lightRig rig="threePt" dir="t"/>
          </a:scene3d>
          <a:sp3d>
            <a:bevelT/>
          </a:sp3d>
        </p:spPr>
      </p:pic>
      <p:sp>
        <p:nvSpPr>
          <p:cNvPr id="2" name="Title 1">
            <a:extLst>
              <a:ext uri="{FF2B5EF4-FFF2-40B4-BE49-F238E27FC236}">
                <a16:creationId xmlns:a16="http://schemas.microsoft.com/office/drawing/2014/main" id="{8BDD0481-7FAF-09A7-2226-F4C592CA08F8}"/>
              </a:ext>
            </a:extLst>
          </p:cNvPr>
          <p:cNvSpPr>
            <a:spLocks noGrp="1"/>
          </p:cNvSpPr>
          <p:nvPr>
            <p:ph type="title"/>
          </p:nvPr>
        </p:nvSpPr>
        <p:spPr/>
        <p:txBody>
          <a:bodyPr/>
          <a:lstStyle/>
          <a:p>
            <a:pPr algn="r" rtl="1"/>
            <a:r>
              <a:rPr lang="ar-AE" dirty="0"/>
              <a:t>أحمد خالد مصطفى </a:t>
            </a:r>
            <a:br>
              <a:rPr lang="ar-AE" dirty="0"/>
            </a:br>
            <a:r>
              <a:rPr lang="ar-AE" sz="1800" dirty="0">
                <a:solidFill>
                  <a:schemeClr val="bg1">
                    <a:lumMod val="75000"/>
                    <a:lumOff val="25000"/>
                  </a:schemeClr>
                </a:solidFill>
              </a:rPr>
              <a:t>أرض السافلين</a:t>
            </a:r>
            <a:endParaRPr lang="en-US" sz="1800" dirty="0">
              <a:solidFill>
                <a:schemeClr val="bg1">
                  <a:lumMod val="75000"/>
                  <a:lumOff val="25000"/>
                </a:schemeClr>
              </a:solidFill>
            </a:endParaRPr>
          </a:p>
        </p:txBody>
      </p:sp>
      <p:sp>
        <p:nvSpPr>
          <p:cNvPr id="3" name="Content Placeholder 2">
            <a:extLst>
              <a:ext uri="{FF2B5EF4-FFF2-40B4-BE49-F238E27FC236}">
                <a16:creationId xmlns:a16="http://schemas.microsoft.com/office/drawing/2014/main" id="{AE4EB021-C8C6-69B4-2ED2-0C90B7CBFD5B}"/>
              </a:ext>
            </a:extLst>
          </p:cNvPr>
          <p:cNvSpPr>
            <a:spLocks noGrp="1"/>
          </p:cNvSpPr>
          <p:nvPr>
            <p:ph idx="1"/>
          </p:nvPr>
        </p:nvSpPr>
        <p:spPr>
          <a:xfrm>
            <a:off x="2944091" y="2834202"/>
            <a:ext cx="8444600" cy="3599316"/>
          </a:xfrm>
        </p:spPr>
        <p:txBody>
          <a:bodyPr>
            <a:normAutofit fontScale="92500"/>
          </a:bodyPr>
          <a:lstStyle/>
          <a:p>
            <a:pPr algn="just" rtl="1">
              <a:lnSpc>
                <a:spcPct val="150000"/>
              </a:lnSpc>
            </a:pPr>
            <a:r>
              <a:rPr lang="ar-AE" dirty="0"/>
              <a:t>كاتب وأديب روائي مصري، ولد في الثاني والعشرين من كانون الثاني / يناير من عام 1984م، في المدينة المنورة في المملكة العربية السعودية، وهو يعيش في المدينة المنورة، علمًا أنه أتم دراسة الصيدلة في كلية الصيدلة (جامعة القاهرة)، وقد كتب عددًا من الأعمال الروائية، وتميزت رواياته بالنجاح، وفي البداية لم يقم بنشر أي أعمال ورقية، واكتفى بنشر رواياته على الإنترنت، لكنه فيما بعد قام بطباعة أول عمل روائي له، وبعض رواياته أحدثت جدلًا واسعًا لأنها تخطت بعض الخطوط الحمر التي تتعلق بالتراث الديني، وبشكلٍ عام يُعد أحمد خالد مصطفى من الكتاب الذين أبدعوا في "أدب الرعب.</a:t>
            </a:r>
            <a:endParaRPr lang="en-US" dirty="0"/>
          </a:p>
        </p:txBody>
      </p:sp>
      <p:sp>
        <p:nvSpPr>
          <p:cNvPr id="4" name="Footer Placeholder 3">
            <a:extLst>
              <a:ext uri="{FF2B5EF4-FFF2-40B4-BE49-F238E27FC236}">
                <a16:creationId xmlns:a16="http://schemas.microsoft.com/office/drawing/2014/main" id="{69303ABE-F9D2-3A0E-3425-0FC32E4C03DD}"/>
              </a:ext>
            </a:extLst>
          </p:cNvPr>
          <p:cNvSpPr>
            <a:spLocks noGrp="1"/>
          </p:cNvSpPr>
          <p:nvPr>
            <p:ph type="ftr" sz="quarter" idx="11"/>
          </p:nvPr>
        </p:nvSpPr>
        <p:spPr/>
        <p:txBody>
          <a:bodyPr/>
          <a:lstStyle/>
          <a:p>
            <a:r>
              <a:rPr lang="en-US"/>
              <a:t>Seejaalbookclub</a:t>
            </a:r>
          </a:p>
        </p:txBody>
      </p:sp>
      <p:pic>
        <p:nvPicPr>
          <p:cNvPr id="6" name="Picture 5">
            <a:extLst>
              <a:ext uri="{FF2B5EF4-FFF2-40B4-BE49-F238E27FC236}">
                <a16:creationId xmlns:a16="http://schemas.microsoft.com/office/drawing/2014/main" id="{26B960BE-2119-439C-E2FC-1F2487FA3DC3}"/>
              </a:ext>
            </a:extLst>
          </p:cNvPr>
          <p:cNvPicPr>
            <a:picLocks noChangeAspect="1"/>
          </p:cNvPicPr>
          <p:nvPr/>
        </p:nvPicPr>
        <p:blipFill rotWithShape="1">
          <a:blip r:embed="rId4">
            <a:extLst>
              <a:ext uri="{28A0092B-C50C-407E-A947-70E740481C1C}">
                <a14:useLocalDpi xmlns:a14="http://schemas.microsoft.com/office/drawing/2010/main" val="0"/>
              </a:ext>
            </a:extLst>
          </a:blip>
          <a:srcRect l="20873" t="6876" r="26520" b="23969"/>
          <a:stretch/>
        </p:blipFill>
        <p:spPr>
          <a:xfrm>
            <a:off x="680321" y="1718911"/>
            <a:ext cx="1870363" cy="24384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4118217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99E0463-957B-DD3C-4649-13AADED6FA74}"/>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97332" y="890132"/>
            <a:ext cx="1627759" cy="2390775"/>
          </a:xfrm>
          <a:prstGeom prst="rect">
            <a:avLst/>
          </a:prstGeom>
        </p:spPr>
      </p:pic>
      <p:sp>
        <p:nvSpPr>
          <p:cNvPr id="2" name="Title 1">
            <a:extLst>
              <a:ext uri="{FF2B5EF4-FFF2-40B4-BE49-F238E27FC236}">
                <a16:creationId xmlns:a16="http://schemas.microsoft.com/office/drawing/2014/main" id="{4EB37E8E-DA28-1208-1CF9-588B45B54425}"/>
              </a:ext>
            </a:extLst>
          </p:cNvPr>
          <p:cNvSpPr>
            <a:spLocks noGrp="1"/>
          </p:cNvSpPr>
          <p:nvPr>
            <p:ph type="title"/>
          </p:nvPr>
        </p:nvSpPr>
        <p:spPr/>
        <p:txBody>
          <a:bodyPr/>
          <a:lstStyle/>
          <a:p>
            <a:pPr algn="r" rtl="1"/>
            <a:r>
              <a:rPr lang="ar-AE" dirty="0"/>
              <a:t>الزوج الأبدي /  الزوج الخالد</a:t>
            </a:r>
            <a:br>
              <a:rPr lang="ar-AE" dirty="0"/>
            </a:br>
            <a:r>
              <a:rPr lang="ar-AE" sz="1800" dirty="0">
                <a:solidFill>
                  <a:schemeClr val="bg1">
                    <a:lumMod val="75000"/>
                    <a:lumOff val="25000"/>
                  </a:schemeClr>
                </a:solidFill>
              </a:rPr>
              <a:t>فيودور ميخايلوفيتش دوستويفسكي</a:t>
            </a:r>
            <a:endParaRPr lang="en-US" sz="1800" dirty="0">
              <a:solidFill>
                <a:schemeClr val="bg1">
                  <a:lumMod val="75000"/>
                  <a:lumOff val="25000"/>
                </a:schemeClr>
              </a:solidFill>
            </a:endParaRPr>
          </a:p>
        </p:txBody>
      </p:sp>
      <p:sp>
        <p:nvSpPr>
          <p:cNvPr id="3" name="Content Placeholder 2">
            <a:extLst>
              <a:ext uri="{FF2B5EF4-FFF2-40B4-BE49-F238E27FC236}">
                <a16:creationId xmlns:a16="http://schemas.microsoft.com/office/drawing/2014/main" id="{7F39540A-4D6E-8BCC-40C7-C9F5C1D0022B}"/>
              </a:ext>
            </a:extLst>
          </p:cNvPr>
          <p:cNvSpPr>
            <a:spLocks noGrp="1"/>
          </p:cNvSpPr>
          <p:nvPr>
            <p:ph idx="1"/>
          </p:nvPr>
        </p:nvSpPr>
        <p:spPr>
          <a:xfrm>
            <a:off x="3325091" y="2336872"/>
            <a:ext cx="7578691" cy="3599316"/>
          </a:xfrm>
        </p:spPr>
        <p:txBody>
          <a:bodyPr/>
          <a:lstStyle/>
          <a:p>
            <a:pPr algn="just" rtl="1">
              <a:lnSpc>
                <a:spcPct val="150000"/>
              </a:lnSpc>
            </a:pPr>
            <a:r>
              <a:rPr lang="ar-AE" dirty="0"/>
              <a:t>الزوج الأبدي </a:t>
            </a:r>
            <a:r>
              <a:rPr lang="ar-AE" dirty="0" err="1"/>
              <a:t>او</a:t>
            </a:r>
            <a:r>
              <a:rPr lang="ar-AE" dirty="0"/>
              <a:t> الزوج الخالد..... رواية للأديب الروسي فيودور دوستويفسكي، نشرت سنة 1870 بمجلة الفجر الأدبية. تسرد الرواية، عبر فصولها السبعة عشر، علاقة معقدة بين فيلتشانينوف وتروسوتسكي، الزوج الأرمل لعشيقته المتوفاة. تتميز الرواية بأسلوب يتراوح بين التراجيديا والكوميديا، وعمق التحليل النفسي لشخصياتها</a:t>
            </a:r>
            <a:endParaRPr lang="en-US" dirty="0"/>
          </a:p>
        </p:txBody>
      </p:sp>
      <p:sp>
        <p:nvSpPr>
          <p:cNvPr id="4" name="Footer Placeholder 3">
            <a:extLst>
              <a:ext uri="{FF2B5EF4-FFF2-40B4-BE49-F238E27FC236}">
                <a16:creationId xmlns:a16="http://schemas.microsoft.com/office/drawing/2014/main" id="{9EB3A7D1-92D4-6DEE-E376-5450832E237A}"/>
              </a:ext>
            </a:extLst>
          </p:cNvPr>
          <p:cNvSpPr>
            <a:spLocks noGrp="1"/>
          </p:cNvSpPr>
          <p:nvPr>
            <p:ph type="ftr" sz="quarter" idx="11"/>
          </p:nvPr>
        </p:nvSpPr>
        <p:spPr/>
        <p:txBody>
          <a:bodyPr/>
          <a:lstStyle/>
          <a:p>
            <a:r>
              <a:rPr lang="en-US"/>
              <a:t>Seejaalbookclub</a:t>
            </a:r>
          </a:p>
        </p:txBody>
      </p:sp>
      <p:pic>
        <p:nvPicPr>
          <p:cNvPr id="6" name="Picture 5">
            <a:extLst>
              <a:ext uri="{FF2B5EF4-FFF2-40B4-BE49-F238E27FC236}">
                <a16:creationId xmlns:a16="http://schemas.microsoft.com/office/drawing/2014/main" id="{FF58DC62-432A-C054-6B2B-36CED4AFCA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830" y="1564780"/>
            <a:ext cx="1638300" cy="257175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99227927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C4FEAA-47D3-A5AE-A2FF-2A03845C0923}"/>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54394" y="1051621"/>
            <a:ext cx="1238533" cy="194420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 name="Title 1">
            <a:extLst>
              <a:ext uri="{FF2B5EF4-FFF2-40B4-BE49-F238E27FC236}">
                <a16:creationId xmlns:a16="http://schemas.microsoft.com/office/drawing/2014/main" id="{F389C882-1D97-D001-7F77-9A923DF2083A}"/>
              </a:ext>
            </a:extLst>
          </p:cNvPr>
          <p:cNvSpPr>
            <a:spLocks noGrp="1"/>
          </p:cNvSpPr>
          <p:nvPr>
            <p:ph type="title"/>
          </p:nvPr>
        </p:nvSpPr>
        <p:spPr/>
        <p:txBody>
          <a:bodyPr/>
          <a:lstStyle/>
          <a:p>
            <a:pPr algn="r" rtl="1"/>
            <a:r>
              <a:rPr lang="ar-AE" dirty="0"/>
              <a:t>فيودور ميخايلوفيتش دوستويفسكي</a:t>
            </a:r>
            <a:br>
              <a:rPr lang="ar-AE" dirty="0"/>
            </a:br>
            <a:r>
              <a:rPr lang="ar-AE" sz="1800" dirty="0">
                <a:solidFill>
                  <a:schemeClr val="bg1">
                    <a:lumMod val="75000"/>
                    <a:lumOff val="25000"/>
                  </a:schemeClr>
                </a:solidFill>
              </a:rPr>
              <a:t>الزواج الأبدي / الزواج الخالد</a:t>
            </a:r>
            <a:endParaRPr lang="en-US" sz="1800" dirty="0">
              <a:solidFill>
                <a:schemeClr val="bg1">
                  <a:lumMod val="75000"/>
                  <a:lumOff val="25000"/>
                </a:schemeClr>
              </a:solidFill>
            </a:endParaRPr>
          </a:p>
        </p:txBody>
      </p:sp>
      <p:sp>
        <p:nvSpPr>
          <p:cNvPr id="3" name="Content Placeholder 2">
            <a:extLst>
              <a:ext uri="{FF2B5EF4-FFF2-40B4-BE49-F238E27FC236}">
                <a16:creationId xmlns:a16="http://schemas.microsoft.com/office/drawing/2014/main" id="{D3CCF7D1-496B-ABAB-7F11-8775C44148F1}"/>
              </a:ext>
            </a:extLst>
          </p:cNvPr>
          <p:cNvSpPr>
            <a:spLocks noGrp="1"/>
          </p:cNvSpPr>
          <p:nvPr>
            <p:ph idx="1"/>
          </p:nvPr>
        </p:nvSpPr>
        <p:spPr>
          <a:xfrm>
            <a:off x="2460631" y="2172657"/>
            <a:ext cx="9613861" cy="4052456"/>
          </a:xfrm>
        </p:spPr>
        <p:txBody>
          <a:bodyPr>
            <a:normAutofit fontScale="55000" lnSpcReduction="20000"/>
          </a:bodyPr>
          <a:lstStyle/>
          <a:p>
            <a:pPr algn="just" rtl="1">
              <a:lnSpc>
                <a:spcPct val="160000"/>
              </a:lnSpc>
            </a:pPr>
            <a:endParaRPr lang="ar-AE" dirty="0"/>
          </a:p>
          <a:p>
            <a:pPr algn="just" rtl="1">
              <a:lnSpc>
                <a:spcPct val="160000"/>
              </a:lnSpc>
            </a:pPr>
            <a:r>
              <a:rPr lang="ar-AE" dirty="0"/>
              <a:t>ولِد دوستويفسكي في موسكو عام 1821، وبدأ قراءته الأدبية في عُمرٍ مُبكّر من خلال قراءة القصص الخيالية والأساطير من كُتّاب روس وأجانب. توفّيت والدته عام 1837 عندما كان عُمره 15 سنة، وفي نفس الوقت ترك المدرسة والتَحق بمعهد الهندسة العسكرية. وبعد تَخرّجه عَمِل مُهندساً واستمتع بأسلوب حياةٍ باذِخ، وكان يُترجم كُتباً في ذلك الوقت أيضاً ليكون كدخلٍ إضافيّ له. في مُنتَصف الأربعينيات كَتب روايته الأولى المساكين التي أدخلته في الأوساط الأدبية في سانت بطرسبرغ حيث كان يعيش. وقد أُلقيَ القبض عليه عام 1849 لانتمائه لرابطة بيتراشيفسكي وهي مجموعةٌ أدبية سريّة تُناقِش الكتب الممنوعة التي تنتقد النظام الحاكِم في روسيا وحُكِم عليه بالإعدام، ولكن تم تخفيف الحُكم في اللحظات الأخيرة من تنفيذه، فقضى 4 سنوات في الأعمال الشاقّة تلاها 6 سنوات من الخدمة العسكرية القسرية في المنفى.</a:t>
            </a:r>
          </a:p>
          <a:p>
            <a:pPr algn="just" rtl="1">
              <a:lnSpc>
                <a:spcPct val="160000"/>
              </a:lnSpc>
            </a:pPr>
            <a:r>
              <a:rPr lang="ar-AE" dirty="0"/>
              <a:t>في السنوات اللاحقة، عَمِل دوستويفسكي كصحفيّ، ونَشر وحرّر في العديد من المجلّات الأدبية، وعُرِفت تلك الأعمال بـ مذكرات كاتب وهي عبارة عن مجموعة مُجمّعة من مقالاته خلال أعوام 1873-1881. وقد واجه صعوبات مالية بعد أن سافر لبلدان أوروبا الغربية ولعب القِمار. ولبعض الوقت، اضطر فيودور للتسوّل من أجل المال، لكنه في نهاية المطاف أصبح واحداً من أعظم الكُتّاب الروس وأكثرهم تقديراً واحتراماً، وقد تُرجِمت كتبه لأكثر من 170 لغة. وقد تأثر بعدد كبير من الكُتّاب والفلاسفة في ذلك الوقت منهم: </a:t>
            </a:r>
            <a:r>
              <a:rPr lang="ar-AE" dirty="0" err="1"/>
              <a:t>كيركغور</a:t>
            </a:r>
            <a:r>
              <a:rPr lang="ar-AE" dirty="0"/>
              <a:t>، وبوشكين، </a:t>
            </a:r>
            <a:r>
              <a:rPr lang="ar-AE" dirty="0" err="1"/>
              <a:t>وغوغول</a:t>
            </a:r>
            <a:r>
              <a:rPr lang="ar-AE" dirty="0"/>
              <a:t>، وأوغسطينوس، وشكسبير، وديكنز، وبلزاك، </a:t>
            </a:r>
            <a:r>
              <a:rPr lang="ar-AE" dirty="0" err="1"/>
              <a:t>وليرمنتوف</a:t>
            </a:r>
            <a:r>
              <a:rPr lang="ar-AE" dirty="0"/>
              <a:t>، وهوغو، وآلان بو، وأفلاطون، </a:t>
            </a:r>
            <a:r>
              <a:rPr lang="ar-AE" dirty="0" err="1"/>
              <a:t>وثيربانتس</a:t>
            </a:r>
            <a:r>
              <a:rPr lang="ar-AE" dirty="0"/>
              <a:t>، </a:t>
            </a:r>
            <a:r>
              <a:rPr lang="ar-AE" dirty="0" err="1"/>
              <a:t>وهيرزن</a:t>
            </a:r>
            <a:r>
              <a:rPr lang="ar-AE" dirty="0"/>
              <a:t>، وكانت، </a:t>
            </a:r>
            <a:r>
              <a:rPr lang="ar-AE" dirty="0" err="1"/>
              <a:t>وبلنسكي</a:t>
            </a:r>
            <a:r>
              <a:rPr lang="ar-AE" dirty="0"/>
              <a:t>، وهيغل، وشيلر، </a:t>
            </a:r>
            <a:r>
              <a:rPr lang="ar-AE" dirty="0" err="1"/>
              <a:t>وباكونين</a:t>
            </a:r>
            <a:r>
              <a:rPr lang="ar-AE" dirty="0"/>
              <a:t>، وساند، </a:t>
            </a:r>
            <a:r>
              <a:rPr lang="ar-AE" dirty="0" err="1"/>
              <a:t>وهوفمان</a:t>
            </a:r>
            <a:r>
              <a:rPr lang="ar-AE" dirty="0"/>
              <a:t>، </a:t>
            </a:r>
            <a:r>
              <a:rPr lang="ar-AE" dirty="0" err="1"/>
              <a:t>وميتسكيفيتش</a:t>
            </a:r>
            <a:r>
              <a:rPr lang="ar-AE" dirty="0"/>
              <a:t>. وكانت كتاباته تُقرأ على نطاق واسع داخل وخارج موطنه روسيا، وأثّرت على العديد من الكُتّاب الروس وغير الروس منهم جان بول سارتر، وفريدريك نيتشه، وأنطون </a:t>
            </a:r>
            <a:r>
              <a:rPr lang="ar-AE" dirty="0" err="1"/>
              <a:t>تشيخوف</a:t>
            </a:r>
            <a:r>
              <a:rPr lang="ar-AE" dirty="0"/>
              <a:t>، وألكسندر </a:t>
            </a:r>
            <a:r>
              <a:rPr lang="ar-AE" dirty="0" err="1"/>
              <a:t>سولجنيتسين</a:t>
            </a:r>
            <a:r>
              <a:rPr lang="ar-AE" dirty="0"/>
              <a:t>.</a:t>
            </a:r>
          </a:p>
          <a:p>
            <a:pPr algn="just" rtl="1">
              <a:lnSpc>
                <a:spcPct val="160000"/>
              </a:lnSpc>
            </a:pPr>
            <a:endParaRPr lang="ar-AE" dirty="0"/>
          </a:p>
          <a:p>
            <a:pPr algn="just" rtl="1">
              <a:lnSpc>
                <a:spcPct val="160000"/>
              </a:lnSpc>
            </a:pPr>
            <a:endParaRPr lang="en-US" dirty="0"/>
          </a:p>
        </p:txBody>
      </p:sp>
      <p:sp>
        <p:nvSpPr>
          <p:cNvPr id="4" name="Footer Placeholder 3">
            <a:extLst>
              <a:ext uri="{FF2B5EF4-FFF2-40B4-BE49-F238E27FC236}">
                <a16:creationId xmlns:a16="http://schemas.microsoft.com/office/drawing/2014/main" id="{743EEEB6-372B-541E-C29C-4F94B5127693}"/>
              </a:ext>
            </a:extLst>
          </p:cNvPr>
          <p:cNvSpPr>
            <a:spLocks noGrp="1"/>
          </p:cNvSpPr>
          <p:nvPr>
            <p:ph type="ftr" sz="quarter" idx="11"/>
          </p:nvPr>
        </p:nvSpPr>
        <p:spPr/>
        <p:txBody>
          <a:bodyPr/>
          <a:lstStyle/>
          <a:p>
            <a:r>
              <a:rPr lang="en-US"/>
              <a:t>Seejaalbookclub</a:t>
            </a:r>
          </a:p>
        </p:txBody>
      </p:sp>
      <p:pic>
        <p:nvPicPr>
          <p:cNvPr id="6" name="Picture 5">
            <a:extLst>
              <a:ext uri="{FF2B5EF4-FFF2-40B4-BE49-F238E27FC236}">
                <a16:creationId xmlns:a16="http://schemas.microsoft.com/office/drawing/2014/main" id="{E23BC40D-D352-536B-4533-E6AC5B291F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222" y="1663647"/>
            <a:ext cx="1833943" cy="269360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8571771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F6ED1E-3A9C-3419-038B-A16A2754C68A}"/>
              </a:ext>
            </a:extLst>
          </p:cNvPr>
          <p:cNvPicPr>
            <a:picLocks noChangeAspect="1"/>
          </p:cNvPicPr>
          <p:nvPr/>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9166" r="3164" b="3400"/>
          <a:stretch/>
        </p:blipFill>
        <p:spPr>
          <a:xfrm>
            <a:off x="1547605" y="952238"/>
            <a:ext cx="1400000" cy="190179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Title 1">
            <a:extLst>
              <a:ext uri="{FF2B5EF4-FFF2-40B4-BE49-F238E27FC236}">
                <a16:creationId xmlns:a16="http://schemas.microsoft.com/office/drawing/2014/main" id="{37E237F9-7E10-D683-5965-4D03361EB02A}"/>
              </a:ext>
            </a:extLst>
          </p:cNvPr>
          <p:cNvSpPr>
            <a:spLocks noGrp="1"/>
          </p:cNvSpPr>
          <p:nvPr>
            <p:ph type="title"/>
          </p:nvPr>
        </p:nvSpPr>
        <p:spPr>
          <a:xfrm>
            <a:off x="680321" y="1147657"/>
            <a:ext cx="9613861" cy="1080938"/>
          </a:xfrm>
        </p:spPr>
        <p:txBody>
          <a:bodyPr>
            <a:normAutofit fontScale="90000"/>
          </a:bodyPr>
          <a:lstStyle/>
          <a:p>
            <a:pPr algn="r" rtl="1"/>
            <a:r>
              <a:rPr lang="ar-AE" dirty="0"/>
              <a:t>نازلة دار الأكابر</a:t>
            </a:r>
            <a:br>
              <a:rPr lang="ar-AE" dirty="0"/>
            </a:br>
            <a:r>
              <a:rPr lang="ar-AE" sz="2000" dirty="0">
                <a:solidFill>
                  <a:schemeClr val="bg1">
                    <a:lumMod val="75000"/>
                    <a:lumOff val="25000"/>
                  </a:schemeClr>
                </a:solidFill>
              </a:rPr>
              <a:t>أميرة غنيم</a:t>
            </a:r>
            <a:br>
              <a:rPr lang="ar-AE" dirty="0"/>
            </a:br>
            <a:endParaRPr lang="en-US" dirty="0"/>
          </a:p>
        </p:txBody>
      </p:sp>
      <p:sp>
        <p:nvSpPr>
          <p:cNvPr id="3" name="Content Placeholder 2">
            <a:extLst>
              <a:ext uri="{FF2B5EF4-FFF2-40B4-BE49-F238E27FC236}">
                <a16:creationId xmlns:a16="http://schemas.microsoft.com/office/drawing/2014/main" id="{8B69EF9E-09ED-98F5-76CE-CAB6B1DE8280}"/>
              </a:ext>
            </a:extLst>
          </p:cNvPr>
          <p:cNvSpPr>
            <a:spLocks noGrp="1"/>
          </p:cNvSpPr>
          <p:nvPr>
            <p:ph idx="1"/>
          </p:nvPr>
        </p:nvSpPr>
        <p:spPr>
          <a:xfrm>
            <a:off x="2514600" y="2251240"/>
            <a:ext cx="9421345" cy="4050073"/>
          </a:xfrm>
        </p:spPr>
        <p:txBody>
          <a:bodyPr>
            <a:normAutofit fontScale="70000" lnSpcReduction="20000"/>
          </a:bodyPr>
          <a:lstStyle/>
          <a:p>
            <a:pPr algn="r" rtl="1">
              <a:lnSpc>
                <a:spcPct val="150000"/>
              </a:lnSpc>
            </a:pPr>
            <a:r>
              <a:rPr lang="ar-AE" dirty="0"/>
              <a:t>تلتقط هذه الرواية ببراعةٍ متعرجاتٍ مهمّةً من تاريخ تونس المعاصر، بل تاريخها الراهن أحيانا. هذه الرواية التي اختارت أن تغوص في التاريخ التونسي الحديث، وتوظف أحداثه، بفطنة كبيرة، تمكنت من تجاوز الخطاب الروائي السائد في تونس منذ البشير خريف لتنجز خطاباً جديداً فيه قوة وعمق، وفيه جدة وطرافة، وفيه، على وجه الخصوص، استشراف لآفاق تعبيرية جديدة من خلال لغة روائية مبتكرة تتميز بشفافيتها وأناقتها.</a:t>
            </a:r>
          </a:p>
          <a:p>
            <a:pPr algn="r" rtl="1">
              <a:lnSpc>
                <a:spcPct val="150000"/>
              </a:lnSpc>
            </a:pPr>
            <a:r>
              <a:rPr lang="ar-AE" dirty="0"/>
              <a:t> تعمدت الكاتبة اختيار شخصية واقعية لتقتسم مع أبطال آخرين مغانم البطولة، وهي شخصية المصلح التونسي الكبير </a:t>
            </a:r>
            <a:r>
              <a:rPr lang="ar-AE" b="1" dirty="0"/>
              <a:t>الطاهر الحداد </a:t>
            </a:r>
            <a:r>
              <a:rPr lang="ar-AE" dirty="0"/>
              <a:t>الذي دعا خلال الثلاثينيات إلى تحرير المرأة التونسية</a:t>
            </a:r>
          </a:p>
          <a:p>
            <a:pPr algn="r" rtl="1">
              <a:lnSpc>
                <a:spcPct val="150000"/>
              </a:lnSpc>
            </a:pPr>
            <a:r>
              <a:rPr lang="ar-AE" dirty="0"/>
              <a:t>لكن هذه الشخصية نهضت في الرواية بجملة من الأحداث المتخيلة، هي من وضع الكاتبة، ما جعلها تفقد الكثير من توهجها الواقعي وتكتسب، داخل الرواية، أبعاداً رمزية واستعارية. هذه المراوحة بين الواقعي والمتخيل، وبين التاريخي والاستعاري، تعد من أخص خصائص هذه الرواية. فالكاتبة تعمدت هدم الحدود الفاصلة بين هذه العوالم المتباعدة، كما تعمدت المزج بينها من أجل خلق عالمها الروائي الذي يتقاطع مع العالم الواقعي دون أن يكون هو نفسه.</a:t>
            </a:r>
            <a:endParaRPr lang="en-US" dirty="0"/>
          </a:p>
        </p:txBody>
      </p:sp>
      <p:sp>
        <p:nvSpPr>
          <p:cNvPr id="4" name="Footer Placeholder 3">
            <a:extLst>
              <a:ext uri="{FF2B5EF4-FFF2-40B4-BE49-F238E27FC236}">
                <a16:creationId xmlns:a16="http://schemas.microsoft.com/office/drawing/2014/main" id="{9AB31892-D8A8-830D-5EDD-C9AF577C21C7}"/>
              </a:ext>
            </a:extLst>
          </p:cNvPr>
          <p:cNvSpPr>
            <a:spLocks noGrp="1"/>
          </p:cNvSpPr>
          <p:nvPr>
            <p:ph type="ftr" sz="quarter" idx="11"/>
          </p:nvPr>
        </p:nvSpPr>
        <p:spPr/>
        <p:txBody>
          <a:bodyPr/>
          <a:lstStyle/>
          <a:p>
            <a:r>
              <a:rPr lang="en-US"/>
              <a:t>Seejaalbookclub</a:t>
            </a:r>
          </a:p>
        </p:txBody>
      </p:sp>
      <p:pic>
        <p:nvPicPr>
          <p:cNvPr id="6" name="Picture 5">
            <a:extLst>
              <a:ext uri="{FF2B5EF4-FFF2-40B4-BE49-F238E27FC236}">
                <a16:creationId xmlns:a16="http://schemas.microsoft.com/office/drawing/2014/main" id="{43B27331-E055-7703-A79E-A11F9A8341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173" y="1836332"/>
            <a:ext cx="1660930" cy="242624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42950720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BDA08E7-6D04-DD75-8952-B296774E94F6}"/>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03280" y="1099743"/>
            <a:ext cx="1180808" cy="185359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 name="Title 1">
            <a:extLst>
              <a:ext uri="{FF2B5EF4-FFF2-40B4-BE49-F238E27FC236}">
                <a16:creationId xmlns:a16="http://schemas.microsoft.com/office/drawing/2014/main" id="{55E00495-8DDD-66BC-C591-C2EA5F15B12D}"/>
              </a:ext>
            </a:extLst>
          </p:cNvPr>
          <p:cNvSpPr>
            <a:spLocks noGrp="1"/>
          </p:cNvSpPr>
          <p:nvPr>
            <p:ph type="title"/>
          </p:nvPr>
        </p:nvSpPr>
        <p:spPr>
          <a:xfrm>
            <a:off x="680321" y="815574"/>
            <a:ext cx="9613861" cy="1080938"/>
          </a:xfrm>
        </p:spPr>
        <p:txBody>
          <a:bodyPr/>
          <a:lstStyle/>
          <a:p>
            <a:pPr algn="r" rtl="1"/>
            <a:r>
              <a:rPr lang="ar-AE" dirty="0"/>
              <a:t>أميره غنيم</a:t>
            </a:r>
            <a:br>
              <a:rPr lang="ar-AE" dirty="0"/>
            </a:br>
            <a:r>
              <a:rPr lang="ar-AE" sz="1800" dirty="0">
                <a:solidFill>
                  <a:schemeClr val="bg1">
                    <a:lumMod val="75000"/>
                    <a:lumOff val="25000"/>
                  </a:schemeClr>
                </a:solidFill>
              </a:rPr>
              <a:t>نازلة دار الأكابر</a:t>
            </a:r>
            <a:endParaRPr lang="en-US" sz="1800" dirty="0">
              <a:solidFill>
                <a:schemeClr val="bg1">
                  <a:lumMod val="75000"/>
                  <a:lumOff val="25000"/>
                </a:schemeClr>
              </a:solidFill>
            </a:endParaRPr>
          </a:p>
        </p:txBody>
      </p:sp>
      <p:sp>
        <p:nvSpPr>
          <p:cNvPr id="3" name="Content Placeholder 2">
            <a:extLst>
              <a:ext uri="{FF2B5EF4-FFF2-40B4-BE49-F238E27FC236}">
                <a16:creationId xmlns:a16="http://schemas.microsoft.com/office/drawing/2014/main" id="{4EC2F0F3-D24F-56C1-DEBC-F889995BCE9C}"/>
              </a:ext>
            </a:extLst>
          </p:cNvPr>
          <p:cNvSpPr>
            <a:spLocks noGrp="1"/>
          </p:cNvSpPr>
          <p:nvPr>
            <p:ph idx="1"/>
          </p:nvPr>
        </p:nvSpPr>
        <p:spPr>
          <a:xfrm>
            <a:off x="3262746" y="2336872"/>
            <a:ext cx="7509418" cy="3599316"/>
          </a:xfrm>
        </p:spPr>
        <p:txBody>
          <a:bodyPr/>
          <a:lstStyle/>
          <a:p>
            <a:pPr marL="0" indent="0" algn="just" rtl="1">
              <a:lnSpc>
                <a:spcPct val="150000"/>
              </a:lnSpc>
              <a:buNone/>
            </a:pPr>
            <a:r>
              <a:rPr lang="ar-AE" dirty="0"/>
              <a:t> كاتبة وروائية تونسية حاصلة على التبريز في اللغة والأدب العربية ،كما حصلت على الدكتوراه في اختصاص اللسانيات والترجمة باللغة التونسية صدر لها كتب حول الترجمة واللسانيات ورواية الملف الأصفر عام 2019م والتي حصلت على جائزة الشيخ راشد بن حمد عام 2020م ،و رُشّحت روايتها الثانية «نازلة دار الأكابر» الصادرة عن دار مسعى للنشر والتوزيع للفوز بجائزة البوكر العربية للرواية 2021.</a:t>
            </a:r>
            <a:endParaRPr lang="en-US" dirty="0"/>
          </a:p>
        </p:txBody>
      </p:sp>
      <p:sp>
        <p:nvSpPr>
          <p:cNvPr id="4" name="Footer Placeholder 3">
            <a:extLst>
              <a:ext uri="{FF2B5EF4-FFF2-40B4-BE49-F238E27FC236}">
                <a16:creationId xmlns:a16="http://schemas.microsoft.com/office/drawing/2014/main" id="{9659F0BE-45C1-5ED3-2A06-8B3A5B6C1BB2}"/>
              </a:ext>
            </a:extLst>
          </p:cNvPr>
          <p:cNvSpPr>
            <a:spLocks noGrp="1"/>
          </p:cNvSpPr>
          <p:nvPr>
            <p:ph type="ftr" sz="quarter" idx="11"/>
          </p:nvPr>
        </p:nvSpPr>
        <p:spPr/>
        <p:txBody>
          <a:bodyPr/>
          <a:lstStyle/>
          <a:p>
            <a:r>
              <a:rPr lang="en-US"/>
              <a:t>Seejaalbookclub</a:t>
            </a:r>
          </a:p>
        </p:txBody>
      </p:sp>
      <p:pic>
        <p:nvPicPr>
          <p:cNvPr id="8" name="Picture 7">
            <a:extLst>
              <a:ext uri="{FF2B5EF4-FFF2-40B4-BE49-F238E27FC236}">
                <a16:creationId xmlns:a16="http://schemas.microsoft.com/office/drawing/2014/main" id="{FCE962B8-6944-5744-5097-0E95E374E414}"/>
              </a:ext>
            </a:extLst>
          </p:cNvPr>
          <p:cNvPicPr>
            <a:picLocks noChangeAspect="1"/>
          </p:cNvPicPr>
          <p:nvPr/>
        </p:nvPicPr>
        <p:blipFill rotWithShape="1">
          <a:blip r:embed="rId4">
            <a:extLst>
              <a:ext uri="{28A0092B-C50C-407E-A947-70E740481C1C}">
                <a14:useLocalDpi xmlns:a14="http://schemas.microsoft.com/office/drawing/2010/main" val="0"/>
              </a:ext>
            </a:extLst>
          </a:blip>
          <a:srcRect l="9166" r="3164" b="3400"/>
          <a:stretch/>
        </p:blipFill>
        <p:spPr>
          <a:xfrm>
            <a:off x="828394" y="1896512"/>
            <a:ext cx="1844181" cy="250518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7628240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63D10-ABA3-FBE8-641C-C378DE2666E8}"/>
              </a:ext>
            </a:extLst>
          </p:cNvPr>
          <p:cNvSpPr>
            <a:spLocks noGrp="1"/>
          </p:cNvSpPr>
          <p:nvPr>
            <p:ph type="ctrTitle"/>
          </p:nvPr>
        </p:nvSpPr>
        <p:spPr/>
        <p:txBody>
          <a:bodyPr/>
          <a:lstStyle/>
          <a:p>
            <a:r>
              <a:rPr lang="ar-AE" dirty="0"/>
              <a:t>وعلى أحر من اللهفة نبدأ التصويت</a:t>
            </a:r>
            <a:endParaRPr lang="en-US" dirty="0"/>
          </a:p>
        </p:txBody>
      </p:sp>
      <p:sp>
        <p:nvSpPr>
          <p:cNvPr id="4" name="Footer Placeholder 3">
            <a:extLst>
              <a:ext uri="{FF2B5EF4-FFF2-40B4-BE49-F238E27FC236}">
                <a16:creationId xmlns:a16="http://schemas.microsoft.com/office/drawing/2014/main" id="{8CEA0FF0-3401-C24C-1172-F6C68C49F22C}"/>
              </a:ext>
            </a:extLst>
          </p:cNvPr>
          <p:cNvSpPr>
            <a:spLocks noGrp="1"/>
          </p:cNvSpPr>
          <p:nvPr>
            <p:ph type="ftr" sz="quarter" idx="11"/>
          </p:nvPr>
        </p:nvSpPr>
        <p:spPr/>
        <p:txBody>
          <a:bodyPr/>
          <a:lstStyle/>
          <a:p>
            <a:r>
              <a:rPr lang="en-US"/>
              <a:t>Seejaalbookclub</a:t>
            </a:r>
          </a:p>
        </p:txBody>
      </p:sp>
    </p:spTree>
    <p:extLst>
      <p:ext uri="{BB962C8B-B14F-4D97-AF65-F5344CB8AC3E}">
        <p14:creationId xmlns:p14="http://schemas.microsoft.com/office/powerpoint/2010/main" val="85389046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theme/theme1.xml><?xml version="1.0" encoding="utf-8"?>
<a:theme xmlns:a="http://schemas.openxmlformats.org/drawingml/2006/main" name="Berlin">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235</TotalTime>
  <Words>1386</Words>
  <Application>Microsoft Office PowerPoint</Application>
  <PresentationFormat>Widescreen</PresentationFormat>
  <Paragraphs>58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Trebuchet MS</vt:lpstr>
      <vt:lpstr>Berlin</vt:lpstr>
      <vt:lpstr>فرسان نوفمبر 2022</vt:lpstr>
      <vt:lpstr>دلشاد ..  بشرى خلفان</vt:lpstr>
      <vt:lpstr>دلشاد ..  بشرى خلفان</vt:lpstr>
      <vt:lpstr>الشاعر ..  إدموند يوجين ألكسيس روستاند </vt:lpstr>
      <vt:lpstr>إدموند يوجين ألكسيس روستاند الشاعر </vt:lpstr>
      <vt:lpstr>إطلاق الروح البرية للمرأة.. كلاريسا بنكولا ايستيس</vt:lpstr>
      <vt:lpstr>كلاريسا بينكولا إيستيس إطلاق الروح البرية للمرأة</vt:lpstr>
      <vt:lpstr>أرض السافلين أحمد خالد مصطفى</vt:lpstr>
      <vt:lpstr>أحمد خالد مصطفى  أرض السافلين</vt:lpstr>
      <vt:lpstr>الزوج الأبدي /  الزوج الخالد فيودور ميخايلوفيتش دوستويفسكي</vt:lpstr>
      <vt:lpstr>فيودور ميخايلوفيتش دوستويفسكي الزواج الأبدي / الزواج الخالد</vt:lpstr>
      <vt:lpstr>نازلة دار الأكابر أميرة غنيم </vt:lpstr>
      <vt:lpstr>أميره غنيم نازلة دار الأكابر</vt:lpstr>
      <vt:lpstr>وعلى أحر من اللهفة نبدأ التصويت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نوفمبر 2022</dc:title>
  <dc:creator>امل جميع</dc:creator>
  <cp:lastModifiedBy>امل جميع</cp:lastModifiedBy>
  <cp:revision>14</cp:revision>
  <dcterms:created xsi:type="dcterms:W3CDTF">2022-10-24T04:23:29Z</dcterms:created>
  <dcterms:modified xsi:type="dcterms:W3CDTF">2022-10-24T18:07:15Z</dcterms:modified>
</cp:coreProperties>
</file>