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8"/>
  </p:notesMasterIdLst>
  <p:sldIdLst>
    <p:sldId id="256" r:id="rId2"/>
    <p:sldId id="257" r:id="rId3"/>
    <p:sldId id="258" r:id="rId4"/>
    <p:sldId id="259" r:id="rId5"/>
    <p:sldId id="262" r:id="rId6"/>
    <p:sldId id="261" r:id="rId7"/>
    <p:sldId id="260" r:id="rId8"/>
    <p:sldId id="264" r:id="rId9"/>
    <p:sldId id="265" r:id="rId10"/>
    <p:sldId id="267" r:id="rId11"/>
    <p:sldId id="268" r:id="rId12"/>
    <p:sldId id="263" r:id="rId13"/>
    <p:sldId id="266" r:id="rId14"/>
    <p:sldId id="271" r:id="rId15"/>
    <p:sldId id="270" r:id="rId16"/>
    <p:sldId id="26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23" Type="http://schemas.microsoft.com/office/2016/11/relationships/changesInfo" Target="changesInfos/changesInfo1.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5FE41DBD-95F9-4FCD-8901-0EE801583224}"/>
    <pc:docChg chg="undo custSel addSld modSld sldOrd">
      <pc:chgData name="امل جميع" userId="48d2dacfd601c028" providerId="LiveId" clId="{5FE41DBD-95F9-4FCD-8901-0EE801583224}" dt="2022-11-24T05:47:35.673" v="1730" actId="1076"/>
      <pc:docMkLst>
        <pc:docMk/>
      </pc:docMkLst>
      <pc:sldChg chg="addSp delSp modSp new mod modTransition setBg">
        <pc:chgData name="امل جميع" userId="48d2dacfd601c028" providerId="LiveId" clId="{5FE41DBD-95F9-4FCD-8901-0EE801583224}" dt="2022-11-24T05:21:12.723" v="1439"/>
        <pc:sldMkLst>
          <pc:docMk/>
          <pc:sldMk cId="2721615127" sldId="256"/>
        </pc:sldMkLst>
        <pc:spChg chg="add del mod">
          <ac:chgData name="امل جميع" userId="48d2dacfd601c028" providerId="LiveId" clId="{5FE41DBD-95F9-4FCD-8901-0EE801583224}" dt="2022-11-23T05:46:01.560" v="69" actId="14100"/>
          <ac:spMkLst>
            <pc:docMk/>
            <pc:sldMk cId="2721615127" sldId="256"/>
            <ac:spMk id="2" creationId="{269D3A2A-5208-0151-E3C8-615E396693F5}"/>
          </ac:spMkLst>
        </pc:spChg>
        <pc:spChg chg="add del mod">
          <ac:chgData name="امل جميع" userId="48d2dacfd601c028" providerId="LiveId" clId="{5FE41DBD-95F9-4FCD-8901-0EE801583224}" dt="2022-11-24T05:13:31.236" v="1403"/>
          <ac:spMkLst>
            <pc:docMk/>
            <pc:sldMk cId="2721615127" sldId="256"/>
            <ac:spMk id="3" creationId="{C2209BC5-A73F-66C0-CC17-347D2DFBD3FF}"/>
          </ac:spMkLst>
        </pc:spChg>
        <pc:spChg chg="add del mod">
          <ac:chgData name="امل جميع" userId="48d2dacfd601c028" providerId="LiveId" clId="{5FE41DBD-95F9-4FCD-8901-0EE801583224}" dt="2022-11-24T05:14:20.835" v="1407" actId="1076"/>
          <ac:spMkLst>
            <pc:docMk/>
            <pc:sldMk cId="2721615127" sldId="256"/>
            <ac:spMk id="4" creationId="{1E9AA626-848E-9682-841E-9297CE81A00A}"/>
          </ac:spMkLst>
        </pc:spChg>
        <pc:spChg chg="add mod">
          <ac:chgData name="امل جميع" userId="48d2dacfd601c028" providerId="LiveId" clId="{5FE41DBD-95F9-4FCD-8901-0EE801583224}" dt="2022-11-24T05:14:11.323" v="1406" actId="14100"/>
          <ac:spMkLst>
            <pc:docMk/>
            <pc:sldMk cId="2721615127" sldId="256"/>
            <ac:spMk id="5" creationId="{6190F037-DAC6-518B-CF92-65AF41564A32}"/>
          </ac:spMkLst>
        </pc:spChg>
        <pc:spChg chg="add mod">
          <ac:chgData name="امل جميع" userId="48d2dacfd601c028" providerId="LiveId" clId="{5FE41DBD-95F9-4FCD-8901-0EE801583224}" dt="2022-11-24T05:16:13.580" v="1416" actId="14100"/>
          <ac:spMkLst>
            <pc:docMk/>
            <pc:sldMk cId="2721615127" sldId="256"/>
            <ac:spMk id="8" creationId="{31277E16-C2C8-527D-8DF8-63C205BEB8A4}"/>
          </ac:spMkLst>
        </pc:spChg>
        <pc:spChg chg="add mod">
          <ac:chgData name="امل جميع" userId="48d2dacfd601c028" providerId="LiveId" clId="{5FE41DBD-95F9-4FCD-8901-0EE801583224}" dt="2022-11-24T05:16:52.408" v="1419" actId="1076"/>
          <ac:spMkLst>
            <pc:docMk/>
            <pc:sldMk cId="2721615127" sldId="256"/>
            <ac:spMk id="9" creationId="{695A45FA-C0AC-7D30-81CE-8838D09BEEDC}"/>
          </ac:spMkLst>
        </pc:spChg>
        <pc:spChg chg="add del">
          <ac:chgData name="امل جميع" userId="48d2dacfd601c028" providerId="LiveId" clId="{5FE41DBD-95F9-4FCD-8901-0EE801583224}" dt="2022-11-24T05:17:16.916" v="1421" actId="478"/>
          <ac:spMkLst>
            <pc:docMk/>
            <pc:sldMk cId="2721615127" sldId="256"/>
            <ac:spMk id="10" creationId="{7AE9861A-F337-2D0A-A7D0-42FA4A796CD4}"/>
          </ac:spMkLst>
        </pc:spChg>
        <pc:picChg chg="add">
          <ac:chgData name="امل جميع" userId="48d2dacfd601c028" providerId="LiveId" clId="{5FE41DBD-95F9-4FCD-8901-0EE801583224}" dt="2022-11-24T05:14:35.065" v="1408"/>
          <ac:picMkLst>
            <pc:docMk/>
            <pc:sldMk cId="2721615127" sldId="256"/>
            <ac:picMk id="6" creationId="{AB502E43-129A-486D-84A3-46745C69073C}"/>
          </ac:picMkLst>
        </pc:picChg>
        <pc:picChg chg="add del mod">
          <ac:chgData name="امل جميع" userId="48d2dacfd601c028" providerId="LiveId" clId="{5FE41DBD-95F9-4FCD-8901-0EE801583224}" dt="2022-11-24T05:14:56.322" v="1411" actId="478"/>
          <ac:picMkLst>
            <pc:docMk/>
            <pc:sldMk cId="2721615127" sldId="256"/>
            <ac:picMk id="7" creationId="{50698B2E-3443-A498-A1E1-5D12F75E68A0}"/>
          </ac:picMkLst>
        </pc:picChg>
        <pc:picChg chg="add del mod">
          <ac:chgData name="امل جميع" userId="48d2dacfd601c028" providerId="LiveId" clId="{5FE41DBD-95F9-4FCD-8901-0EE801583224}" dt="2022-11-24T05:19:56.632" v="1433" actId="478"/>
          <ac:picMkLst>
            <pc:docMk/>
            <pc:sldMk cId="2721615127" sldId="256"/>
            <ac:picMk id="12" creationId="{9ACC81CD-A324-19FB-3238-6C4283CBE95C}"/>
          </ac:picMkLst>
        </pc:picChg>
        <pc:picChg chg="add del mod">
          <ac:chgData name="امل جميع" userId="48d2dacfd601c028" providerId="LiveId" clId="{5FE41DBD-95F9-4FCD-8901-0EE801583224}" dt="2022-11-24T05:19:52.910" v="1432" actId="478"/>
          <ac:picMkLst>
            <pc:docMk/>
            <pc:sldMk cId="2721615127" sldId="256"/>
            <ac:picMk id="13" creationId="{FA1088EA-36F7-47B3-0003-05A5F30155E8}"/>
          </ac:picMkLst>
        </pc:picChg>
      </pc:sldChg>
      <pc:sldChg chg="addSp modSp new mod modTransition">
        <pc:chgData name="امل جميع" userId="48d2dacfd601c028" providerId="LiveId" clId="{5FE41DBD-95F9-4FCD-8901-0EE801583224}" dt="2022-11-24T05:40:59.552" v="1665" actId="1076"/>
        <pc:sldMkLst>
          <pc:docMk/>
          <pc:sldMk cId="1416520976" sldId="257"/>
        </pc:sldMkLst>
        <pc:spChg chg="mod">
          <ac:chgData name="امل جميع" userId="48d2dacfd601c028" providerId="LiveId" clId="{5FE41DBD-95F9-4FCD-8901-0EE801583224}" dt="2022-11-23T05:47:39.278" v="94" actId="20577"/>
          <ac:spMkLst>
            <pc:docMk/>
            <pc:sldMk cId="1416520976" sldId="257"/>
            <ac:spMk id="2" creationId="{413A968E-66E8-8B1B-05AB-34589CF8CB5D}"/>
          </ac:spMkLst>
        </pc:spChg>
        <pc:spChg chg="mod">
          <ac:chgData name="امل جميع" userId="48d2dacfd601c028" providerId="LiveId" clId="{5FE41DBD-95F9-4FCD-8901-0EE801583224}" dt="2022-11-24T05:40:59.552" v="1665" actId="1076"/>
          <ac:spMkLst>
            <pc:docMk/>
            <pc:sldMk cId="1416520976" sldId="257"/>
            <ac:spMk id="3" creationId="{FAB06E74-63E9-8250-5D30-06A08A77C1CD}"/>
          </ac:spMkLst>
        </pc:spChg>
        <pc:picChg chg="add mod ord modCrop">
          <ac:chgData name="امل جميع" userId="48d2dacfd601c028" providerId="LiveId" clId="{5FE41DBD-95F9-4FCD-8901-0EE801583224}" dt="2022-11-24T05:40:29.773" v="1659" actId="1076"/>
          <ac:picMkLst>
            <pc:docMk/>
            <pc:sldMk cId="1416520976" sldId="257"/>
            <ac:picMk id="5" creationId="{31F98D1D-F8BA-1E2B-B08D-AF064DBC5DE2}"/>
          </ac:picMkLst>
        </pc:picChg>
        <pc:picChg chg="add mod modCrop">
          <ac:chgData name="امل جميع" userId="48d2dacfd601c028" providerId="LiveId" clId="{5FE41DBD-95F9-4FCD-8901-0EE801583224}" dt="2022-11-24T05:40:28.744" v="1658" actId="1076"/>
          <ac:picMkLst>
            <pc:docMk/>
            <pc:sldMk cId="1416520976" sldId="257"/>
            <ac:picMk id="7" creationId="{E67F87CF-4BF4-4281-76B6-793AF61A1B5A}"/>
          </ac:picMkLst>
        </pc:picChg>
      </pc:sldChg>
      <pc:sldChg chg="addSp modSp new mod modTransition">
        <pc:chgData name="امل جميع" userId="48d2dacfd601c028" providerId="LiveId" clId="{5FE41DBD-95F9-4FCD-8901-0EE801583224}" dt="2022-11-24T05:41:51.488" v="1678" actId="1076"/>
        <pc:sldMkLst>
          <pc:docMk/>
          <pc:sldMk cId="2639085027" sldId="258"/>
        </pc:sldMkLst>
        <pc:spChg chg="mod">
          <ac:chgData name="امل جميع" userId="48d2dacfd601c028" providerId="LiveId" clId="{5FE41DBD-95F9-4FCD-8901-0EE801583224}" dt="2022-11-23T05:52:49.217" v="139" actId="782"/>
          <ac:spMkLst>
            <pc:docMk/>
            <pc:sldMk cId="2639085027" sldId="258"/>
            <ac:spMk id="2" creationId="{4CB1D4EC-577B-5C3A-5599-7AF20C110208}"/>
          </ac:spMkLst>
        </pc:spChg>
        <pc:spChg chg="mod">
          <ac:chgData name="امل جميع" userId="48d2dacfd601c028" providerId="LiveId" clId="{5FE41DBD-95F9-4FCD-8901-0EE801583224}" dt="2022-11-24T05:41:33.484" v="1675" actId="27636"/>
          <ac:spMkLst>
            <pc:docMk/>
            <pc:sldMk cId="2639085027" sldId="258"/>
            <ac:spMk id="3" creationId="{72195E23-4A79-1284-592F-8EA3329EF7D9}"/>
          </ac:spMkLst>
        </pc:spChg>
        <pc:picChg chg="add mod modCrop">
          <ac:chgData name="امل جميع" userId="48d2dacfd601c028" providerId="LiveId" clId="{5FE41DBD-95F9-4FCD-8901-0EE801583224}" dt="2022-11-24T05:41:47.224" v="1676" actId="14100"/>
          <ac:picMkLst>
            <pc:docMk/>
            <pc:sldMk cId="2639085027" sldId="258"/>
            <ac:picMk id="5" creationId="{7560535C-6B0B-A094-73B1-7A633AE6F590}"/>
          </ac:picMkLst>
        </pc:picChg>
        <pc:picChg chg="add mod ord modCrop">
          <ac:chgData name="امل جميع" userId="48d2dacfd601c028" providerId="LiveId" clId="{5FE41DBD-95F9-4FCD-8901-0EE801583224}" dt="2022-11-24T05:41:51.488" v="1678" actId="1076"/>
          <ac:picMkLst>
            <pc:docMk/>
            <pc:sldMk cId="2639085027" sldId="258"/>
            <ac:picMk id="7" creationId="{474F90DA-5D45-6C42-222C-7A02C7F28399}"/>
          </ac:picMkLst>
        </pc:picChg>
      </pc:sldChg>
      <pc:sldChg chg="addSp modSp new mod modTransition">
        <pc:chgData name="امل جميع" userId="48d2dacfd601c028" providerId="LiveId" clId="{5FE41DBD-95F9-4FCD-8901-0EE801583224}" dt="2022-11-24T05:41:56.321" v="1679" actId="1076"/>
        <pc:sldMkLst>
          <pc:docMk/>
          <pc:sldMk cId="3559262318" sldId="259"/>
        </pc:sldMkLst>
        <pc:spChg chg="mod">
          <ac:chgData name="امل جميع" userId="48d2dacfd601c028" providerId="LiveId" clId="{5FE41DBD-95F9-4FCD-8901-0EE801583224}" dt="2022-11-23T06:10:06.643" v="245" actId="1076"/>
          <ac:spMkLst>
            <pc:docMk/>
            <pc:sldMk cId="3559262318" sldId="259"/>
            <ac:spMk id="2" creationId="{B41C0DB3-1AB0-F791-C18B-4429145C0D12}"/>
          </ac:spMkLst>
        </pc:spChg>
        <pc:spChg chg="mod">
          <ac:chgData name="امل جميع" userId="48d2dacfd601c028" providerId="LiveId" clId="{5FE41DBD-95F9-4FCD-8901-0EE801583224}" dt="2022-11-23T19:08:12.997" v="698" actId="1076"/>
          <ac:spMkLst>
            <pc:docMk/>
            <pc:sldMk cId="3559262318" sldId="259"/>
            <ac:spMk id="3" creationId="{291B1E16-3494-C7A5-BC00-7A80A5514B6C}"/>
          </ac:spMkLst>
        </pc:spChg>
        <pc:picChg chg="add mod modCrop">
          <ac:chgData name="امل جميع" userId="48d2dacfd601c028" providerId="LiveId" clId="{5FE41DBD-95F9-4FCD-8901-0EE801583224}" dt="2022-11-24T05:41:56.321" v="1679" actId="1076"/>
          <ac:picMkLst>
            <pc:docMk/>
            <pc:sldMk cId="3559262318" sldId="259"/>
            <ac:picMk id="5" creationId="{DB1F9DFB-95CF-A407-EF6F-E7915EB1E815}"/>
          </ac:picMkLst>
        </pc:picChg>
        <pc:picChg chg="add mod ord">
          <ac:chgData name="امل جميع" userId="48d2dacfd601c028" providerId="LiveId" clId="{5FE41DBD-95F9-4FCD-8901-0EE801583224}" dt="2022-11-23T06:32:04.347" v="404"/>
          <ac:picMkLst>
            <pc:docMk/>
            <pc:sldMk cId="3559262318" sldId="259"/>
            <ac:picMk id="7" creationId="{BCE5C5B9-245F-F43C-8854-D184EA778624}"/>
          </ac:picMkLst>
        </pc:picChg>
      </pc:sldChg>
      <pc:sldChg chg="addSp delSp modSp new mod modTransition">
        <pc:chgData name="امل جميع" userId="48d2dacfd601c028" providerId="LiveId" clId="{5FE41DBD-95F9-4FCD-8901-0EE801583224}" dt="2022-11-24T05:43:24.061" v="1695" actId="1076"/>
        <pc:sldMkLst>
          <pc:docMk/>
          <pc:sldMk cId="3061258222" sldId="260"/>
        </pc:sldMkLst>
        <pc:spChg chg="mod">
          <ac:chgData name="امل جميع" userId="48d2dacfd601c028" providerId="LiveId" clId="{5FE41DBD-95F9-4FCD-8901-0EE801583224}" dt="2022-11-23T06:40:54.593" v="455"/>
          <ac:spMkLst>
            <pc:docMk/>
            <pc:sldMk cId="3061258222" sldId="260"/>
            <ac:spMk id="2" creationId="{69538888-883C-5861-9EE0-96F7E958AD5D}"/>
          </ac:spMkLst>
        </pc:spChg>
        <pc:spChg chg="mod">
          <ac:chgData name="امل جميع" userId="48d2dacfd601c028" providerId="LiveId" clId="{5FE41DBD-95F9-4FCD-8901-0EE801583224}" dt="2022-11-24T05:43:24.061" v="1695" actId="1076"/>
          <ac:spMkLst>
            <pc:docMk/>
            <pc:sldMk cId="3061258222" sldId="260"/>
            <ac:spMk id="3" creationId="{2AAEDA8E-1311-5287-878F-D53663236344}"/>
          </ac:spMkLst>
        </pc:spChg>
        <pc:picChg chg="add del mod">
          <ac:chgData name="امل جميع" userId="48d2dacfd601c028" providerId="LiveId" clId="{5FE41DBD-95F9-4FCD-8901-0EE801583224}" dt="2022-11-23T06:41:27.510" v="460" actId="478"/>
          <ac:picMkLst>
            <pc:docMk/>
            <pc:sldMk cId="3061258222" sldId="260"/>
            <ac:picMk id="5" creationId="{483DD3A2-3499-3DCD-36C3-A0FE762A11CC}"/>
          </ac:picMkLst>
        </pc:picChg>
        <pc:picChg chg="add mod">
          <ac:chgData name="امل جميع" userId="48d2dacfd601c028" providerId="LiveId" clId="{5FE41DBD-95F9-4FCD-8901-0EE801583224}" dt="2022-11-24T05:43:18.817" v="1694" actId="1076"/>
          <ac:picMkLst>
            <pc:docMk/>
            <pc:sldMk cId="3061258222" sldId="260"/>
            <ac:picMk id="7" creationId="{3884FA04-5B19-F8DA-A520-F5F60EF3B727}"/>
          </ac:picMkLst>
        </pc:picChg>
        <pc:picChg chg="add mod ord">
          <ac:chgData name="امل جميع" userId="48d2dacfd601c028" providerId="LiveId" clId="{5FE41DBD-95F9-4FCD-8901-0EE801583224}" dt="2022-11-24T05:43:17.684" v="1693" actId="1076"/>
          <ac:picMkLst>
            <pc:docMk/>
            <pc:sldMk cId="3061258222" sldId="260"/>
            <ac:picMk id="9" creationId="{31189149-C518-8DF6-7935-1D31B8018F0C}"/>
          </ac:picMkLst>
        </pc:picChg>
      </pc:sldChg>
      <pc:sldChg chg="addSp delSp modSp new mod modTransition">
        <pc:chgData name="امل جميع" userId="48d2dacfd601c028" providerId="LiveId" clId="{5FE41DBD-95F9-4FCD-8901-0EE801583224}" dt="2022-11-24T05:43:08.105" v="1692" actId="14100"/>
        <pc:sldMkLst>
          <pc:docMk/>
          <pc:sldMk cId="926739431" sldId="261"/>
        </pc:sldMkLst>
        <pc:spChg chg="mod">
          <ac:chgData name="امل جميع" userId="48d2dacfd601c028" providerId="LiveId" clId="{5FE41DBD-95F9-4FCD-8901-0EE801583224}" dt="2022-11-24T05:12:13.807" v="1402" actId="14100"/>
          <ac:spMkLst>
            <pc:docMk/>
            <pc:sldMk cId="926739431" sldId="261"/>
            <ac:spMk id="2" creationId="{56D985BB-F396-7AFA-7F9F-D2D94014C9E6}"/>
          </ac:spMkLst>
        </pc:spChg>
        <pc:spChg chg="mod">
          <ac:chgData name="امل جميع" userId="48d2dacfd601c028" providerId="LiveId" clId="{5FE41DBD-95F9-4FCD-8901-0EE801583224}" dt="2022-11-23T07:03:09.776" v="502" actId="6549"/>
          <ac:spMkLst>
            <pc:docMk/>
            <pc:sldMk cId="926739431" sldId="261"/>
            <ac:spMk id="3" creationId="{8D117348-F8CA-3EA5-C690-5CACBA38CED3}"/>
          </ac:spMkLst>
        </pc:spChg>
        <pc:spChg chg="add del mod">
          <ac:chgData name="امل جميع" userId="48d2dacfd601c028" providerId="LiveId" clId="{5FE41DBD-95F9-4FCD-8901-0EE801583224}" dt="2022-11-24T05:01:01.654" v="848"/>
          <ac:spMkLst>
            <pc:docMk/>
            <pc:sldMk cId="926739431" sldId="261"/>
            <ac:spMk id="4" creationId="{E7009009-2379-B64D-4CB6-8BD2034BD290}"/>
          </ac:spMkLst>
        </pc:spChg>
        <pc:spChg chg="add mod">
          <ac:chgData name="امل جميع" userId="48d2dacfd601c028" providerId="LiveId" clId="{5FE41DBD-95F9-4FCD-8901-0EE801583224}" dt="2022-11-24T05:43:08.105" v="1692" actId="14100"/>
          <ac:spMkLst>
            <pc:docMk/>
            <pc:sldMk cId="926739431" sldId="261"/>
            <ac:spMk id="6" creationId="{650095A9-FBDD-AA80-01C5-AD6E9BEEC964}"/>
          </ac:spMkLst>
        </pc:spChg>
        <pc:picChg chg="add mod">
          <ac:chgData name="امل جميع" userId="48d2dacfd601c028" providerId="LiveId" clId="{5FE41DBD-95F9-4FCD-8901-0EE801583224}" dt="2022-11-24T05:42:57.117" v="1691" actId="1076"/>
          <ac:picMkLst>
            <pc:docMk/>
            <pc:sldMk cId="926739431" sldId="261"/>
            <ac:picMk id="5" creationId="{584491B0-7845-31AD-34F5-EC7F8D562A71}"/>
          </ac:picMkLst>
        </pc:picChg>
        <pc:picChg chg="add mod ord">
          <ac:chgData name="امل جميع" userId="48d2dacfd601c028" providerId="LiveId" clId="{5FE41DBD-95F9-4FCD-8901-0EE801583224}" dt="2022-11-24T05:42:54.361" v="1690" actId="1076"/>
          <ac:picMkLst>
            <pc:docMk/>
            <pc:sldMk cId="926739431" sldId="261"/>
            <ac:picMk id="7" creationId="{33A4C142-6471-DE45-E5F6-4E731C1934A1}"/>
          </ac:picMkLst>
        </pc:picChg>
      </pc:sldChg>
      <pc:sldChg chg="addSp modSp add mod modTransition">
        <pc:chgData name="امل جميع" userId="48d2dacfd601c028" providerId="LiveId" clId="{5FE41DBD-95F9-4FCD-8901-0EE801583224}" dt="2022-11-24T05:42:33.893" v="1688" actId="20577"/>
        <pc:sldMkLst>
          <pc:docMk/>
          <pc:sldMk cId="3144124560" sldId="262"/>
        </pc:sldMkLst>
        <pc:spChg chg="mod">
          <ac:chgData name="امل جميع" userId="48d2dacfd601c028" providerId="LiveId" clId="{5FE41DBD-95F9-4FCD-8901-0EE801583224}" dt="2022-11-23T06:27:34.640" v="345" actId="14100"/>
          <ac:spMkLst>
            <pc:docMk/>
            <pc:sldMk cId="3144124560" sldId="262"/>
            <ac:spMk id="2" creationId="{B41C0DB3-1AB0-F791-C18B-4429145C0D12}"/>
          </ac:spMkLst>
        </pc:spChg>
        <pc:spChg chg="mod">
          <ac:chgData name="امل جميع" userId="48d2dacfd601c028" providerId="LiveId" clId="{5FE41DBD-95F9-4FCD-8901-0EE801583224}" dt="2022-11-24T05:42:33.893" v="1688" actId="20577"/>
          <ac:spMkLst>
            <pc:docMk/>
            <pc:sldMk cId="3144124560" sldId="262"/>
            <ac:spMk id="3" creationId="{291B1E16-3494-C7A5-BC00-7A80A5514B6C}"/>
          </ac:spMkLst>
        </pc:spChg>
        <pc:picChg chg="add mod">
          <ac:chgData name="امل جميع" userId="48d2dacfd601c028" providerId="LiveId" clId="{5FE41DBD-95F9-4FCD-8901-0EE801583224}" dt="2022-11-24T05:42:24.138" v="1687" actId="1076"/>
          <ac:picMkLst>
            <pc:docMk/>
            <pc:sldMk cId="3144124560" sldId="262"/>
            <ac:picMk id="5" creationId="{E2F7C628-3F94-11E1-3702-FFAA0D8EA3F7}"/>
          </ac:picMkLst>
        </pc:picChg>
        <pc:picChg chg="add mod ord modCrop">
          <ac:chgData name="امل جميع" userId="48d2dacfd601c028" providerId="LiveId" clId="{5FE41DBD-95F9-4FCD-8901-0EE801583224}" dt="2022-11-24T05:42:22.033" v="1686" actId="14100"/>
          <ac:picMkLst>
            <pc:docMk/>
            <pc:sldMk cId="3144124560" sldId="262"/>
            <ac:picMk id="7" creationId="{309F4A83-BF00-4314-2439-43ACD56BFD73}"/>
          </ac:picMkLst>
        </pc:picChg>
      </pc:sldChg>
      <pc:sldChg chg="addSp modSp add mod ord modTransition">
        <pc:chgData name="امل جميع" userId="48d2dacfd601c028" providerId="LiveId" clId="{5FE41DBD-95F9-4FCD-8901-0EE801583224}" dt="2022-11-24T05:26:33.826" v="1472"/>
        <pc:sldMkLst>
          <pc:docMk/>
          <pc:sldMk cId="3021103281" sldId="263"/>
        </pc:sldMkLst>
        <pc:spChg chg="mod">
          <ac:chgData name="امل جميع" userId="48d2dacfd601c028" providerId="LiveId" clId="{5FE41DBD-95F9-4FCD-8901-0EE801583224}" dt="2022-11-24T04:39:59.588" v="752" actId="6549"/>
          <ac:spMkLst>
            <pc:docMk/>
            <pc:sldMk cId="3021103281" sldId="263"/>
            <ac:spMk id="2" creationId="{69538888-883C-5861-9EE0-96F7E958AD5D}"/>
          </ac:spMkLst>
        </pc:spChg>
        <pc:spChg chg="mod">
          <ac:chgData name="امل جميع" userId="48d2dacfd601c028" providerId="LiveId" clId="{5FE41DBD-95F9-4FCD-8901-0EE801583224}" dt="2022-11-24T04:41:46.613" v="792" actId="20577"/>
          <ac:spMkLst>
            <pc:docMk/>
            <pc:sldMk cId="3021103281" sldId="263"/>
            <ac:spMk id="3" creationId="{2AAEDA8E-1311-5287-878F-D53663236344}"/>
          </ac:spMkLst>
        </pc:spChg>
        <pc:picChg chg="add mod">
          <ac:chgData name="امل جميع" userId="48d2dacfd601c028" providerId="LiveId" clId="{5FE41DBD-95F9-4FCD-8901-0EE801583224}" dt="2022-11-24T04:47:57.101" v="811" actId="1076"/>
          <ac:picMkLst>
            <pc:docMk/>
            <pc:sldMk cId="3021103281" sldId="263"/>
            <ac:picMk id="5" creationId="{F2534CE1-B902-3DAF-5485-E85559DFB360}"/>
          </ac:picMkLst>
        </pc:picChg>
        <pc:picChg chg="add mod ord">
          <ac:chgData name="امل جميع" userId="48d2dacfd601c028" providerId="LiveId" clId="{5FE41DBD-95F9-4FCD-8901-0EE801583224}" dt="2022-11-24T04:53:08.042" v="819" actId="1076"/>
          <ac:picMkLst>
            <pc:docMk/>
            <pc:sldMk cId="3021103281" sldId="263"/>
            <ac:picMk id="7" creationId="{58D6BF29-3BB0-498F-8F9B-33C3DAD9FEE7}"/>
          </ac:picMkLst>
        </pc:picChg>
      </pc:sldChg>
      <pc:sldChg chg="addSp modSp add mod modTransition">
        <pc:chgData name="امل جميع" userId="48d2dacfd601c028" providerId="LiveId" clId="{5FE41DBD-95F9-4FCD-8901-0EE801583224}" dt="2022-11-24T05:47:04.457" v="1726" actId="14100"/>
        <pc:sldMkLst>
          <pc:docMk/>
          <pc:sldMk cId="3729531691" sldId="264"/>
        </pc:sldMkLst>
        <pc:spChg chg="mod">
          <ac:chgData name="امل جميع" userId="48d2dacfd601c028" providerId="LiveId" clId="{5FE41DBD-95F9-4FCD-8901-0EE801583224}" dt="2022-11-23T18:59:03.202" v="667" actId="313"/>
          <ac:spMkLst>
            <pc:docMk/>
            <pc:sldMk cId="3729531691" sldId="264"/>
            <ac:spMk id="2" creationId="{69538888-883C-5861-9EE0-96F7E958AD5D}"/>
          </ac:spMkLst>
        </pc:spChg>
        <pc:spChg chg="mod">
          <ac:chgData name="امل جميع" userId="48d2dacfd601c028" providerId="LiveId" clId="{5FE41DBD-95F9-4FCD-8901-0EE801583224}" dt="2022-11-23T18:39:47.099" v="605" actId="20577"/>
          <ac:spMkLst>
            <pc:docMk/>
            <pc:sldMk cId="3729531691" sldId="264"/>
            <ac:spMk id="3" creationId="{2AAEDA8E-1311-5287-878F-D53663236344}"/>
          </ac:spMkLst>
        </pc:spChg>
        <pc:picChg chg="add mod modCrop">
          <ac:chgData name="امل جميع" userId="48d2dacfd601c028" providerId="LiveId" clId="{5FE41DBD-95F9-4FCD-8901-0EE801583224}" dt="2022-11-24T05:43:33.716" v="1697" actId="1076"/>
          <ac:picMkLst>
            <pc:docMk/>
            <pc:sldMk cId="3729531691" sldId="264"/>
            <ac:picMk id="5" creationId="{8976574A-0BE3-1E6E-577D-35A54C369950}"/>
          </ac:picMkLst>
        </pc:picChg>
        <pc:picChg chg="add mod ord">
          <ac:chgData name="امل جميع" userId="48d2dacfd601c028" providerId="LiveId" clId="{5FE41DBD-95F9-4FCD-8901-0EE801583224}" dt="2022-11-24T05:47:04.457" v="1726" actId="14100"/>
          <ac:picMkLst>
            <pc:docMk/>
            <pc:sldMk cId="3729531691" sldId="264"/>
            <ac:picMk id="7" creationId="{A930F3A5-23F2-08B5-90B6-07AB7022B1CE}"/>
          </ac:picMkLst>
        </pc:picChg>
      </pc:sldChg>
      <pc:sldChg chg="addSp modSp new mod modTransition">
        <pc:chgData name="امل جميع" userId="48d2dacfd601c028" providerId="LiveId" clId="{5FE41DBD-95F9-4FCD-8901-0EE801583224}" dt="2022-11-24T05:46:19.477" v="1716" actId="1076"/>
        <pc:sldMkLst>
          <pc:docMk/>
          <pc:sldMk cId="3421593856" sldId="265"/>
        </pc:sldMkLst>
        <pc:spChg chg="mod">
          <ac:chgData name="امل جميع" userId="48d2dacfd601c028" providerId="LiveId" clId="{5FE41DBD-95F9-4FCD-8901-0EE801583224}" dt="2022-11-23T18:50:52.508" v="641" actId="14100"/>
          <ac:spMkLst>
            <pc:docMk/>
            <pc:sldMk cId="3421593856" sldId="265"/>
            <ac:spMk id="2" creationId="{82624182-FA35-8E8B-937D-3209B73E196D}"/>
          </ac:spMkLst>
        </pc:spChg>
        <pc:spChg chg="mod">
          <ac:chgData name="امل جميع" userId="48d2dacfd601c028" providerId="LiveId" clId="{5FE41DBD-95F9-4FCD-8901-0EE801583224}" dt="2022-11-24T05:46:11.664" v="1712" actId="27636"/>
          <ac:spMkLst>
            <pc:docMk/>
            <pc:sldMk cId="3421593856" sldId="265"/>
            <ac:spMk id="3" creationId="{63A40D12-8AAC-0E40-1122-7571D5F3E50C}"/>
          </ac:spMkLst>
        </pc:spChg>
        <pc:picChg chg="add mod">
          <ac:chgData name="امل جميع" userId="48d2dacfd601c028" providerId="LiveId" clId="{5FE41DBD-95F9-4FCD-8901-0EE801583224}" dt="2022-11-24T05:46:16.911" v="1715" actId="1076"/>
          <ac:picMkLst>
            <pc:docMk/>
            <pc:sldMk cId="3421593856" sldId="265"/>
            <ac:picMk id="5" creationId="{59C593F2-52EE-736A-8035-EAB82988B433}"/>
          </ac:picMkLst>
        </pc:picChg>
        <pc:picChg chg="add mod ord modCrop">
          <ac:chgData name="امل جميع" userId="48d2dacfd601c028" providerId="LiveId" clId="{5FE41DBD-95F9-4FCD-8901-0EE801583224}" dt="2022-11-24T05:46:19.477" v="1716" actId="1076"/>
          <ac:picMkLst>
            <pc:docMk/>
            <pc:sldMk cId="3421593856" sldId="265"/>
            <ac:picMk id="7" creationId="{9E305F3D-F726-2E70-9F3D-721EB3052A18}"/>
          </ac:picMkLst>
        </pc:picChg>
      </pc:sldChg>
      <pc:sldChg chg="addSp modSp add mod modTransition">
        <pc:chgData name="امل جميع" userId="48d2dacfd601c028" providerId="LiveId" clId="{5FE41DBD-95F9-4FCD-8901-0EE801583224}" dt="2022-11-24T05:38:13.507" v="1609"/>
        <pc:sldMkLst>
          <pc:docMk/>
          <pc:sldMk cId="4227914567" sldId="266"/>
        </pc:sldMkLst>
        <pc:spChg chg="mod">
          <ac:chgData name="امل جميع" userId="48d2dacfd601c028" providerId="LiveId" clId="{5FE41DBD-95F9-4FCD-8901-0EE801583224}" dt="2022-11-23T19:19:20.975" v="703"/>
          <ac:spMkLst>
            <pc:docMk/>
            <pc:sldMk cId="4227914567" sldId="266"/>
            <ac:spMk id="2" creationId="{69538888-883C-5861-9EE0-96F7E958AD5D}"/>
          </ac:spMkLst>
        </pc:spChg>
        <pc:spChg chg="mod">
          <ac:chgData name="امل جميع" userId="48d2dacfd601c028" providerId="LiveId" clId="{5FE41DBD-95F9-4FCD-8901-0EE801583224}" dt="2022-11-24T04:53:58.650" v="823" actId="1076"/>
          <ac:spMkLst>
            <pc:docMk/>
            <pc:sldMk cId="4227914567" sldId="266"/>
            <ac:spMk id="3" creationId="{2AAEDA8E-1311-5287-878F-D53663236344}"/>
          </ac:spMkLst>
        </pc:spChg>
        <pc:picChg chg="add mod ord">
          <ac:chgData name="امل جميع" userId="48d2dacfd601c028" providerId="LiveId" clId="{5FE41DBD-95F9-4FCD-8901-0EE801583224}" dt="2022-11-24T04:55:26.390" v="838" actId="1076"/>
          <ac:picMkLst>
            <pc:docMk/>
            <pc:sldMk cId="4227914567" sldId="266"/>
            <ac:picMk id="5" creationId="{B6191DC5-FFA4-6027-C25B-94EFBAB4503B}"/>
          </ac:picMkLst>
        </pc:picChg>
        <pc:picChg chg="add mod">
          <ac:chgData name="امل جميع" userId="48d2dacfd601c028" providerId="LiveId" clId="{5FE41DBD-95F9-4FCD-8901-0EE801583224}" dt="2022-11-24T04:55:25.045" v="837" actId="1076"/>
          <ac:picMkLst>
            <pc:docMk/>
            <pc:sldMk cId="4227914567" sldId="266"/>
            <ac:picMk id="7" creationId="{E52DA8CC-DB33-0DFE-6C5C-0C4AF1698B29}"/>
          </ac:picMkLst>
        </pc:picChg>
      </pc:sldChg>
      <pc:sldChg chg="addSp modSp new mod modTransition">
        <pc:chgData name="امل جميع" userId="48d2dacfd601c028" providerId="LiveId" clId="{5FE41DBD-95F9-4FCD-8901-0EE801583224}" dt="2022-11-24T05:46:56.209" v="1725" actId="1076"/>
        <pc:sldMkLst>
          <pc:docMk/>
          <pc:sldMk cId="1664879813" sldId="267"/>
        </pc:sldMkLst>
        <pc:spChg chg="mod">
          <ac:chgData name="امل جميع" userId="48d2dacfd601c028" providerId="LiveId" clId="{5FE41DBD-95F9-4FCD-8901-0EE801583224}" dt="2022-11-24T05:28:36.234" v="1510" actId="14100"/>
          <ac:spMkLst>
            <pc:docMk/>
            <pc:sldMk cId="1664879813" sldId="267"/>
            <ac:spMk id="2" creationId="{549FF0AF-7032-CBAB-C509-197BFEBAA434}"/>
          </ac:spMkLst>
        </pc:spChg>
        <pc:spChg chg="mod">
          <ac:chgData name="امل جميع" userId="48d2dacfd601c028" providerId="LiveId" clId="{5FE41DBD-95F9-4FCD-8901-0EE801583224}" dt="2022-11-24T05:46:35.757" v="1719" actId="1076"/>
          <ac:spMkLst>
            <pc:docMk/>
            <pc:sldMk cId="1664879813" sldId="267"/>
            <ac:spMk id="3" creationId="{39D49D3D-A0D3-635F-91EC-70EFB4466F08}"/>
          </ac:spMkLst>
        </pc:spChg>
        <pc:picChg chg="add mod">
          <ac:chgData name="امل جميع" userId="48d2dacfd601c028" providerId="LiveId" clId="{5FE41DBD-95F9-4FCD-8901-0EE801583224}" dt="2022-11-24T05:46:53.709" v="1724" actId="1076"/>
          <ac:picMkLst>
            <pc:docMk/>
            <pc:sldMk cId="1664879813" sldId="267"/>
            <ac:picMk id="5" creationId="{2DDEC482-4116-81AA-96A4-8201B47D3C99}"/>
          </ac:picMkLst>
        </pc:picChg>
        <pc:picChg chg="add mod ord">
          <ac:chgData name="امل جميع" userId="48d2dacfd601c028" providerId="LiveId" clId="{5FE41DBD-95F9-4FCD-8901-0EE801583224}" dt="2022-11-24T05:46:56.209" v="1725" actId="1076"/>
          <ac:picMkLst>
            <pc:docMk/>
            <pc:sldMk cId="1664879813" sldId="267"/>
            <ac:picMk id="7" creationId="{00D283A3-0375-CE73-3BC7-3D0FF5FFC8F1}"/>
          </ac:picMkLst>
        </pc:picChg>
      </pc:sldChg>
      <pc:sldChg chg="addSp modSp new mod modTransition">
        <pc:chgData name="امل جميع" userId="48d2dacfd601c028" providerId="LiveId" clId="{5FE41DBD-95F9-4FCD-8901-0EE801583224}" dt="2022-11-24T05:47:35.673" v="1730" actId="1076"/>
        <pc:sldMkLst>
          <pc:docMk/>
          <pc:sldMk cId="675262925" sldId="268"/>
        </pc:sldMkLst>
        <pc:spChg chg="mod">
          <ac:chgData name="امل جميع" userId="48d2dacfd601c028" providerId="LiveId" clId="{5FE41DBD-95F9-4FCD-8901-0EE801583224}" dt="2022-11-24T05:35:03.728" v="1596" actId="14100"/>
          <ac:spMkLst>
            <pc:docMk/>
            <pc:sldMk cId="675262925" sldId="268"/>
            <ac:spMk id="2" creationId="{BA1C1147-2E75-2929-6E83-67E8A83378D4}"/>
          </ac:spMkLst>
        </pc:spChg>
        <pc:spChg chg="mod">
          <ac:chgData name="امل جميع" userId="48d2dacfd601c028" providerId="LiveId" clId="{5FE41DBD-95F9-4FCD-8901-0EE801583224}" dt="2022-11-24T05:47:26.513" v="1728" actId="1076"/>
          <ac:spMkLst>
            <pc:docMk/>
            <pc:sldMk cId="675262925" sldId="268"/>
            <ac:spMk id="3" creationId="{09C5E0AA-6358-1D45-EF8C-DB03EC1C9CC6}"/>
          </ac:spMkLst>
        </pc:spChg>
        <pc:picChg chg="add mod">
          <ac:chgData name="امل جميع" userId="48d2dacfd601c028" providerId="LiveId" clId="{5FE41DBD-95F9-4FCD-8901-0EE801583224}" dt="2022-11-24T05:47:35.673" v="1730" actId="1076"/>
          <ac:picMkLst>
            <pc:docMk/>
            <pc:sldMk cId="675262925" sldId="268"/>
            <ac:picMk id="4" creationId="{82FD2011-6548-AFA9-86FB-CA233D7F2772}"/>
          </ac:picMkLst>
        </pc:picChg>
        <pc:picChg chg="add mod">
          <ac:chgData name="امل جميع" userId="48d2dacfd601c028" providerId="LiveId" clId="{5FE41DBD-95F9-4FCD-8901-0EE801583224}" dt="2022-11-24T05:47:28.953" v="1729" actId="1076"/>
          <ac:picMkLst>
            <pc:docMk/>
            <pc:sldMk cId="675262925" sldId="268"/>
            <ac:picMk id="5" creationId="{F3B04E8D-271C-825F-1659-42C6F7D95991}"/>
          </ac:picMkLst>
        </pc:picChg>
      </pc:sldChg>
      <pc:sldChg chg="delSp modSp new mod">
        <pc:chgData name="امل جميع" userId="48d2dacfd601c028" providerId="LiveId" clId="{5FE41DBD-95F9-4FCD-8901-0EE801583224}" dt="2022-11-24T05:39:06.289" v="1654" actId="1076"/>
        <pc:sldMkLst>
          <pc:docMk/>
          <pc:sldMk cId="977921835" sldId="269"/>
        </pc:sldMkLst>
        <pc:spChg chg="mod">
          <ac:chgData name="امل جميع" userId="48d2dacfd601c028" providerId="LiveId" clId="{5FE41DBD-95F9-4FCD-8901-0EE801583224}" dt="2022-11-24T05:39:06.289" v="1654" actId="1076"/>
          <ac:spMkLst>
            <pc:docMk/>
            <pc:sldMk cId="977921835" sldId="269"/>
            <ac:spMk id="2" creationId="{776BB53B-B438-73FC-B6DB-1DE73B1867D6}"/>
          </ac:spMkLst>
        </pc:spChg>
        <pc:spChg chg="del">
          <ac:chgData name="امل جميع" userId="48d2dacfd601c028" providerId="LiveId" clId="{5FE41DBD-95F9-4FCD-8901-0EE801583224}" dt="2022-11-24T05:38:38.370" v="1646" actId="478"/>
          <ac:spMkLst>
            <pc:docMk/>
            <pc:sldMk cId="977921835" sldId="269"/>
            <ac:spMk id="3" creationId="{160E52FC-320E-67F2-D975-2E72689190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1B3B3F-B406-4BB2-A7A1-CED3C52B07C5}" type="datetimeFigureOut">
              <a:rPr lang="en-US" smtClean="0"/>
              <a:t>11/24/2022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AC28F8-D21B-48F1-859A-755568BB043F}" type="slidenum">
              <a:rPr lang="en-US" smtClean="0"/>
              <a:t>‹#›</a:t>
            </a:fld>
            <a:endParaRPr lang="en-US"/>
          </a:p>
        </p:txBody>
      </p:sp>
    </p:spTree>
    <p:extLst>
      <p:ext uri="{BB962C8B-B14F-4D97-AF65-F5344CB8AC3E}">
        <p14:creationId xmlns:p14="http://schemas.microsoft.com/office/powerpoint/2010/main" val="2005555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DF720A-E71F-4032-825B-6BF0C79A2311}" type="datetime1">
              <a:rPr lang="en-US" smtClean="0"/>
              <a:t>11/24/2022</a:t>
            </a:fld>
            <a:endParaRPr lang="en-US"/>
          </a:p>
        </p:txBody>
      </p:sp>
      <p:sp>
        <p:nvSpPr>
          <p:cNvPr id="5"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3446001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7219B9-E42D-44AA-AF2F-5655D44314C5}" type="datetime1">
              <a:rPr lang="en-US" smtClean="0"/>
              <a:t>11/24/2022</a:t>
            </a:fld>
            <a:endParaRPr lang="en-US"/>
          </a:p>
        </p:txBody>
      </p:sp>
      <p:sp>
        <p:nvSpPr>
          <p:cNvPr id="5"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3327413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98FDCA-472C-4B2A-9C7D-E2BD0C801EDD}" type="datetime1">
              <a:rPr lang="en-US" smtClean="0"/>
              <a:t>11/24/2022</a:t>
            </a:fld>
            <a:endParaRPr lang="en-US"/>
          </a:p>
        </p:txBody>
      </p:sp>
      <p:sp>
        <p:nvSpPr>
          <p:cNvPr id="5"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1831960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EB4E1F-E07C-49FC-93B5-38260B3661E9}" type="datetime1">
              <a:rPr lang="en-US" smtClean="0"/>
              <a:t>11/24/2022</a:t>
            </a:fld>
            <a:endParaRPr lang="en-US"/>
          </a:p>
        </p:txBody>
      </p:sp>
      <p:sp>
        <p:nvSpPr>
          <p:cNvPr id="6" name="Footer Placeholder 5"/>
          <p:cNvSpPr>
            <a:spLocks noGrp="1"/>
          </p:cNvSpPr>
          <p:nvPr>
            <p:ph type="ftr" sz="quarter" idx="11"/>
          </p:nvPr>
        </p:nvSpPr>
        <p:spPr/>
        <p:txBody>
          <a:bodyPr/>
          <a:lstStyle/>
          <a:p>
            <a:r>
              <a:rPr lang="ar-AE"/>
              <a:t>نادي الكتاب سجال                                   </a:t>
            </a:r>
            <a:r>
              <a:rPr lang="en-US"/>
              <a:t>seejaalbookclub</a:t>
            </a:r>
          </a:p>
        </p:txBody>
      </p:sp>
      <p:sp>
        <p:nvSpPr>
          <p:cNvPr id="7" name="Slide Number Placeholder 6"/>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982863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8B56EC-4BD3-42EA-87BE-5CE90D177216}" type="datetime1">
              <a:rPr lang="en-US" smtClean="0"/>
              <a:t>11/24/2022</a:t>
            </a:fld>
            <a:endParaRPr lang="en-US"/>
          </a:p>
        </p:txBody>
      </p:sp>
      <p:sp>
        <p:nvSpPr>
          <p:cNvPr id="8" name="Footer Placeholder 7"/>
          <p:cNvSpPr>
            <a:spLocks noGrp="1"/>
          </p:cNvSpPr>
          <p:nvPr>
            <p:ph type="ftr" sz="quarter" idx="11"/>
          </p:nvPr>
        </p:nvSpPr>
        <p:spPr/>
        <p:txBody>
          <a:bodyPr/>
          <a:lstStyle/>
          <a:p>
            <a:r>
              <a:rPr lang="ar-AE"/>
              <a:t>نادي الكتاب سجال                                   </a:t>
            </a:r>
            <a:r>
              <a:rPr lang="en-US"/>
              <a:t>seejaalbookclub</a:t>
            </a:r>
          </a:p>
        </p:txBody>
      </p:sp>
      <p:sp>
        <p:nvSpPr>
          <p:cNvPr id="9" name="Slide Number Placeholder 8"/>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311993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4F40935-2996-46F0-8284-10EE45DAD1DB}" type="datetime1">
              <a:rPr lang="en-US" smtClean="0"/>
              <a:t>11/24/2022</a:t>
            </a:fld>
            <a:endParaRPr lang="en-US"/>
          </a:p>
        </p:txBody>
      </p:sp>
      <p:sp>
        <p:nvSpPr>
          <p:cNvPr id="5" name="Footer Placeholder 3"/>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4"/>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2232612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069C191-051D-4605-934A-5FF5ADAF24A0}" type="datetime1">
              <a:rPr lang="en-US" smtClean="0"/>
              <a:t>11/24/2022</a:t>
            </a:fld>
            <a:endParaRPr lang="en-US"/>
          </a:p>
        </p:txBody>
      </p:sp>
      <p:sp>
        <p:nvSpPr>
          <p:cNvPr id="5" name="Footer Placeholder 2"/>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3"/>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1525758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B76670F-ADA4-4294-8D14-C98AD1B52D20}" type="datetime1">
              <a:rPr lang="en-US" smtClean="0"/>
              <a:t>11/24/2022</a:t>
            </a:fld>
            <a:endParaRPr lang="en-US"/>
          </a:p>
        </p:txBody>
      </p:sp>
      <p:sp>
        <p:nvSpPr>
          <p:cNvPr id="5" name="Footer Placeholder 5"/>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6"/>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158667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4FB1F1-A96F-45CE-BE40-A2ABCFA0C7D6}" type="datetime1">
              <a:rPr lang="en-US" smtClean="0"/>
              <a:t>11/24/2022</a:t>
            </a:fld>
            <a:endParaRPr lang="en-US"/>
          </a:p>
        </p:txBody>
      </p:sp>
      <p:sp>
        <p:nvSpPr>
          <p:cNvPr id="6" name="Footer Placeholder 5"/>
          <p:cNvSpPr>
            <a:spLocks noGrp="1"/>
          </p:cNvSpPr>
          <p:nvPr>
            <p:ph type="ftr" sz="quarter" idx="11"/>
          </p:nvPr>
        </p:nvSpPr>
        <p:spPr/>
        <p:txBody>
          <a:bodyPr/>
          <a:lstStyle/>
          <a:p>
            <a:r>
              <a:rPr lang="ar-AE"/>
              <a:t>نادي الكتاب سجال                                   </a:t>
            </a:r>
            <a:r>
              <a:rPr lang="en-US"/>
              <a:t>seejaalbookclub</a:t>
            </a:r>
          </a:p>
        </p:txBody>
      </p:sp>
      <p:sp>
        <p:nvSpPr>
          <p:cNvPr id="7" name="Slide Number Placeholder 6"/>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10323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7D54ED-201E-4DE2-A80B-3BD940F7A271}" type="datetime1">
              <a:rPr lang="en-US" smtClean="0"/>
              <a:t>11/24/2022</a:t>
            </a:fld>
            <a:endParaRPr lang="en-US"/>
          </a:p>
        </p:txBody>
      </p:sp>
      <p:sp>
        <p:nvSpPr>
          <p:cNvPr id="6" name="Footer Placeholder 5"/>
          <p:cNvSpPr>
            <a:spLocks noGrp="1"/>
          </p:cNvSpPr>
          <p:nvPr>
            <p:ph type="ftr" sz="quarter" idx="11"/>
          </p:nvPr>
        </p:nvSpPr>
        <p:spPr/>
        <p:txBody>
          <a:bodyPr/>
          <a:lstStyle/>
          <a:p>
            <a:r>
              <a:rPr lang="ar-AE"/>
              <a:t>نادي الكتاب سجال                                   </a:t>
            </a:r>
            <a:r>
              <a:rPr lang="en-US"/>
              <a:t>seejaalbookclub</a:t>
            </a:r>
          </a:p>
        </p:txBody>
      </p:sp>
      <p:sp>
        <p:nvSpPr>
          <p:cNvPr id="7" name="Slide Number Placeholder 6"/>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2242564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BB41A13-63D9-4D5A-B512-A5736AE3BC21}" type="datetime1">
              <a:rPr lang="en-US" smtClean="0"/>
              <a:t>11/24/2022</a:t>
            </a:fld>
            <a:endParaRPr lang="en-US"/>
          </a:p>
        </p:txBody>
      </p:sp>
      <p:sp>
        <p:nvSpPr>
          <p:cNvPr id="5"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103191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6E2E2E8-1707-46CE-A503-026CED7A3E1F}" type="datetime1">
              <a:rPr lang="en-US" smtClean="0"/>
              <a:t>11/24/2022</a:t>
            </a:fld>
            <a:endParaRPr lang="en-US"/>
          </a:p>
        </p:txBody>
      </p:sp>
      <p:sp>
        <p:nvSpPr>
          <p:cNvPr id="5"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17706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BDBB02-A27D-4C4D-99DF-FE3E4EE9301C}" type="datetime1">
              <a:rPr lang="en-US" smtClean="0"/>
              <a:t>11/24/2022</a:t>
            </a:fld>
            <a:endParaRPr lang="en-US"/>
          </a:p>
        </p:txBody>
      </p:sp>
      <p:sp>
        <p:nvSpPr>
          <p:cNvPr id="5"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452393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CBD94E4-BF84-4F0C-88CD-6A70A65AD204}" type="datetime1">
              <a:rPr lang="en-US" smtClean="0"/>
              <a:t>11/24/2022</a:t>
            </a:fld>
            <a:endParaRPr lang="en-US"/>
          </a:p>
        </p:txBody>
      </p:sp>
      <p:sp>
        <p:nvSpPr>
          <p:cNvPr id="4"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3852948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D6F640-A365-4DF4-8FBC-5BDC8D0C38BB}" type="datetime1">
              <a:rPr lang="en-US" smtClean="0"/>
              <a:t>11/24/2022</a:t>
            </a:fld>
            <a:endParaRPr lang="en-US"/>
          </a:p>
        </p:txBody>
      </p:sp>
      <p:sp>
        <p:nvSpPr>
          <p:cNvPr id="4"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158441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47D0CB-8917-4CED-8596-FCCE18808A92}" type="datetime1">
              <a:rPr lang="en-US" smtClean="0"/>
              <a:t>11/24/2022</a:t>
            </a:fld>
            <a:endParaRPr lang="en-US"/>
          </a:p>
        </p:txBody>
      </p:sp>
      <p:sp>
        <p:nvSpPr>
          <p:cNvPr id="5"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3218583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8E60CC-10B2-4844-AC85-63E24F57546D}" type="datetime1">
              <a:rPr lang="en-US" smtClean="0"/>
              <a:t>11/24/2022</a:t>
            </a:fld>
            <a:endParaRPr lang="en-US"/>
          </a:p>
        </p:txBody>
      </p:sp>
      <p:sp>
        <p:nvSpPr>
          <p:cNvPr id="5" name="Footer Placeholder 4"/>
          <p:cNvSpPr>
            <a:spLocks noGrp="1"/>
          </p:cNvSpPr>
          <p:nvPr>
            <p:ph type="ftr" sz="quarter" idx="11"/>
          </p:nvPr>
        </p:nvSpPr>
        <p:spPr/>
        <p:txBody>
          <a:bodyPr/>
          <a:lstStyle/>
          <a:p>
            <a:r>
              <a:rPr lang="ar-AE"/>
              <a:t>نادي الكتاب سجال                                   </a:t>
            </a:r>
            <a:r>
              <a:rPr lang="en-US"/>
              <a:t>seejaalbookclub</a:t>
            </a:r>
          </a:p>
        </p:txBody>
      </p:sp>
      <p:sp>
        <p:nvSpPr>
          <p:cNvPr id="6" name="Slide Number Placeholder 5"/>
          <p:cNvSpPr>
            <a:spLocks noGrp="1"/>
          </p:cNvSpPr>
          <p:nvPr>
            <p:ph type="sldNum" sz="quarter" idx="12"/>
          </p:nvPr>
        </p:nvSpPr>
        <p:spPr/>
        <p:txBody>
          <a:bodyPr/>
          <a:lstStyle/>
          <a:p>
            <a:fld id="{939319E3-5CFF-493B-BA89-6A7EAA5A5C46}" type="slidenum">
              <a:rPr lang="en-US" smtClean="0"/>
              <a:t>‹#›</a:t>
            </a:fld>
            <a:endParaRPr lang="en-US"/>
          </a:p>
        </p:txBody>
      </p:sp>
    </p:spTree>
    <p:extLst>
      <p:ext uri="{BB962C8B-B14F-4D97-AF65-F5344CB8AC3E}">
        <p14:creationId xmlns:p14="http://schemas.microsoft.com/office/powerpoint/2010/main" val="392188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8CB7F98-232B-49D4-AD27-A817401AEEE1}" type="datetime1">
              <a:rPr lang="en-US" smtClean="0"/>
              <a:t>11/24/2022</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ar-AE"/>
              <a:t>نادي الكتاب سجال                                   </a:t>
            </a:r>
            <a:r>
              <a:rPr lang="en-US"/>
              <a:t>seejaalbookclub</a:t>
            </a: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39319E3-5CFF-493B-BA89-6A7EAA5A5C46}" type="slidenum">
              <a:rPr lang="en-US" smtClean="0"/>
              <a:t>‹#›</a:t>
            </a:fld>
            <a:endParaRPr lang="en-US"/>
          </a:p>
        </p:txBody>
      </p:sp>
    </p:spTree>
    <p:extLst>
      <p:ext uri="{BB962C8B-B14F-4D97-AF65-F5344CB8AC3E}">
        <p14:creationId xmlns:p14="http://schemas.microsoft.com/office/powerpoint/2010/main" val="158208611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png" /><Relationship Id="rId1" Type="http://schemas.openxmlformats.org/officeDocument/2006/relationships/slideLayout" Target="../slideLayouts/slideLayout1.xml" /><Relationship Id="rId4" Type="http://schemas.microsoft.com/office/2007/relationships/hdphoto" Target="../media/hdphoto1.wdp" /></Relationships>
</file>

<file path=ppt/slides/_rels/slide2.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8.png" /><Relationship Id="rId1" Type="http://schemas.openxmlformats.org/officeDocument/2006/relationships/slideLayout" Target="../slideLayouts/slideLayout2.xml" /><Relationship Id="rId4" Type="http://schemas.openxmlformats.org/officeDocument/2006/relationships/image" Target="../media/image9.jpg" /></Relationships>
</file>

<file path=ppt/slides/_rels/slide3.xml.rels><?xml version="1.0" encoding="UTF-8" standalone="yes"?>
<Relationships xmlns="http://schemas.openxmlformats.org/package/2006/relationships"><Relationship Id="rId3" Type="http://schemas.microsoft.com/office/2007/relationships/hdphoto" Target="../media/hdphoto3.wdp" /><Relationship Id="rId2" Type="http://schemas.openxmlformats.org/officeDocument/2006/relationships/image" Target="../media/image10.png" /><Relationship Id="rId1" Type="http://schemas.openxmlformats.org/officeDocument/2006/relationships/slideLayout" Target="../slideLayouts/slideLayout2.xml" /><Relationship Id="rId4" Type="http://schemas.openxmlformats.org/officeDocument/2006/relationships/image" Target="../media/image11.jpg" /></Relationships>
</file>

<file path=ppt/slides/_rels/slide4.xml.rels><?xml version="1.0" encoding="UTF-8" standalone="yes"?>
<Relationships xmlns="http://schemas.openxmlformats.org/package/2006/relationships"><Relationship Id="rId3" Type="http://schemas.microsoft.com/office/2007/relationships/hdphoto" Target="../media/hdphoto4.wdp" /><Relationship Id="rId2" Type="http://schemas.openxmlformats.org/officeDocument/2006/relationships/image" Target="../media/image12.png" /><Relationship Id="rId1" Type="http://schemas.openxmlformats.org/officeDocument/2006/relationships/slideLayout" Target="../slideLayouts/slideLayout2.xml" /><Relationship Id="rId4" Type="http://schemas.openxmlformats.org/officeDocument/2006/relationships/image" Target="../media/image13.jpg" /></Relationships>
</file>

<file path=ppt/slides/_rels/slide5.xml.rels><?xml version="1.0" encoding="UTF-8" standalone="yes"?>
<Relationships xmlns="http://schemas.openxmlformats.org/package/2006/relationships"><Relationship Id="rId3" Type="http://schemas.microsoft.com/office/2007/relationships/hdphoto" Target="../media/hdphoto5.wdp" /><Relationship Id="rId2" Type="http://schemas.openxmlformats.org/officeDocument/2006/relationships/image" Target="../media/image14.png" /><Relationship Id="rId1" Type="http://schemas.openxmlformats.org/officeDocument/2006/relationships/slideLayout" Target="../slideLayouts/slideLayout2.xml" /><Relationship Id="rId4" Type="http://schemas.openxmlformats.org/officeDocument/2006/relationships/image" Target="../media/image15.jpg" /></Relationships>
</file>

<file path=ppt/slides/_rels/slide6.xml.rels><?xml version="1.0" encoding="UTF-8" standalone="yes"?>
<Relationships xmlns="http://schemas.openxmlformats.org/package/2006/relationships"><Relationship Id="rId3" Type="http://schemas.microsoft.com/office/2007/relationships/hdphoto" Target="../media/hdphoto6.wdp" /><Relationship Id="rId2" Type="http://schemas.openxmlformats.org/officeDocument/2006/relationships/image" Target="../media/image16.png" /><Relationship Id="rId1" Type="http://schemas.openxmlformats.org/officeDocument/2006/relationships/slideLayout" Target="../slideLayouts/slideLayout2.xml" /><Relationship Id="rId4" Type="http://schemas.openxmlformats.org/officeDocument/2006/relationships/image" Target="../media/image17.jpg" /></Relationships>
</file>

<file path=ppt/slides/_rels/slide7.xml.rels><?xml version="1.0" encoding="UTF-8" standalone="yes"?>
<Relationships xmlns="http://schemas.openxmlformats.org/package/2006/relationships"><Relationship Id="rId3" Type="http://schemas.microsoft.com/office/2007/relationships/hdphoto" Target="../media/hdphoto7.wdp" /><Relationship Id="rId2" Type="http://schemas.openxmlformats.org/officeDocument/2006/relationships/image" Target="../media/image18.png" /><Relationship Id="rId1" Type="http://schemas.openxmlformats.org/officeDocument/2006/relationships/slideLayout" Target="../slideLayouts/slideLayout2.xml" /><Relationship Id="rId4" Type="http://schemas.openxmlformats.org/officeDocument/2006/relationships/image" Target="../media/image19.jpg" /></Relationships>
</file>

<file path=ppt/slides/_rels/slide8.xml.rels><?xml version="1.0" encoding="UTF-8" standalone="yes"?>
<Relationships xmlns="http://schemas.openxmlformats.org/package/2006/relationships"><Relationship Id="rId3" Type="http://schemas.microsoft.com/office/2007/relationships/hdphoto" Target="../media/hdphoto8.wdp" /><Relationship Id="rId2" Type="http://schemas.openxmlformats.org/officeDocument/2006/relationships/image" Target="../media/image20.png" /><Relationship Id="rId1" Type="http://schemas.openxmlformats.org/officeDocument/2006/relationships/slideLayout" Target="../slideLayouts/slideLayout2.xml" /><Relationship Id="rId4" Type="http://schemas.openxmlformats.org/officeDocument/2006/relationships/image" Target="../media/image21.jpg" /></Relationships>
</file>

<file path=ppt/slides/_rels/slide9.xml.rels><?xml version="1.0" encoding="UTF-8" standalone="yes"?>
<Relationships xmlns="http://schemas.openxmlformats.org/package/2006/relationships"><Relationship Id="rId3" Type="http://schemas.microsoft.com/office/2007/relationships/hdphoto" Target="../media/hdphoto9.wdp" /><Relationship Id="rId2" Type="http://schemas.openxmlformats.org/officeDocument/2006/relationships/image" Target="../media/image22.png" /><Relationship Id="rId1" Type="http://schemas.openxmlformats.org/officeDocument/2006/relationships/slideLayout" Target="../slideLayouts/slideLayout2.xml" /><Relationship Id="rId4" Type="http://schemas.openxmlformats.org/officeDocument/2006/relationships/image" Target="../media/image23.jpg" /></Relationships>
</file>

<file path=ppt/slides/_rels/slide10.xml.rels><?xml version="1.0" encoding="UTF-8" standalone="yes"?>
<Relationships xmlns="http://schemas.openxmlformats.org/package/2006/relationships"><Relationship Id="rId3" Type="http://schemas.microsoft.com/office/2007/relationships/hdphoto" Target="../media/hdphoto10.wdp" /><Relationship Id="rId2" Type="http://schemas.openxmlformats.org/officeDocument/2006/relationships/image" Target="../media/image24.png" /><Relationship Id="rId1" Type="http://schemas.openxmlformats.org/officeDocument/2006/relationships/slideLayout" Target="../slideLayouts/slideLayout2.xml" /><Relationship Id="rId4" Type="http://schemas.openxmlformats.org/officeDocument/2006/relationships/image" Target="../media/image25.jpg" /></Relationships>
</file>

<file path=ppt/slides/_rels/slide11.xml.rels><?xml version="1.0" encoding="UTF-8" standalone="yes"?>
<Relationships xmlns="http://schemas.openxmlformats.org/package/2006/relationships"><Relationship Id="rId3" Type="http://schemas.microsoft.com/office/2007/relationships/hdphoto" Target="../media/hdphoto11.wdp" /><Relationship Id="rId2" Type="http://schemas.openxmlformats.org/officeDocument/2006/relationships/image" Target="../media/image26.png" /><Relationship Id="rId1" Type="http://schemas.openxmlformats.org/officeDocument/2006/relationships/slideLayout" Target="../slideLayouts/slideLayout2.xml" /><Relationship Id="rId4" Type="http://schemas.openxmlformats.org/officeDocument/2006/relationships/image" Target="../media/image27.png" /></Relationships>
</file>

<file path=ppt/slides/_rels/slide12.xml.rels><?xml version="1.0" encoding="UTF-8" standalone="yes"?>
<Relationships xmlns="http://schemas.openxmlformats.org/package/2006/relationships"><Relationship Id="rId3" Type="http://schemas.microsoft.com/office/2007/relationships/hdphoto" Target="../media/hdphoto12.wdp" /><Relationship Id="rId2" Type="http://schemas.openxmlformats.org/officeDocument/2006/relationships/image" Target="../media/image28.png" /><Relationship Id="rId1" Type="http://schemas.openxmlformats.org/officeDocument/2006/relationships/slideLayout" Target="../slideLayouts/slideLayout2.xml" /><Relationship Id="rId4" Type="http://schemas.openxmlformats.org/officeDocument/2006/relationships/image" Target="../media/image29.webp" /></Relationships>
</file>

<file path=ppt/slides/_rels/slide13.xml.rels><?xml version="1.0" encoding="UTF-8" standalone="yes"?>
<Relationships xmlns="http://schemas.openxmlformats.org/package/2006/relationships"><Relationship Id="rId3" Type="http://schemas.microsoft.com/office/2007/relationships/hdphoto" Target="../media/hdphoto13.wdp" /><Relationship Id="rId2" Type="http://schemas.openxmlformats.org/officeDocument/2006/relationships/image" Target="../media/image30.png" /><Relationship Id="rId1" Type="http://schemas.openxmlformats.org/officeDocument/2006/relationships/slideLayout" Target="../slideLayouts/slideLayout2.xml" /><Relationship Id="rId4" Type="http://schemas.openxmlformats.org/officeDocument/2006/relationships/image" Target="../media/image31.jpg" /></Relationships>
</file>

<file path=ppt/slides/_rels/slide14.xml.rels><?xml version="1.0" encoding="UTF-8" standalone="yes"?>
<Relationships xmlns="http://schemas.openxmlformats.org/package/2006/relationships"><Relationship Id="rId3" Type="http://schemas.openxmlformats.org/officeDocument/2006/relationships/image" Target="../media/image33.jpeg" /><Relationship Id="rId2" Type="http://schemas.openxmlformats.org/officeDocument/2006/relationships/image" Target="../media/image32.jpe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8" Type="http://schemas.openxmlformats.org/officeDocument/2006/relationships/image" Target="../media/image32.jpeg" /><Relationship Id="rId3" Type="http://schemas.openxmlformats.org/officeDocument/2006/relationships/hyperlink" Target="https://ar.m.wikipedia.org/wiki/15_%D8%B3%D8%A8%D8%AA%D9%85%D8%A8%D8%B1" TargetMode="External" /><Relationship Id="rId7" Type="http://schemas.openxmlformats.org/officeDocument/2006/relationships/image" Target="../media/image34.jpeg" /><Relationship Id="rId2" Type="http://schemas.openxmlformats.org/officeDocument/2006/relationships/hyperlink" Target="https://ar.m.wikipedia.org/wiki/%D8%A7%D9%84%D9%84%D8%BA%D8%A9_%D8%A7%D9%84%D8%A5%D9%86%D8%AC%D9%84%D9%8A%D8%B2%D9%8A%D8%A9" TargetMode="External" /><Relationship Id="rId1" Type="http://schemas.openxmlformats.org/officeDocument/2006/relationships/slideLayout" Target="../slideLayouts/slideLayout2.xml" /><Relationship Id="rId6" Type="http://schemas.openxmlformats.org/officeDocument/2006/relationships/hyperlink" Target="https://ar.m.wikipedia.org/wiki/%D9%86%D9%8A%D8%AC%D9%8A%D8%B1%D9%8A%D8%A7" TargetMode="External" /><Relationship Id="rId5" Type="http://schemas.openxmlformats.org/officeDocument/2006/relationships/hyperlink" Target="https://ar.m.wikipedia.org/wiki/%D9%83%D8%A7%D8%AA%D8%A8%D8%A9" TargetMode="External" /><Relationship Id="rId4" Type="http://schemas.openxmlformats.org/officeDocument/2006/relationships/hyperlink" Target="https://ar.m.wikipedia.org/wiki/1977" TargetMode="Externa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D3A2A-5208-0151-E3C8-615E396693F5}"/>
              </a:ext>
            </a:extLst>
          </p:cNvPr>
          <p:cNvSpPr>
            <a:spLocks noGrp="1"/>
          </p:cNvSpPr>
          <p:nvPr>
            <p:ph type="ctrTitle"/>
          </p:nvPr>
        </p:nvSpPr>
        <p:spPr>
          <a:xfrm>
            <a:off x="1154955" y="2170795"/>
            <a:ext cx="7716146" cy="2606586"/>
          </a:xfrm>
        </p:spPr>
        <p:txBody>
          <a:bodyPr/>
          <a:lstStyle/>
          <a:p>
            <a:endParaRPr lang="en-US"/>
          </a:p>
        </p:txBody>
      </p:sp>
      <p:pic>
        <p:nvPicPr>
          <p:cNvPr id="6" name="Picture 5">
            <a:extLst>
              <a:ext uri="{FF2B5EF4-FFF2-40B4-BE49-F238E27FC236}">
                <a16:creationId xmlns:a16="http://schemas.microsoft.com/office/drawing/2014/main" id="{AB502E43-129A-486D-84A3-46745C69073C}"/>
              </a:ext>
            </a:extLst>
          </p:cNvPr>
          <p:cNvPicPr>
            <a:picLocks noChangeAspect="1"/>
          </p:cNvPicPr>
          <p:nvPr/>
        </p:nvPicPr>
        <p:blipFill>
          <a:blip r:embed="rId2"/>
          <a:stretch>
            <a:fillRect/>
          </a:stretch>
        </p:blipFill>
        <p:spPr>
          <a:xfrm>
            <a:off x="5687532" y="2688272"/>
            <a:ext cx="816935" cy="1481456"/>
          </a:xfrm>
          <a:prstGeom prst="rect">
            <a:avLst/>
          </a:prstGeom>
        </p:spPr>
      </p:pic>
      <p:sp>
        <p:nvSpPr>
          <p:cNvPr id="3" name="Subtitle 2">
            <a:extLst>
              <a:ext uri="{FF2B5EF4-FFF2-40B4-BE49-F238E27FC236}">
                <a16:creationId xmlns:a16="http://schemas.microsoft.com/office/drawing/2014/main" id="{C2209BC5-A73F-66C0-CC17-347D2DFBD3FF}"/>
              </a:ext>
            </a:extLst>
          </p:cNvPr>
          <p:cNvSpPr>
            <a:spLocks noGrp="1"/>
          </p:cNvSpPr>
          <p:nvPr>
            <p:ph type="subTitle" idx="1"/>
          </p:nvPr>
        </p:nvSpPr>
        <p:spPr>
          <a:xfrm>
            <a:off x="0" y="0"/>
            <a:ext cx="12192000" cy="6858000"/>
          </a:xfrm>
          <a:blipFill>
            <a:blip r:embed="rId3">
              <a:extLst>
                <a:ext uri="{BEBA8EAE-BF5A-486C-A8C5-ECC9F3942E4B}">
                  <a14:imgProps xmlns:a14="http://schemas.microsoft.com/office/drawing/2010/main">
                    <a14:imgLayer r:embed="rId4">
                      <a14:imgEffect>
                        <a14:sharpenSoften amount="-50000"/>
                      </a14:imgEffect>
                      <a14:imgEffect>
                        <a14:brightnessContrast bright="-40000" contrast="20000"/>
                      </a14:imgEffect>
                    </a14:imgLayer>
                  </a14:imgProps>
                </a:ext>
              </a:extLst>
            </a:blip>
            <a:stretch>
              <a:fillRect/>
            </a:stretch>
          </a:blipFill>
          <a:effectLst>
            <a:outerShdw blurRad="50800" dist="50800" dir="5400000" algn="ctr" rotWithShape="0">
              <a:schemeClr val="bg2">
                <a:lumMod val="75000"/>
              </a:schemeClr>
            </a:outerShdw>
            <a:softEdge rad="12700"/>
          </a:effectLst>
        </p:spPr>
        <p:txBody>
          <a:bodyPr/>
          <a:lstStyle/>
          <a:p>
            <a:endParaRPr lang="en-US" dirty="0"/>
          </a:p>
        </p:txBody>
      </p:sp>
      <p:sp>
        <p:nvSpPr>
          <p:cNvPr id="4" name="TextBox 3">
            <a:extLst>
              <a:ext uri="{FF2B5EF4-FFF2-40B4-BE49-F238E27FC236}">
                <a16:creationId xmlns:a16="http://schemas.microsoft.com/office/drawing/2014/main" id="{1E9AA626-848E-9682-841E-9297CE81A00A}"/>
              </a:ext>
            </a:extLst>
          </p:cNvPr>
          <p:cNvSpPr txBox="1"/>
          <p:nvPr/>
        </p:nvSpPr>
        <p:spPr>
          <a:xfrm>
            <a:off x="1261082" y="2413337"/>
            <a:ext cx="9417310" cy="1015663"/>
          </a:xfrm>
          <a:prstGeom prst="rect">
            <a:avLst/>
          </a:prstGeom>
          <a:noFill/>
        </p:spPr>
        <p:txBody>
          <a:bodyPr wrap="square" rtlCol="0">
            <a:spAutoFit/>
          </a:bodyPr>
          <a:lstStyle/>
          <a:p>
            <a:pPr algn="ctr" rtl="1"/>
            <a:r>
              <a:rPr lang="ar-AE" sz="6000" dirty="0"/>
              <a:t> ديسمبر</a:t>
            </a:r>
            <a:r>
              <a:rPr lang="en-GB" sz="6000" dirty="0"/>
              <a:t> الحب والشتاء</a:t>
            </a:r>
            <a:endParaRPr lang="en-US" sz="6000" dirty="0"/>
          </a:p>
        </p:txBody>
      </p:sp>
      <p:sp>
        <p:nvSpPr>
          <p:cNvPr id="5" name="Rectangle 4">
            <a:extLst>
              <a:ext uri="{FF2B5EF4-FFF2-40B4-BE49-F238E27FC236}">
                <a16:creationId xmlns:a16="http://schemas.microsoft.com/office/drawing/2014/main" id="{6190F037-DAC6-518B-CF92-65AF41564A32}"/>
              </a:ext>
            </a:extLst>
          </p:cNvPr>
          <p:cNvSpPr/>
          <p:nvPr/>
        </p:nvSpPr>
        <p:spPr>
          <a:xfrm>
            <a:off x="10280074" y="13854"/>
            <a:ext cx="796636" cy="1461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1277E16-C2C8-527D-8DF8-63C205BEB8A4}"/>
              </a:ext>
            </a:extLst>
          </p:cNvPr>
          <p:cNvSpPr/>
          <p:nvPr/>
        </p:nvSpPr>
        <p:spPr>
          <a:xfrm>
            <a:off x="1" y="3899864"/>
            <a:ext cx="3320898" cy="65116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art 8">
            <a:extLst>
              <a:ext uri="{FF2B5EF4-FFF2-40B4-BE49-F238E27FC236}">
                <a16:creationId xmlns:a16="http://schemas.microsoft.com/office/drawing/2014/main" id="{695A45FA-C0AC-7D30-81CE-8838D09BEEDC}"/>
              </a:ext>
            </a:extLst>
          </p:cNvPr>
          <p:cNvSpPr/>
          <p:nvPr/>
        </p:nvSpPr>
        <p:spPr>
          <a:xfrm rot="20488571">
            <a:off x="5845046" y="2546939"/>
            <a:ext cx="249382" cy="198245"/>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13">
            <a:extLst>
              <a:ext uri="{FF2B5EF4-FFF2-40B4-BE49-F238E27FC236}">
                <a16:creationId xmlns:a16="http://schemas.microsoft.com/office/drawing/2014/main" id="{5EDA7094-BCF7-1B20-9611-4CE323F8D9AF}"/>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27216151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968E-66E8-8B1B-05AB-34589CF8CB5D}"/>
              </a:ext>
            </a:extLst>
          </p:cNvPr>
          <p:cNvSpPr>
            <a:spLocks noGrp="1"/>
          </p:cNvSpPr>
          <p:nvPr>
            <p:ph type="title"/>
          </p:nvPr>
        </p:nvSpPr>
        <p:spPr/>
        <p:txBody>
          <a:bodyPr/>
          <a:lstStyle/>
          <a:p>
            <a:pPr algn="r" rtl="1"/>
            <a:r>
              <a:rPr lang="ar-AE" dirty="0"/>
              <a:t>خطف الحبيب</a:t>
            </a:r>
            <a:endParaRPr lang="en-US" dirty="0"/>
          </a:p>
        </p:txBody>
      </p:sp>
      <p:sp>
        <p:nvSpPr>
          <p:cNvPr id="3" name="Content Placeholder 2">
            <a:extLst>
              <a:ext uri="{FF2B5EF4-FFF2-40B4-BE49-F238E27FC236}">
                <a16:creationId xmlns:a16="http://schemas.microsoft.com/office/drawing/2014/main" id="{FAB06E74-63E9-8250-5D30-06A08A77C1CD}"/>
              </a:ext>
            </a:extLst>
          </p:cNvPr>
          <p:cNvSpPr>
            <a:spLocks noGrp="1"/>
          </p:cNvSpPr>
          <p:nvPr>
            <p:ph idx="1"/>
          </p:nvPr>
        </p:nvSpPr>
        <p:spPr>
          <a:xfrm>
            <a:off x="4139826" y="2302300"/>
            <a:ext cx="6233270" cy="4008247"/>
          </a:xfrm>
        </p:spPr>
        <p:txBody>
          <a:bodyPr>
            <a:normAutofit/>
          </a:bodyPr>
          <a:lstStyle/>
          <a:p>
            <a:pPr algn="just" rtl="1">
              <a:lnSpc>
                <a:spcPct val="150000"/>
              </a:lnSpc>
            </a:pPr>
            <a:r>
              <a:rPr lang="ar-AE" dirty="0"/>
              <a:t>الرواية تحكي عن مليونير كويتي يعيش برودة في علاقته بزوجته، ومعاناته بضياع ولده، وتباغته نظرة فتاة عابرة لتخطف قلبه، وتجره خلف عطرها، ليعزم أمرا يقلب حياته، مغامرة روائية صادمة يخوضها الروائي الكويتي طالب الرفاعي، بإزاحة اللثام عن المستور، وكشف أهم القضايا الإنسانية المؤلمة التي يعيشها المجتمع الكويتي، والمنطقة العربية</a:t>
            </a:r>
            <a:endParaRPr lang="en-US" dirty="0"/>
          </a:p>
        </p:txBody>
      </p:sp>
      <p:pic>
        <p:nvPicPr>
          <p:cNvPr id="7" name="Picture 6">
            <a:extLst>
              <a:ext uri="{FF2B5EF4-FFF2-40B4-BE49-F238E27FC236}">
                <a16:creationId xmlns:a16="http://schemas.microsoft.com/office/drawing/2014/main" id="{E67F87CF-4BF4-4281-76B6-793AF61A1B5A}"/>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l="14114" r="28479"/>
          <a:stretch/>
        </p:blipFill>
        <p:spPr>
          <a:xfrm>
            <a:off x="646111" y="1908782"/>
            <a:ext cx="1558449" cy="26493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a:extLst>
              <a:ext uri="{FF2B5EF4-FFF2-40B4-BE49-F238E27FC236}">
                <a16:creationId xmlns:a16="http://schemas.microsoft.com/office/drawing/2014/main" id="{31F98D1D-F8BA-1E2B-B08D-AF064DBC5DE2}"/>
              </a:ext>
            </a:extLst>
          </p:cNvPr>
          <p:cNvPicPr>
            <a:picLocks noChangeAspect="1"/>
          </p:cNvPicPr>
          <p:nvPr/>
        </p:nvPicPr>
        <p:blipFill rotWithShape="1">
          <a:blip r:embed="rId4">
            <a:extLst>
              <a:ext uri="{28A0092B-C50C-407E-A947-70E740481C1C}">
                <a14:useLocalDpi xmlns:a14="http://schemas.microsoft.com/office/drawing/2010/main" val="0"/>
              </a:ext>
            </a:extLst>
          </a:blip>
          <a:srcRect l="28877" r="29507"/>
          <a:stretch/>
        </p:blipFill>
        <p:spPr>
          <a:xfrm>
            <a:off x="1818904" y="2390476"/>
            <a:ext cx="1729310" cy="2493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Footer Placeholder 3">
            <a:extLst>
              <a:ext uri="{FF2B5EF4-FFF2-40B4-BE49-F238E27FC236}">
                <a16:creationId xmlns:a16="http://schemas.microsoft.com/office/drawing/2014/main" id="{07D6BB8D-2F9F-6E83-1882-1032C0D5053F}"/>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14165209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74F90DA-5D45-6C42-222C-7A02C7F28399}"/>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l="29192" r="28877"/>
          <a:stretch/>
        </p:blipFill>
        <p:spPr>
          <a:xfrm>
            <a:off x="379786" y="1554272"/>
            <a:ext cx="1882043" cy="26930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4CB1D4EC-577B-5C3A-5599-7AF20C110208}"/>
              </a:ext>
            </a:extLst>
          </p:cNvPr>
          <p:cNvSpPr>
            <a:spLocks noGrp="1"/>
          </p:cNvSpPr>
          <p:nvPr>
            <p:ph type="title"/>
          </p:nvPr>
        </p:nvSpPr>
        <p:spPr>
          <a:xfrm>
            <a:off x="1103312" y="452718"/>
            <a:ext cx="8947522" cy="1400530"/>
          </a:xfrm>
        </p:spPr>
        <p:txBody>
          <a:bodyPr/>
          <a:lstStyle/>
          <a:p>
            <a:pPr algn="r" rtl="1"/>
            <a:r>
              <a:rPr lang="ar-AE" dirty="0"/>
              <a:t>طالب الرفاعي</a:t>
            </a:r>
            <a:endParaRPr lang="en-US" dirty="0"/>
          </a:p>
        </p:txBody>
      </p:sp>
      <p:sp>
        <p:nvSpPr>
          <p:cNvPr id="3" name="Content Placeholder 2">
            <a:extLst>
              <a:ext uri="{FF2B5EF4-FFF2-40B4-BE49-F238E27FC236}">
                <a16:creationId xmlns:a16="http://schemas.microsoft.com/office/drawing/2014/main" id="{72195E23-4A79-1284-592F-8EA3329EF7D9}"/>
              </a:ext>
            </a:extLst>
          </p:cNvPr>
          <p:cNvSpPr>
            <a:spLocks noGrp="1"/>
          </p:cNvSpPr>
          <p:nvPr>
            <p:ph idx="1"/>
          </p:nvPr>
        </p:nvSpPr>
        <p:spPr>
          <a:xfrm>
            <a:off x="3655620" y="1608781"/>
            <a:ext cx="6914767" cy="4195481"/>
          </a:xfrm>
        </p:spPr>
        <p:txBody>
          <a:bodyPr>
            <a:normAutofit lnSpcReduction="10000"/>
          </a:bodyPr>
          <a:lstStyle/>
          <a:p>
            <a:pPr algn="just" rtl="1">
              <a:lnSpc>
                <a:spcPct val="150000"/>
              </a:lnSpc>
            </a:pPr>
            <a:r>
              <a:rPr lang="ar-AE" dirty="0"/>
              <a:t>طالب الرفاعي روائي وقاص كويتي من مواليد عام 1958 حصل على بكالوريوس الهندسة المدنية من جامعة الكويت عام 1982 وشهادة الماجستير (</a:t>
            </a:r>
            <a:r>
              <a:rPr lang="en-US" dirty="0"/>
              <a:t>MFA) </a:t>
            </a:r>
            <a:r>
              <a:rPr lang="ar-AE" dirty="0"/>
              <a:t>في الكتابة الإبداعية من جامعة </a:t>
            </a:r>
            <a:r>
              <a:rPr lang="ar-AE" dirty="0" err="1"/>
              <a:t>كنغستون</a:t>
            </a:r>
            <a:r>
              <a:rPr lang="ar-AE" dirty="0"/>
              <a:t> لندن . بدأ الكتابة الأدبية أثناء الدراسة الجامعية في منتصف السبعينيات. ترجمت بعض أعماله إلى الإنجليزية والفرنسية والألمانية.</a:t>
            </a:r>
            <a:r>
              <a:rPr lang="en-US" dirty="0"/>
              <a:t> </a:t>
            </a:r>
          </a:p>
          <a:p>
            <a:pPr algn="just" rtl="1">
              <a:lnSpc>
                <a:spcPct val="150000"/>
              </a:lnSpc>
            </a:pPr>
            <a:r>
              <a:rPr lang="ar-AE" dirty="0"/>
              <a:t>رأس لجنة التحكيم لجائزة البوكر العربية في دورتها الثالثة 2010. هو مؤسس ومدير الملتقى الثقافي في الكويت. وكذلك مؤسس ومدير جائزة الملتقى للقصة القصيرة العربية. يعمل أستاذ زائرا لمادة الكتابة الإبداعية في الجامعة الأمريكية في الكويت</a:t>
            </a:r>
            <a:endParaRPr lang="en-US" dirty="0"/>
          </a:p>
        </p:txBody>
      </p:sp>
      <p:pic>
        <p:nvPicPr>
          <p:cNvPr id="5" name="Picture 4">
            <a:extLst>
              <a:ext uri="{FF2B5EF4-FFF2-40B4-BE49-F238E27FC236}">
                <a16:creationId xmlns:a16="http://schemas.microsoft.com/office/drawing/2014/main" id="{7560535C-6B0B-A094-73B1-7A633AE6F590}"/>
              </a:ext>
            </a:extLst>
          </p:cNvPr>
          <p:cNvPicPr>
            <a:picLocks noChangeAspect="1"/>
          </p:cNvPicPr>
          <p:nvPr/>
        </p:nvPicPr>
        <p:blipFill rotWithShape="1">
          <a:blip r:embed="rId4">
            <a:extLst>
              <a:ext uri="{28A0092B-C50C-407E-A947-70E740481C1C}">
                <a14:useLocalDpi xmlns:a14="http://schemas.microsoft.com/office/drawing/2010/main" val="0"/>
              </a:ext>
            </a:extLst>
          </a:blip>
          <a:srcRect l="15548" r="30296" b="20000"/>
          <a:stretch/>
        </p:blipFill>
        <p:spPr>
          <a:xfrm>
            <a:off x="1500254" y="2543053"/>
            <a:ext cx="2037881" cy="263854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Footer Placeholder 3">
            <a:extLst>
              <a:ext uri="{FF2B5EF4-FFF2-40B4-BE49-F238E27FC236}">
                <a16:creationId xmlns:a16="http://schemas.microsoft.com/office/drawing/2014/main" id="{F574E05B-5474-162D-FB96-7040DE67F29E}"/>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2639085027"/>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E5C5B9-245F-F43C-8854-D184EA778624}"/>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tretch>
            <a:fillRect/>
          </a:stretch>
        </p:blipFill>
        <p:spPr>
          <a:xfrm>
            <a:off x="579065" y="1876943"/>
            <a:ext cx="1772249" cy="284045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B41C0DB3-1AB0-F791-C18B-4429145C0D12}"/>
              </a:ext>
            </a:extLst>
          </p:cNvPr>
          <p:cNvSpPr>
            <a:spLocks noGrp="1"/>
          </p:cNvSpPr>
          <p:nvPr>
            <p:ph type="title"/>
          </p:nvPr>
        </p:nvSpPr>
        <p:spPr>
          <a:xfrm>
            <a:off x="4589418" y="548513"/>
            <a:ext cx="5165325" cy="1400530"/>
          </a:xfrm>
        </p:spPr>
        <p:txBody>
          <a:bodyPr/>
          <a:lstStyle/>
          <a:p>
            <a:pPr algn="r" rtl="1"/>
            <a:r>
              <a:rPr lang="ar-AE" dirty="0"/>
              <a:t>إطلاق الروح البرية للمرأة</a:t>
            </a:r>
            <a:endParaRPr lang="en-US" dirty="0"/>
          </a:p>
        </p:txBody>
      </p:sp>
      <p:sp>
        <p:nvSpPr>
          <p:cNvPr id="3" name="Content Placeholder 2">
            <a:extLst>
              <a:ext uri="{FF2B5EF4-FFF2-40B4-BE49-F238E27FC236}">
                <a16:creationId xmlns:a16="http://schemas.microsoft.com/office/drawing/2014/main" id="{291B1E16-3494-C7A5-BC00-7A80A5514B6C}"/>
              </a:ext>
            </a:extLst>
          </p:cNvPr>
          <p:cNvSpPr>
            <a:spLocks noGrp="1"/>
          </p:cNvSpPr>
          <p:nvPr>
            <p:ph idx="1"/>
          </p:nvPr>
        </p:nvSpPr>
        <p:spPr>
          <a:xfrm>
            <a:off x="4412767" y="1655886"/>
            <a:ext cx="6252916" cy="4195481"/>
          </a:xfrm>
        </p:spPr>
        <p:txBody>
          <a:bodyPr>
            <a:normAutofit lnSpcReduction="10000"/>
          </a:bodyPr>
          <a:lstStyle/>
          <a:p>
            <a:pPr algn="just" rtl="1">
              <a:lnSpc>
                <a:spcPct val="150000"/>
              </a:lnSpc>
            </a:pPr>
            <a:r>
              <a:rPr lang="ar-AE" dirty="0"/>
              <a:t>تعمل كلاريسا بنكولا في "إطلاق الروح البرية للمرأة" على تأكيد قيمة الحب من خلال تحرير روح النساء واستلهامها لمريم العذراء كأيقونة نسوية عالمية تتكرر بآلاف الصور والتجليات وبكل الألوان في فلكلور مختلف الشعوب، وتحض كل النساء على بعث مريم وقدرتها على إفشاء الحب والسلام. </a:t>
            </a:r>
          </a:p>
          <a:p>
            <a:pPr algn="just" rtl="1">
              <a:lnSpc>
                <a:spcPct val="150000"/>
              </a:lnSpc>
            </a:pPr>
            <a:r>
              <a:rPr lang="ar-AE" dirty="0"/>
              <a:t>يتسم أسلوبها بالشاعرية الصوفية الرائقة، لكن ليس في إطار معزول عن الواقع الاجتماعي والسياسي للمرأة، سوف تستمد القارئة من هذا الكتاب القوة والشجاعة لاستكمال رحلة الحياة، وتجد التعزية والمواساة عن كل فقد في الحياة وصدماتها.</a:t>
            </a:r>
            <a:endParaRPr lang="en-US" dirty="0"/>
          </a:p>
        </p:txBody>
      </p:sp>
      <p:pic>
        <p:nvPicPr>
          <p:cNvPr id="5" name="Picture 4">
            <a:extLst>
              <a:ext uri="{FF2B5EF4-FFF2-40B4-BE49-F238E27FC236}">
                <a16:creationId xmlns:a16="http://schemas.microsoft.com/office/drawing/2014/main" id="{DB1F9DFB-95CF-A407-EF6F-E7915EB1E815}"/>
              </a:ext>
            </a:extLst>
          </p:cNvPr>
          <p:cNvPicPr>
            <a:picLocks noChangeAspect="1"/>
          </p:cNvPicPr>
          <p:nvPr/>
        </p:nvPicPr>
        <p:blipFill rotWithShape="1">
          <a:blip r:embed="rId4">
            <a:extLst>
              <a:ext uri="{28A0092B-C50C-407E-A947-70E740481C1C}">
                <a14:useLocalDpi xmlns:a14="http://schemas.microsoft.com/office/drawing/2010/main" val="0"/>
              </a:ext>
            </a:extLst>
          </a:blip>
          <a:srcRect l="3665" r="2424"/>
          <a:stretch/>
        </p:blipFill>
        <p:spPr>
          <a:xfrm>
            <a:off x="1782626" y="2526295"/>
            <a:ext cx="1976846" cy="2781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Footer Placeholder 3">
            <a:extLst>
              <a:ext uri="{FF2B5EF4-FFF2-40B4-BE49-F238E27FC236}">
                <a16:creationId xmlns:a16="http://schemas.microsoft.com/office/drawing/2014/main" id="{D811AEDE-7DEB-C449-080C-9CA3F03E3BF3}"/>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35592623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9F4A83-BF00-4314-2439-43ACD56BFD73}"/>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l="4906" r="4493"/>
          <a:stretch/>
        </p:blipFill>
        <p:spPr>
          <a:xfrm>
            <a:off x="310178" y="1680066"/>
            <a:ext cx="1617281" cy="23585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B41C0DB3-1AB0-F791-C18B-4429145C0D12}"/>
              </a:ext>
            </a:extLst>
          </p:cNvPr>
          <p:cNvSpPr>
            <a:spLocks noGrp="1"/>
          </p:cNvSpPr>
          <p:nvPr>
            <p:ph type="title"/>
          </p:nvPr>
        </p:nvSpPr>
        <p:spPr>
          <a:xfrm>
            <a:off x="5712823" y="452718"/>
            <a:ext cx="4338011" cy="1400530"/>
          </a:xfrm>
        </p:spPr>
        <p:txBody>
          <a:bodyPr/>
          <a:lstStyle/>
          <a:p>
            <a:pPr algn="r" rtl="1"/>
            <a:r>
              <a:rPr lang="ar-AE" dirty="0"/>
              <a:t>كلاريسا بنكولا إيستس</a:t>
            </a:r>
            <a:endParaRPr lang="en-US" dirty="0"/>
          </a:p>
        </p:txBody>
      </p:sp>
      <p:sp>
        <p:nvSpPr>
          <p:cNvPr id="3" name="Content Placeholder 2">
            <a:extLst>
              <a:ext uri="{FF2B5EF4-FFF2-40B4-BE49-F238E27FC236}">
                <a16:creationId xmlns:a16="http://schemas.microsoft.com/office/drawing/2014/main" id="{291B1E16-3494-C7A5-BC00-7A80A5514B6C}"/>
              </a:ext>
            </a:extLst>
          </p:cNvPr>
          <p:cNvSpPr>
            <a:spLocks noGrp="1"/>
          </p:cNvSpPr>
          <p:nvPr>
            <p:ph idx="1"/>
          </p:nvPr>
        </p:nvSpPr>
        <p:spPr>
          <a:xfrm>
            <a:off x="3317967" y="1501455"/>
            <a:ext cx="7024452" cy="4116564"/>
          </a:xfrm>
        </p:spPr>
        <p:txBody>
          <a:bodyPr>
            <a:normAutofit fontScale="92500" lnSpcReduction="10000"/>
          </a:bodyPr>
          <a:lstStyle/>
          <a:p>
            <a:pPr algn="just" rtl="1">
              <a:lnSpc>
                <a:spcPct val="150000"/>
              </a:lnSpc>
            </a:pPr>
            <a:r>
              <a:rPr lang="ar-AE" dirty="0"/>
              <a:t> شاعرة ومحللة وأخصائية ما بعد الصدمة وهي أمريكية من الجيل الأول نشأت في قرية ريفية، يبلغ عدد سكانها 600 نسمة، بالقرب من البحيرات العظمى.</a:t>
            </a:r>
          </a:p>
          <a:p>
            <a:pPr algn="just" rtl="1">
              <a:lnSpc>
                <a:spcPct val="150000"/>
              </a:lnSpc>
            </a:pPr>
            <a:r>
              <a:rPr lang="ar-AE" dirty="0"/>
              <a:t>عملت كناشطة طوال عمرها في خدمة من لا صوت لهم. كأخصائية في التعافي بعد الصدمة ومحللة لمدة 48 عاما من الممارسة السريرية مع الأشخاص الذين أصيبوا بصدمة بسبب الحرب والإقصاء وضحايا التعذيب ، كما عملت كصحفية تغطي قصص المعاناة الإنسانية والأمل.</a:t>
            </a:r>
          </a:p>
          <a:p>
            <a:pPr algn="just" rtl="1">
              <a:lnSpc>
                <a:spcPct val="150000"/>
              </a:lnSpc>
            </a:pPr>
            <a:r>
              <a:rPr lang="ar-AE" dirty="0"/>
              <a:t>تتأثر كتاباتها بعمق بأفراد عائلتها الذين كانوا مزارعين عمليين ، ورعاة ، وهواة قفز ، وعمال عجلات ، ونساجين ، وبساتين ، وخياطين ، وصانعي خزائن ، وصانعي أربطة ، وتريكو ، وفرسان من بلدانهم القديمة.</a:t>
            </a:r>
          </a:p>
        </p:txBody>
      </p:sp>
      <p:pic>
        <p:nvPicPr>
          <p:cNvPr id="5" name="Picture 4">
            <a:extLst>
              <a:ext uri="{FF2B5EF4-FFF2-40B4-BE49-F238E27FC236}">
                <a16:creationId xmlns:a16="http://schemas.microsoft.com/office/drawing/2014/main" id="{E2F7C628-3F94-11E1-3702-FFAA0D8EA3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0156" y="2185758"/>
            <a:ext cx="1791160" cy="261697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Footer Placeholder 3">
            <a:extLst>
              <a:ext uri="{FF2B5EF4-FFF2-40B4-BE49-F238E27FC236}">
                <a16:creationId xmlns:a16="http://schemas.microsoft.com/office/drawing/2014/main" id="{32A21D88-AA1C-1687-5283-BDE8DD4FF3CD}"/>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3144124560"/>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A4C142-6471-DE45-E5F6-4E731C1934A1}"/>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tretch>
            <a:fillRect/>
          </a:stretch>
        </p:blipFill>
        <p:spPr>
          <a:xfrm flipH="1">
            <a:off x="562274" y="1593272"/>
            <a:ext cx="1690452" cy="283844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56D985BB-F396-7AFA-7F9F-D2D94014C9E6}"/>
              </a:ext>
            </a:extLst>
          </p:cNvPr>
          <p:cNvSpPr>
            <a:spLocks noGrp="1"/>
          </p:cNvSpPr>
          <p:nvPr>
            <p:ph type="title"/>
          </p:nvPr>
        </p:nvSpPr>
        <p:spPr>
          <a:xfrm>
            <a:off x="7536873" y="687140"/>
            <a:ext cx="2783143" cy="906132"/>
          </a:xfrm>
        </p:spPr>
        <p:txBody>
          <a:bodyPr/>
          <a:lstStyle/>
          <a:p>
            <a:pPr algn="r" rtl="1"/>
            <a:r>
              <a:rPr lang="ar-AE" dirty="0"/>
              <a:t>خيار الحب</a:t>
            </a:r>
            <a:endParaRPr lang="en-US" dirty="0"/>
          </a:p>
        </p:txBody>
      </p:sp>
      <p:sp>
        <p:nvSpPr>
          <p:cNvPr id="3" name="Content Placeholder 2">
            <a:extLst>
              <a:ext uri="{FF2B5EF4-FFF2-40B4-BE49-F238E27FC236}">
                <a16:creationId xmlns:a16="http://schemas.microsoft.com/office/drawing/2014/main" id="{8D117348-F8CA-3EA5-C690-5CACBA38CED3}"/>
              </a:ext>
            </a:extLst>
          </p:cNvPr>
          <p:cNvSpPr>
            <a:spLocks noGrp="1"/>
          </p:cNvSpPr>
          <p:nvPr>
            <p:ph idx="1"/>
          </p:nvPr>
        </p:nvSpPr>
        <p:spPr>
          <a:xfrm>
            <a:off x="4345577" y="2052918"/>
            <a:ext cx="5704276" cy="4195481"/>
          </a:xfrm>
        </p:spPr>
        <p:txBody>
          <a:bodyPr>
            <a:normAutofit/>
          </a:bodyPr>
          <a:lstStyle/>
          <a:p>
            <a:pPr algn="r" rtl="1"/>
            <a:endParaRPr lang="ar-AE" dirty="0"/>
          </a:p>
          <a:p>
            <a:pPr algn="r" rtl="1"/>
            <a:endParaRPr lang="en-US" dirty="0"/>
          </a:p>
        </p:txBody>
      </p:sp>
      <p:pic>
        <p:nvPicPr>
          <p:cNvPr id="5" name="Picture 4">
            <a:extLst>
              <a:ext uri="{FF2B5EF4-FFF2-40B4-BE49-F238E27FC236}">
                <a16:creationId xmlns:a16="http://schemas.microsoft.com/office/drawing/2014/main" id="{584491B0-7845-31AD-34F5-EC7F8D562A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2590" y="2180157"/>
            <a:ext cx="1938028" cy="28384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a:extLst>
              <a:ext uri="{FF2B5EF4-FFF2-40B4-BE49-F238E27FC236}">
                <a16:creationId xmlns:a16="http://schemas.microsoft.com/office/drawing/2014/main" id="{650095A9-FBDD-AA80-01C5-AD6E9BEEC964}"/>
              </a:ext>
            </a:extLst>
          </p:cNvPr>
          <p:cNvSpPr txBox="1"/>
          <p:nvPr/>
        </p:nvSpPr>
        <p:spPr>
          <a:xfrm>
            <a:off x="3877841" y="1679077"/>
            <a:ext cx="6367596" cy="4189993"/>
          </a:xfrm>
          <a:prstGeom prst="rect">
            <a:avLst/>
          </a:prstGeom>
          <a:noFill/>
        </p:spPr>
        <p:txBody>
          <a:bodyPr wrap="square" rtlCol="0">
            <a:spAutoFit/>
          </a:bodyPr>
          <a:lstStyle/>
          <a:p>
            <a:pPr marL="285750" indent="-285750" algn="just" rtl="1">
              <a:lnSpc>
                <a:spcPct val="150000"/>
              </a:lnSpc>
              <a:buFont typeface="Wingdings" panose="05000000000000000000" pitchFamily="2" charset="2"/>
              <a:buChar char="Ø"/>
            </a:pPr>
            <a:r>
              <a:rPr lang="ar-AE" sz="2000" dirty="0"/>
              <a:t>دليل بليغ ومؤثر لتحويل علاقتك بالحب نفسه ستكشف كيف </a:t>
            </a:r>
            <a:r>
              <a:rPr lang="ar-AE" sz="2000" dirty="0" err="1"/>
              <a:t>ان</a:t>
            </a:r>
            <a:r>
              <a:rPr lang="ar-AE" sz="2000" dirty="0"/>
              <a:t> الحب هو خيار يمكنك القيام به من لحظة الى أخرى وكيفية استخدامه باعتباره أعلى ممارسة روحية .</a:t>
            </a:r>
          </a:p>
          <a:p>
            <a:pPr marL="285750" indent="-285750" algn="just" rtl="1">
              <a:lnSpc>
                <a:spcPct val="150000"/>
              </a:lnSpc>
              <a:buFont typeface="Wingdings" panose="05000000000000000000" pitchFamily="2" charset="2"/>
              <a:buChar char="Ø"/>
            </a:pPr>
            <a:r>
              <a:rPr lang="ar-AE" sz="2000" dirty="0"/>
              <a:t>الحب لا يأتي من الخارج من حياتنا، بل يأتي من الداخل إلينا، هذا الفهم المستنير يعني انه لا يتعين علينا انتظار وصول الحب حتى نشعر به، أو لشخص ما ظل يعاملنا بطريقة معينة.</a:t>
            </a:r>
          </a:p>
          <a:p>
            <a:pPr marL="285750" indent="-285750" algn="just" rtl="1">
              <a:lnSpc>
                <a:spcPct val="150000"/>
              </a:lnSpc>
              <a:buFont typeface="Wingdings" panose="05000000000000000000" pitchFamily="2" charset="2"/>
              <a:buChar char="Ø"/>
            </a:pPr>
            <a:r>
              <a:rPr lang="ar-AE" sz="2000" dirty="0"/>
              <a:t> لتجربة ذلك يمكننا أن نختار أن نكون في حالة حب، لأنه مصدرنا وجوهرنا، عندها فقط يمكننا أن نجلب هذا الحب بشكل اصلي إلى داخلنا إلى العلاقات والتفاعل مع العالم </a:t>
            </a:r>
            <a:endParaRPr lang="en-US" sz="2000" dirty="0"/>
          </a:p>
        </p:txBody>
      </p:sp>
      <p:sp>
        <p:nvSpPr>
          <p:cNvPr id="8" name="Footer Placeholder 7">
            <a:extLst>
              <a:ext uri="{FF2B5EF4-FFF2-40B4-BE49-F238E27FC236}">
                <a16:creationId xmlns:a16="http://schemas.microsoft.com/office/drawing/2014/main" id="{2D656850-1047-A861-A7DC-86F816789BE1}"/>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926739431"/>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1189149-C518-8DF6-7935-1D31B8018F0C}"/>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tretch>
            <a:fillRect/>
          </a:stretch>
        </p:blipFill>
        <p:spPr>
          <a:xfrm>
            <a:off x="646111" y="1396438"/>
            <a:ext cx="1873310" cy="25146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69538888-883C-5861-9EE0-96F7E958AD5D}"/>
              </a:ext>
            </a:extLst>
          </p:cNvPr>
          <p:cNvSpPr>
            <a:spLocks noGrp="1"/>
          </p:cNvSpPr>
          <p:nvPr>
            <p:ph type="title"/>
          </p:nvPr>
        </p:nvSpPr>
        <p:spPr/>
        <p:txBody>
          <a:bodyPr/>
          <a:lstStyle/>
          <a:p>
            <a:pPr algn="r" rtl="1"/>
            <a:r>
              <a:rPr lang="ar-AE" dirty="0"/>
              <a:t>باربرا دي أنجليس</a:t>
            </a:r>
            <a:endParaRPr lang="en-US" dirty="0"/>
          </a:p>
        </p:txBody>
      </p:sp>
      <p:sp>
        <p:nvSpPr>
          <p:cNvPr id="3" name="Content Placeholder 2">
            <a:extLst>
              <a:ext uri="{FF2B5EF4-FFF2-40B4-BE49-F238E27FC236}">
                <a16:creationId xmlns:a16="http://schemas.microsoft.com/office/drawing/2014/main" id="{2AAEDA8E-1311-5287-878F-D53663236344}"/>
              </a:ext>
            </a:extLst>
          </p:cNvPr>
          <p:cNvSpPr>
            <a:spLocks noGrp="1"/>
          </p:cNvSpPr>
          <p:nvPr>
            <p:ph idx="1"/>
          </p:nvPr>
        </p:nvSpPr>
        <p:spPr>
          <a:xfrm>
            <a:off x="3881627" y="1279956"/>
            <a:ext cx="6296459" cy="4195481"/>
          </a:xfrm>
        </p:spPr>
        <p:txBody>
          <a:bodyPr>
            <a:normAutofit lnSpcReduction="10000"/>
          </a:bodyPr>
          <a:lstStyle/>
          <a:p>
            <a:pPr marL="0" indent="0" algn="just" rtl="1">
              <a:lnSpc>
                <a:spcPct val="150000"/>
              </a:lnSpc>
              <a:buNone/>
            </a:pPr>
            <a:endParaRPr lang="ar-AE" dirty="0"/>
          </a:p>
          <a:p>
            <a:pPr algn="just" rtl="1">
              <a:lnSpc>
                <a:spcPct val="150000"/>
              </a:lnSpc>
            </a:pPr>
            <a:r>
              <a:rPr lang="ar-AE" dirty="0"/>
              <a:t>هي أحد المُعلّمين الأكثر تأثيراً في عصرنا في مجال التحوّل الشخصي والروحي. باعتبارها كاتبة، ومتحدّثة، وشخصيّة إعلامية مشهورة، فهي أسطورة كونها أحد أوائل الأشخاص الذين ساعدوا على تعميم حركة مساعدة الذات في الثمانينيات.</a:t>
            </a:r>
          </a:p>
          <a:p>
            <a:pPr algn="just" rtl="1">
              <a:lnSpc>
                <a:spcPct val="150000"/>
              </a:lnSpc>
            </a:pPr>
            <a:r>
              <a:rPr lang="ar-AE" dirty="0"/>
              <a:t>لقد قامَت الدكتورة "دي أنجليس" بكتابة خمسة عشر كتاباً من الكتب الأكثر مبيعاً والتي باعت أكثر من عشرة ملايين نسخة ونُشرِت في خمس وعشرين لغة بما في ذلك أربعة كتب احتلّت المركز الأول في تصنيف "نيويورك تايمز" للكتب الأكثر مبيعاً. </a:t>
            </a:r>
          </a:p>
          <a:p>
            <a:pPr algn="just" rtl="1">
              <a:lnSpc>
                <a:spcPct val="150000"/>
              </a:lnSpc>
            </a:pPr>
            <a:endParaRPr lang="en-US" dirty="0"/>
          </a:p>
        </p:txBody>
      </p:sp>
      <p:pic>
        <p:nvPicPr>
          <p:cNvPr id="7" name="Picture 6">
            <a:extLst>
              <a:ext uri="{FF2B5EF4-FFF2-40B4-BE49-F238E27FC236}">
                <a16:creationId xmlns:a16="http://schemas.microsoft.com/office/drawing/2014/main" id="{3884FA04-5B19-F8DA-A520-F5F60EF3B7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9758" y="1993411"/>
            <a:ext cx="1690886" cy="2514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Footer Placeholder 3">
            <a:extLst>
              <a:ext uri="{FF2B5EF4-FFF2-40B4-BE49-F238E27FC236}">
                <a16:creationId xmlns:a16="http://schemas.microsoft.com/office/drawing/2014/main" id="{2BB9227A-1BF5-577A-2380-9CFB6C63D6AB}"/>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30612582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930F3A5-23F2-08B5-90B6-07AB7022B1CE}"/>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tretch>
            <a:fillRect/>
          </a:stretch>
        </p:blipFill>
        <p:spPr>
          <a:xfrm flipH="1">
            <a:off x="524430" y="1759883"/>
            <a:ext cx="1748354" cy="27012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69538888-883C-5861-9EE0-96F7E958AD5D}"/>
              </a:ext>
            </a:extLst>
          </p:cNvPr>
          <p:cNvSpPr>
            <a:spLocks noGrp="1"/>
          </p:cNvSpPr>
          <p:nvPr>
            <p:ph type="title"/>
          </p:nvPr>
        </p:nvSpPr>
        <p:spPr>
          <a:xfrm>
            <a:off x="4260273" y="609601"/>
            <a:ext cx="5658943" cy="1400530"/>
          </a:xfrm>
        </p:spPr>
        <p:txBody>
          <a:bodyPr/>
          <a:lstStyle/>
          <a:p>
            <a:pPr algn="r" rtl="1"/>
            <a:r>
              <a:rPr lang="ar-AE" dirty="0"/>
              <a:t>الزواج الخالد / الزواج الأبدي</a:t>
            </a:r>
            <a:br>
              <a:rPr lang="ar-AE" dirty="0"/>
            </a:br>
            <a:endParaRPr lang="en-US" dirty="0"/>
          </a:p>
        </p:txBody>
      </p:sp>
      <p:sp>
        <p:nvSpPr>
          <p:cNvPr id="3" name="Content Placeholder 2">
            <a:extLst>
              <a:ext uri="{FF2B5EF4-FFF2-40B4-BE49-F238E27FC236}">
                <a16:creationId xmlns:a16="http://schemas.microsoft.com/office/drawing/2014/main" id="{2AAEDA8E-1311-5287-878F-D53663236344}"/>
              </a:ext>
            </a:extLst>
          </p:cNvPr>
          <p:cNvSpPr>
            <a:spLocks noGrp="1"/>
          </p:cNvSpPr>
          <p:nvPr>
            <p:ph idx="1"/>
          </p:nvPr>
        </p:nvSpPr>
        <p:spPr>
          <a:xfrm>
            <a:off x="3962400" y="2052918"/>
            <a:ext cx="6087453" cy="4195481"/>
          </a:xfrm>
        </p:spPr>
        <p:txBody>
          <a:bodyPr>
            <a:normAutofit/>
          </a:bodyPr>
          <a:lstStyle/>
          <a:p>
            <a:pPr algn="just" rtl="1">
              <a:lnSpc>
                <a:spcPct val="150000"/>
              </a:lnSpc>
            </a:pPr>
            <a:r>
              <a:rPr lang="ar-AE" dirty="0"/>
              <a:t>الزوج الأبدي أو الزوج الخالد..... رواية للأديب الروسي فيودور دوستويفسكي، نشرت سنة 1870 بمجلة الفجر الأدبية. تسرد الرواية، عبر فصولها السبعة عشر، العلاقة المعقدة بين كلا من الزوج والزوجة والعشيق، فالزوج هو “بافيل </a:t>
            </a:r>
            <a:r>
              <a:rPr lang="ar-AE" dirty="0" err="1"/>
              <a:t>بافلوفيتش</a:t>
            </a:r>
            <a:r>
              <a:rPr lang="ar-AE" dirty="0"/>
              <a:t>” المعروف أيضا بـ “</a:t>
            </a:r>
            <a:r>
              <a:rPr lang="ar-AE" dirty="0" err="1"/>
              <a:t>تروسوتسكي</a:t>
            </a:r>
            <a:r>
              <a:rPr lang="ar-AE" dirty="0"/>
              <a:t>” أما الزوجة فهي العشيقة المتوفاة والتي تركت زوجها </a:t>
            </a:r>
            <a:r>
              <a:rPr lang="ar-AE" dirty="0" err="1"/>
              <a:t>تروسوتسكي</a:t>
            </a:r>
            <a:r>
              <a:rPr lang="ar-AE" dirty="0"/>
              <a:t> أرملًا ومدمن للخمر وهو يعيش مع ابنته “ليزا” والتي يعاملها معاملة سيئة ويشك في أنها ليست من صلبه، أما العشيق فهو “فيلتشانينوف” والذي يعيش حياة هزلية بائسة وسيطر عليه </a:t>
            </a:r>
            <a:r>
              <a:rPr lang="ar-AE" dirty="0" err="1"/>
              <a:t>الإكتئاب</a:t>
            </a:r>
            <a:r>
              <a:rPr lang="ar-AE" dirty="0"/>
              <a:t> المزمن.</a:t>
            </a:r>
            <a:endParaRPr lang="en-US" dirty="0"/>
          </a:p>
        </p:txBody>
      </p:sp>
      <p:pic>
        <p:nvPicPr>
          <p:cNvPr id="5" name="Picture 4">
            <a:extLst>
              <a:ext uri="{FF2B5EF4-FFF2-40B4-BE49-F238E27FC236}">
                <a16:creationId xmlns:a16="http://schemas.microsoft.com/office/drawing/2014/main" id="{8976574A-0BE3-1E6E-577D-35A54C369950}"/>
              </a:ext>
            </a:extLst>
          </p:cNvPr>
          <p:cNvPicPr>
            <a:picLocks noChangeAspect="1"/>
          </p:cNvPicPr>
          <p:nvPr/>
        </p:nvPicPr>
        <p:blipFill rotWithShape="1">
          <a:blip r:embed="rId4">
            <a:extLst>
              <a:ext uri="{28A0092B-C50C-407E-A947-70E740481C1C}">
                <a14:useLocalDpi xmlns:a14="http://schemas.microsoft.com/office/drawing/2010/main" val="0"/>
              </a:ext>
            </a:extLst>
          </a:blip>
          <a:srcRect l="8370" r="10129"/>
          <a:stretch/>
        </p:blipFill>
        <p:spPr>
          <a:xfrm>
            <a:off x="1586583" y="2343584"/>
            <a:ext cx="1748354" cy="24500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Footer Placeholder 3">
            <a:extLst>
              <a:ext uri="{FF2B5EF4-FFF2-40B4-BE49-F238E27FC236}">
                <a16:creationId xmlns:a16="http://schemas.microsoft.com/office/drawing/2014/main" id="{87A9A3F3-13D0-DC60-BF57-854FC5028173}"/>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3729531691"/>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E305F3D-F726-2E70-9F3D-721EB3052A18}"/>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rcRect l="9671" r="10230"/>
          <a:stretch/>
        </p:blipFill>
        <p:spPr>
          <a:xfrm>
            <a:off x="305218" y="2151121"/>
            <a:ext cx="1502979" cy="21431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82624182-FA35-8E8B-937D-3209B73E196D}"/>
              </a:ext>
            </a:extLst>
          </p:cNvPr>
          <p:cNvSpPr>
            <a:spLocks noGrp="1"/>
          </p:cNvSpPr>
          <p:nvPr>
            <p:ph type="title"/>
          </p:nvPr>
        </p:nvSpPr>
        <p:spPr>
          <a:xfrm>
            <a:off x="5738648" y="452718"/>
            <a:ext cx="4312186" cy="1400530"/>
          </a:xfrm>
        </p:spPr>
        <p:txBody>
          <a:bodyPr/>
          <a:lstStyle/>
          <a:p>
            <a:pPr algn="r" rtl="1"/>
            <a:r>
              <a:rPr lang="ar-AE" dirty="0"/>
              <a:t>تيودور دوستويفسكي</a:t>
            </a:r>
            <a:endParaRPr lang="en-US" dirty="0"/>
          </a:p>
        </p:txBody>
      </p:sp>
      <p:sp>
        <p:nvSpPr>
          <p:cNvPr id="3" name="Content Placeholder 2">
            <a:extLst>
              <a:ext uri="{FF2B5EF4-FFF2-40B4-BE49-F238E27FC236}">
                <a16:creationId xmlns:a16="http://schemas.microsoft.com/office/drawing/2014/main" id="{63A40D12-8AAC-0E40-1122-7571D5F3E50C}"/>
              </a:ext>
            </a:extLst>
          </p:cNvPr>
          <p:cNvSpPr>
            <a:spLocks noGrp="1"/>
          </p:cNvSpPr>
          <p:nvPr>
            <p:ph idx="1"/>
          </p:nvPr>
        </p:nvSpPr>
        <p:spPr>
          <a:xfrm>
            <a:off x="2812472" y="1785565"/>
            <a:ext cx="7708196" cy="4195481"/>
          </a:xfrm>
        </p:spPr>
        <p:txBody>
          <a:bodyPr>
            <a:normAutofit lnSpcReduction="10000"/>
          </a:bodyPr>
          <a:lstStyle/>
          <a:p>
            <a:pPr algn="just" rtl="1">
              <a:lnSpc>
                <a:spcPct val="170000"/>
              </a:lnSpc>
            </a:pPr>
            <a:r>
              <a:rPr lang="ar-AE" sz="1800" dirty="0"/>
              <a:t>واحد من أكبر الكتاب الروس ومن أفضل الكتاب العالميين، وأعماله كان لها أثر عميق ودائم على أدب القرن العشرين.</a:t>
            </a:r>
          </a:p>
          <a:p>
            <a:pPr algn="just" rtl="1">
              <a:lnSpc>
                <a:spcPct val="170000"/>
              </a:lnSpc>
            </a:pPr>
            <a:r>
              <a:rPr lang="ar-AE" sz="1800" dirty="0"/>
              <a:t>في السنوات اللاحقة، عَمِل دوستويفسكي كصحفيّ، ونَشر وحرّر في العديد من المجلّات الأدبية، وعُرِفت تلك الأعمال بـ مذكرات كاتب وهي عبارة عن مجموعة مُجمّعة من مقالاته خلال أعوام 1873-1881. وقد واجه صعوبات مالية بعد أن سافر لبلدان أوروبا الغربية ولعب القِمار. ولبعض الوقت، اضطر فيودور للتسوّل من أجل المال، لكنه في نهاية المطاف أصبح واحداً من أعظم الكُتّاب الروس وأكثرهم تقديراً واحتراماً، وقد تُرجِمت كتبه لأكثر من 170 لغة. وقد تأثر بعدد كبير من الكُتّاب والفلاسفة في ذلك الوقت فارق دوستويفسكي الحياة عام 1881، فمشى في جنازته ثلاثون ألف شخص تقريباً، وعم الحزن روسيا كلها. </a:t>
            </a:r>
            <a:endParaRPr lang="en-US" sz="1800" dirty="0"/>
          </a:p>
          <a:p>
            <a:pPr algn="just" rtl="1">
              <a:lnSpc>
                <a:spcPct val="170000"/>
              </a:lnSpc>
            </a:pPr>
            <a:endParaRPr lang="en-US" sz="1800" dirty="0"/>
          </a:p>
        </p:txBody>
      </p:sp>
      <p:pic>
        <p:nvPicPr>
          <p:cNvPr id="5" name="Picture 4">
            <a:extLst>
              <a:ext uri="{FF2B5EF4-FFF2-40B4-BE49-F238E27FC236}">
                <a16:creationId xmlns:a16="http://schemas.microsoft.com/office/drawing/2014/main" id="{59C593F2-52EE-736A-8035-EAB82988B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02205" y="2574780"/>
            <a:ext cx="1605010" cy="23907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Footer Placeholder 3">
            <a:extLst>
              <a:ext uri="{FF2B5EF4-FFF2-40B4-BE49-F238E27FC236}">
                <a16:creationId xmlns:a16="http://schemas.microsoft.com/office/drawing/2014/main" id="{0CED9A4B-6D31-6967-3A74-0D2EE0F30707}"/>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3421593856"/>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D283A3-0375-CE73-3BC7-3D0FF5FFC8F1}"/>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tretch>
            <a:fillRect/>
          </a:stretch>
        </p:blipFill>
        <p:spPr>
          <a:xfrm>
            <a:off x="521536" y="1853248"/>
            <a:ext cx="1380418" cy="231433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549FF0AF-7032-CBAB-C509-197BFEBAA434}"/>
              </a:ext>
            </a:extLst>
          </p:cNvPr>
          <p:cNvSpPr>
            <a:spLocks noGrp="1"/>
          </p:cNvSpPr>
          <p:nvPr>
            <p:ph type="title"/>
          </p:nvPr>
        </p:nvSpPr>
        <p:spPr>
          <a:xfrm>
            <a:off x="5666509" y="452718"/>
            <a:ext cx="4384325" cy="1400530"/>
          </a:xfrm>
        </p:spPr>
        <p:txBody>
          <a:bodyPr/>
          <a:lstStyle/>
          <a:p>
            <a:pPr algn="r" rtl="1"/>
            <a:r>
              <a:rPr lang="ar-AE" dirty="0"/>
              <a:t>دع القلق وابدأ الحياة</a:t>
            </a:r>
            <a:endParaRPr lang="en-US" dirty="0"/>
          </a:p>
        </p:txBody>
      </p:sp>
      <p:sp>
        <p:nvSpPr>
          <p:cNvPr id="3" name="Content Placeholder 2">
            <a:extLst>
              <a:ext uri="{FF2B5EF4-FFF2-40B4-BE49-F238E27FC236}">
                <a16:creationId xmlns:a16="http://schemas.microsoft.com/office/drawing/2014/main" id="{39D49D3D-A0D3-635F-91EC-70EFB4466F08}"/>
              </a:ext>
            </a:extLst>
          </p:cNvPr>
          <p:cNvSpPr>
            <a:spLocks noGrp="1"/>
          </p:cNvSpPr>
          <p:nvPr>
            <p:ph idx="1"/>
          </p:nvPr>
        </p:nvSpPr>
        <p:spPr>
          <a:xfrm>
            <a:off x="3553691" y="1678846"/>
            <a:ext cx="7126544" cy="3835263"/>
          </a:xfrm>
        </p:spPr>
        <p:txBody>
          <a:bodyPr>
            <a:normAutofit fontScale="92500" lnSpcReduction="20000"/>
          </a:bodyPr>
          <a:lstStyle/>
          <a:p>
            <a:pPr algn="just" rtl="1">
              <a:lnSpc>
                <a:spcPct val="150000"/>
              </a:lnSpc>
            </a:pPr>
            <a:r>
              <a:rPr lang="ar-AE" dirty="0"/>
              <a:t> كتاب من تأليف الكاتب الأمريكي ديل كارنيجي، نُشر للمرة الأولى في بريطانيا عام 1948 وتتابعت طبعاتهِ وتنوعت ترجماته ليكون من أشهر وأكثر الكتب مبيعاً في العالم وقد أستغرق تأليفه 6 سنوات.</a:t>
            </a:r>
          </a:p>
          <a:p>
            <a:pPr algn="just" rtl="1">
              <a:lnSpc>
                <a:spcPct val="150000"/>
              </a:lnSpc>
            </a:pPr>
            <a:r>
              <a:rPr lang="ar-AE" dirty="0"/>
              <a:t>اعتمد كارنيجي في كتابه أسلوبه القصصي المشوق واعتماده على عشرات القصص الحقيقية والأمثلة التي قابلها في الحياة، أو عايشها معارفه، ليبرز كيف يمكن للقلق أن يفسد علي الإنسان حياته، كما يوضح أمثلة لهؤلاء الذين استطاعوا أن يحطموا قيد القلق لينطلقوا في الحياة، كما يتعرض الكتاب لمشاكل الأرق والضجر، ويستعرض جملة من النصائح والتوجيهات للتخلص من هذه الآفات، ثم يوجه كارنيجي نصيحته في آخر الكتاب بمعاودة قراءته مرات عديدة حتي يتشبع القارئ بما جاء فيه من معان.</a:t>
            </a:r>
          </a:p>
          <a:p>
            <a:pPr algn="just" rtl="1">
              <a:lnSpc>
                <a:spcPct val="150000"/>
              </a:lnSpc>
            </a:pPr>
            <a:endParaRPr lang="ar-AE" dirty="0"/>
          </a:p>
          <a:p>
            <a:pPr algn="just" rtl="1">
              <a:lnSpc>
                <a:spcPct val="150000"/>
              </a:lnSpc>
            </a:pPr>
            <a:endParaRPr lang="en-US" dirty="0"/>
          </a:p>
        </p:txBody>
      </p:sp>
      <p:pic>
        <p:nvPicPr>
          <p:cNvPr id="5" name="Picture 4">
            <a:extLst>
              <a:ext uri="{FF2B5EF4-FFF2-40B4-BE49-F238E27FC236}">
                <a16:creationId xmlns:a16="http://schemas.microsoft.com/office/drawing/2014/main" id="{2DDEC482-4116-81AA-96A4-8201B47D3C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1765" y="2137266"/>
            <a:ext cx="1522348" cy="22527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Footer Placeholder 7">
            <a:extLst>
              <a:ext uri="{FF2B5EF4-FFF2-40B4-BE49-F238E27FC236}">
                <a16:creationId xmlns:a16="http://schemas.microsoft.com/office/drawing/2014/main" id="{B0AD2C56-A35F-219E-CD35-C8F0CD3139B5}"/>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16648798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C1147-2E75-2929-6E83-67E8A83378D4}"/>
              </a:ext>
            </a:extLst>
          </p:cNvPr>
          <p:cNvSpPr>
            <a:spLocks noGrp="1"/>
          </p:cNvSpPr>
          <p:nvPr>
            <p:ph type="title"/>
          </p:nvPr>
        </p:nvSpPr>
        <p:spPr>
          <a:xfrm>
            <a:off x="6234545" y="452718"/>
            <a:ext cx="3816289" cy="1400530"/>
          </a:xfrm>
        </p:spPr>
        <p:txBody>
          <a:bodyPr/>
          <a:lstStyle/>
          <a:p>
            <a:pPr algn="r"/>
            <a:r>
              <a:rPr lang="ar-AE" dirty="0"/>
              <a:t>ديل كارنجي</a:t>
            </a:r>
            <a:endParaRPr lang="en-US" dirty="0"/>
          </a:p>
        </p:txBody>
      </p:sp>
      <p:sp>
        <p:nvSpPr>
          <p:cNvPr id="3" name="Content Placeholder 2">
            <a:extLst>
              <a:ext uri="{FF2B5EF4-FFF2-40B4-BE49-F238E27FC236}">
                <a16:creationId xmlns:a16="http://schemas.microsoft.com/office/drawing/2014/main" id="{09C5E0AA-6358-1D45-EF8C-DB03EC1C9CC6}"/>
              </a:ext>
            </a:extLst>
          </p:cNvPr>
          <p:cNvSpPr>
            <a:spLocks noGrp="1"/>
          </p:cNvSpPr>
          <p:nvPr>
            <p:ph idx="1"/>
          </p:nvPr>
        </p:nvSpPr>
        <p:spPr>
          <a:xfrm>
            <a:off x="4080164" y="2152855"/>
            <a:ext cx="6038962" cy="2552290"/>
          </a:xfrm>
        </p:spPr>
        <p:txBody>
          <a:bodyPr/>
          <a:lstStyle/>
          <a:p>
            <a:pPr algn="just" rtl="1">
              <a:lnSpc>
                <a:spcPct val="150000"/>
              </a:lnSpc>
            </a:pPr>
            <a:r>
              <a:rPr lang="ar-AE" dirty="0"/>
              <a:t>مؤلف أمريكي ومطور الدروس المشهورة في تحسين الذات ومدير معهد كارنيجي للعلاقات الإنسانية. ديل كارنجي يعقد الدورات التدريبية لرجال الأعمال والمهنيين في نيويورك وكانت هذه الدورات تتكلم عن الخطاب العام فقط من أهم مؤلفاته كتاب "دع القلق وابدأ الحياة" وقـد تُرجم إلى عـدة لٌغـات وانتشر بشكل واسع</a:t>
            </a:r>
            <a:endParaRPr lang="en-US" dirty="0"/>
          </a:p>
        </p:txBody>
      </p:sp>
      <p:pic>
        <p:nvPicPr>
          <p:cNvPr id="4" name="Picture 3">
            <a:extLst>
              <a:ext uri="{FF2B5EF4-FFF2-40B4-BE49-F238E27FC236}">
                <a16:creationId xmlns:a16="http://schemas.microsoft.com/office/drawing/2014/main" id="{82FD2011-6548-AFA9-86FB-CA233D7F2772}"/>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tretch>
            <a:fillRect/>
          </a:stretch>
        </p:blipFill>
        <p:spPr>
          <a:xfrm>
            <a:off x="794912" y="2178213"/>
            <a:ext cx="1707653" cy="252693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a:extLst>
              <a:ext uri="{FF2B5EF4-FFF2-40B4-BE49-F238E27FC236}">
                <a16:creationId xmlns:a16="http://schemas.microsoft.com/office/drawing/2014/main" id="{F3B04E8D-271C-825F-1659-42C6F7D959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2567" y="2560948"/>
            <a:ext cx="1707653" cy="25522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Footer Placeholder 5">
            <a:extLst>
              <a:ext uri="{FF2B5EF4-FFF2-40B4-BE49-F238E27FC236}">
                <a16:creationId xmlns:a16="http://schemas.microsoft.com/office/drawing/2014/main" id="{2A914B28-800F-17F8-2E4A-7EA7D14E8FF9}"/>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675262925"/>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D6BF29-3BB0-498F-8F9B-33C3DAD9FEE7}"/>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34792" y="1568010"/>
            <a:ext cx="1957509" cy="283325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69538888-883C-5861-9EE0-96F7E958AD5D}"/>
              </a:ext>
            </a:extLst>
          </p:cNvPr>
          <p:cNvSpPr>
            <a:spLocks noGrp="1"/>
          </p:cNvSpPr>
          <p:nvPr>
            <p:ph type="title"/>
          </p:nvPr>
        </p:nvSpPr>
        <p:spPr/>
        <p:txBody>
          <a:bodyPr/>
          <a:lstStyle/>
          <a:p>
            <a:pPr algn="r" rtl="1"/>
            <a:r>
              <a:rPr lang="ar-AE" dirty="0"/>
              <a:t>دروس الحب</a:t>
            </a:r>
            <a:endParaRPr lang="en-US" dirty="0"/>
          </a:p>
        </p:txBody>
      </p:sp>
      <p:sp>
        <p:nvSpPr>
          <p:cNvPr id="3" name="Content Placeholder 2">
            <a:extLst>
              <a:ext uri="{FF2B5EF4-FFF2-40B4-BE49-F238E27FC236}">
                <a16:creationId xmlns:a16="http://schemas.microsoft.com/office/drawing/2014/main" id="{2AAEDA8E-1311-5287-878F-D53663236344}"/>
              </a:ext>
            </a:extLst>
          </p:cNvPr>
          <p:cNvSpPr>
            <a:spLocks noGrp="1"/>
          </p:cNvSpPr>
          <p:nvPr>
            <p:ph idx="1"/>
          </p:nvPr>
        </p:nvSpPr>
        <p:spPr>
          <a:xfrm>
            <a:off x="4419600" y="1457173"/>
            <a:ext cx="6385326" cy="4195481"/>
          </a:xfrm>
        </p:spPr>
        <p:txBody>
          <a:bodyPr>
            <a:normAutofit/>
          </a:bodyPr>
          <a:lstStyle/>
          <a:p>
            <a:pPr algn="just" rtl="1">
              <a:lnSpc>
                <a:spcPct val="150000"/>
              </a:lnSpc>
            </a:pPr>
            <a:r>
              <a:rPr lang="ar-AE" dirty="0"/>
              <a:t>في هذه الرواية المرحة الحكيمة، يتتبع المؤلف المسار الجميل والمعقد للعلاقة الرومانسية. فنحن جميعًا نعرف كم تكون أيام الحب الأولى مثيرة ومذهلة. لكن، ماذا بعدها؟ وعبر قصة رابح وكيرستن نرى بسطًا لفلسفة الحب.</a:t>
            </a:r>
          </a:p>
          <a:p>
            <a:pPr algn="just" rtl="1">
              <a:lnSpc>
                <a:spcPct val="150000"/>
              </a:lnSpc>
            </a:pPr>
            <a:r>
              <a:rPr lang="ar-AE" dirty="0"/>
              <a:t>الحب هو الموضوع الأثير لدي بوتون؛ ومجددًا يُظهر ما يتمتع به من قدرة على كشف كل ما لدينا من مخاوف وآمال وأفكار. والحصيلة تجربة حسّية، روائية وفلسفية ونفسية، تجعلنا نفكر في تجربة الحب.</a:t>
            </a:r>
          </a:p>
          <a:p>
            <a:pPr algn="just" rtl="1">
              <a:lnSpc>
                <a:spcPct val="150000"/>
              </a:lnSpc>
            </a:pPr>
            <a:r>
              <a:rPr lang="ar-AE" dirty="0"/>
              <a:t>إنها حكاية منعشة شديدة الجاذبية</a:t>
            </a:r>
            <a:endParaRPr lang="en-US" dirty="0"/>
          </a:p>
        </p:txBody>
      </p:sp>
      <p:pic>
        <p:nvPicPr>
          <p:cNvPr id="5" name="Picture 4">
            <a:extLst>
              <a:ext uri="{FF2B5EF4-FFF2-40B4-BE49-F238E27FC236}">
                <a16:creationId xmlns:a16="http://schemas.microsoft.com/office/drawing/2014/main" id="{F2534CE1-B902-3DAF-5485-E85559DFB3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6555" y="2012373"/>
            <a:ext cx="1904843" cy="283325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Footer Placeholder 7">
            <a:extLst>
              <a:ext uri="{FF2B5EF4-FFF2-40B4-BE49-F238E27FC236}">
                <a16:creationId xmlns:a16="http://schemas.microsoft.com/office/drawing/2014/main" id="{AB740B04-E809-6B71-0544-443AF6ABA246}"/>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3021103281"/>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38888-883C-5861-9EE0-96F7E958AD5D}"/>
              </a:ext>
            </a:extLst>
          </p:cNvPr>
          <p:cNvSpPr>
            <a:spLocks noGrp="1"/>
          </p:cNvSpPr>
          <p:nvPr>
            <p:ph type="title"/>
          </p:nvPr>
        </p:nvSpPr>
        <p:spPr/>
        <p:txBody>
          <a:bodyPr/>
          <a:lstStyle/>
          <a:p>
            <a:pPr algn="r" rtl="1"/>
            <a:r>
              <a:rPr lang="ar-AE" dirty="0"/>
              <a:t>آلان دي بوتون</a:t>
            </a:r>
            <a:endParaRPr lang="en-US" dirty="0"/>
          </a:p>
        </p:txBody>
      </p:sp>
      <p:sp>
        <p:nvSpPr>
          <p:cNvPr id="3" name="Content Placeholder 2">
            <a:extLst>
              <a:ext uri="{FF2B5EF4-FFF2-40B4-BE49-F238E27FC236}">
                <a16:creationId xmlns:a16="http://schemas.microsoft.com/office/drawing/2014/main" id="{2AAEDA8E-1311-5287-878F-D53663236344}"/>
              </a:ext>
            </a:extLst>
          </p:cNvPr>
          <p:cNvSpPr>
            <a:spLocks noGrp="1"/>
          </p:cNvSpPr>
          <p:nvPr>
            <p:ph idx="1"/>
          </p:nvPr>
        </p:nvSpPr>
        <p:spPr>
          <a:xfrm>
            <a:off x="3906982" y="1789682"/>
            <a:ext cx="6676271" cy="4195481"/>
          </a:xfrm>
        </p:spPr>
        <p:txBody>
          <a:bodyPr>
            <a:normAutofit lnSpcReduction="10000"/>
          </a:bodyPr>
          <a:lstStyle/>
          <a:p>
            <a:pPr algn="r" rtl="1">
              <a:lnSpc>
                <a:spcPct val="150000"/>
              </a:lnSpc>
            </a:pPr>
            <a:r>
              <a:rPr lang="ar-AE" dirty="0"/>
              <a:t>هو كاتب ومنتج تلفزيوني يعيش في لندن ويهدف إلى جعل الفلسفة ذات صلة بالحياة اليومية.</a:t>
            </a:r>
          </a:p>
          <a:p>
            <a:pPr algn="r" rtl="1">
              <a:lnSpc>
                <a:spcPct val="150000"/>
              </a:lnSpc>
            </a:pPr>
            <a:r>
              <a:rPr lang="ar-AE" dirty="0"/>
              <a:t>وهو كاتب كتب مقالية ، والتي تشير إلى تجاربه وأفكاره الخاصة - وتجارب الفنانين والفلاسفة والمفكرين. إنه أسلوب كتابة أطلق عليه "فلسفة الحياة اليومية".</a:t>
            </a:r>
          </a:p>
          <a:p>
            <a:pPr algn="r" rtl="1">
              <a:lnSpc>
                <a:spcPct val="150000"/>
              </a:lnSpc>
            </a:pPr>
            <a:r>
              <a:rPr lang="ar-AE" dirty="0"/>
              <a:t>كتابه الأول، مقالات في الحب [بعنوان عن الحب في الولايات المتحدة]، حلل بدقة عملية الوقوع في الحب والخروج منه. كان أسلوب الكتاب غير عادي ، لأنه مزج عناصر الرواية مع التأملات والتحليلات الموجودة عادة في قطعة غير خيالية. إنه كتاب لا يزال العديد من القراء أكثر المغرمين به.</a:t>
            </a:r>
          </a:p>
        </p:txBody>
      </p:sp>
      <p:pic>
        <p:nvPicPr>
          <p:cNvPr id="7" name="Picture 6">
            <a:extLst>
              <a:ext uri="{FF2B5EF4-FFF2-40B4-BE49-F238E27FC236}">
                <a16:creationId xmlns:a16="http://schemas.microsoft.com/office/drawing/2014/main" id="{E52DA8CC-DB33-0DFE-6C5C-0C4AF1698B29}"/>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 uri="{28A0092B-C50C-407E-A947-70E740481C1C}">
                <a14:useLocalDpi xmlns:a14="http://schemas.microsoft.com/office/drawing/2010/main" val="0"/>
              </a:ext>
            </a:extLst>
          </a:blip>
          <a:stretch>
            <a:fillRect/>
          </a:stretch>
        </p:blipFill>
        <p:spPr>
          <a:xfrm>
            <a:off x="960043" y="1380973"/>
            <a:ext cx="1946759" cy="2895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a:extLst>
              <a:ext uri="{FF2B5EF4-FFF2-40B4-BE49-F238E27FC236}">
                <a16:creationId xmlns:a16="http://schemas.microsoft.com/office/drawing/2014/main" id="{B6191DC5-FFA4-6027-C25B-94EFBAB450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1166" y="1907800"/>
            <a:ext cx="1894609" cy="28419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Footer Placeholder 7">
            <a:extLst>
              <a:ext uri="{FF2B5EF4-FFF2-40B4-BE49-F238E27FC236}">
                <a16:creationId xmlns:a16="http://schemas.microsoft.com/office/drawing/2014/main" id="{E01CF988-D48A-0836-6640-D015400EB241}"/>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42279145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95D20D-A3F8-BD1F-4553-032A200D988F}"/>
              </a:ext>
            </a:extLst>
          </p:cNvPr>
          <p:cNvSpPr>
            <a:spLocks noGrp="1"/>
          </p:cNvSpPr>
          <p:nvPr>
            <p:ph type="title"/>
          </p:nvPr>
        </p:nvSpPr>
        <p:spPr>
          <a:xfrm>
            <a:off x="584260" y="610648"/>
            <a:ext cx="9404723" cy="1400530"/>
          </a:xfrm>
        </p:spPr>
        <p:txBody>
          <a:bodyPr/>
          <a:lstStyle/>
          <a:p>
            <a:pPr algn="r" rtl="1"/>
            <a:r>
              <a:rPr lang="en-GB" dirty="0"/>
              <a:t>نصف شمس صفراء</a:t>
            </a:r>
            <a:endParaRPr lang="ar-AE" dirty="0"/>
          </a:p>
        </p:txBody>
      </p:sp>
      <p:sp>
        <p:nvSpPr>
          <p:cNvPr id="3" name="عنصر نائب للمحتوى 2">
            <a:extLst>
              <a:ext uri="{FF2B5EF4-FFF2-40B4-BE49-F238E27FC236}">
                <a16:creationId xmlns:a16="http://schemas.microsoft.com/office/drawing/2014/main" id="{A1A841A8-48C1-3D83-6B4E-DD3062A9C497}"/>
              </a:ext>
            </a:extLst>
          </p:cNvPr>
          <p:cNvSpPr>
            <a:spLocks noGrp="1"/>
          </p:cNvSpPr>
          <p:nvPr>
            <p:ph idx="1"/>
          </p:nvPr>
        </p:nvSpPr>
        <p:spPr>
          <a:xfrm>
            <a:off x="3988847" y="1987626"/>
            <a:ext cx="6518101" cy="4195481"/>
          </a:xfrm>
        </p:spPr>
        <p:txBody>
          <a:bodyPr/>
          <a:lstStyle/>
          <a:p>
            <a:pPr algn="just" rtl="1"/>
            <a:r>
              <a:rPr lang="ar-AE" b="0" i="0" dirty="0">
                <a:effectLst/>
                <a:latin typeface="Times New Roman" panose="02020603050405020304" pitchFamily="18" charset="0"/>
              </a:rPr>
              <a:t>لم يكن من قبيل الصدفة أن تصف صحيفة «واشنطن بوست» رواية الكاتبة النيجيرية </a:t>
            </a:r>
            <a:r>
              <a:rPr lang="ar-AE" b="0" i="0" dirty="0" err="1">
                <a:effectLst/>
                <a:latin typeface="Times New Roman" panose="02020603050405020304" pitchFamily="18" charset="0"/>
              </a:rPr>
              <a:t>تشيماماندا</a:t>
            </a:r>
            <a:r>
              <a:rPr lang="ar-AE" b="0" i="0" dirty="0">
                <a:effectLst/>
                <a:latin typeface="Times New Roman" panose="02020603050405020304" pitchFamily="18" charset="0"/>
              </a:rPr>
              <a:t> </a:t>
            </a:r>
            <a:r>
              <a:rPr lang="ar-AE" b="0" i="0" dirty="0" err="1">
                <a:effectLst/>
                <a:latin typeface="Times New Roman" panose="02020603050405020304" pitchFamily="18" charset="0"/>
              </a:rPr>
              <a:t>نجوزي</a:t>
            </a:r>
            <a:r>
              <a:rPr lang="ar-AE" b="0" i="0" dirty="0">
                <a:effectLst/>
                <a:latin typeface="Times New Roman" panose="02020603050405020304" pitchFamily="18" charset="0"/>
              </a:rPr>
              <a:t> </a:t>
            </a:r>
            <a:r>
              <a:rPr lang="ar-AE" b="0" i="0" dirty="0" err="1">
                <a:effectLst/>
                <a:latin typeface="Times New Roman" panose="02020603050405020304" pitchFamily="18" charset="0"/>
              </a:rPr>
              <a:t>أديتشي</a:t>
            </a:r>
            <a:r>
              <a:rPr lang="ar-AE" b="0" i="0" dirty="0">
                <a:effectLst/>
                <a:latin typeface="Times New Roman" panose="02020603050405020304" pitchFamily="18" charset="0"/>
              </a:rPr>
              <a:t> الجديدة بعنوان «نصف شمس صفراء بأنها» رواية أبدعتها ابنة تشينوا أتشيبي المنتمية إلى القرن الواحد والعشرين»، حيث تعيد إبداع لخطة حبلى بالأحداث من التاريخ الإفريقي الحديث، هي الحرب الأهلية النيجيرية التي استمرت ثلاث سنوات في ستينات القرن العشرين وما واكبها من عنف هائل</a:t>
            </a:r>
            <a:endParaRPr lang="en-GB" b="0" i="0" dirty="0">
              <a:effectLst/>
              <a:latin typeface="Times New Roman" panose="02020603050405020304" pitchFamily="18" charset="0"/>
            </a:endParaRPr>
          </a:p>
          <a:p>
            <a:pPr algn="just" rtl="1"/>
            <a:r>
              <a:rPr lang="ar-AE" b="0" i="0" dirty="0">
                <a:effectLst/>
                <a:latin typeface="Times New Roman" panose="02020603050405020304" pitchFamily="18" charset="0"/>
              </a:rPr>
              <a:t>ويجد القارئ، في نهاية المطاف نفسه أمام درس تاريخي متقد بالحيوية في قالب روائي بحيث يستغرق في متابعة تفاصيله وصولاً إلى السطور الأخيرة من هذا العمل الملحمي الممتد</a:t>
            </a:r>
            <a:endParaRPr lang="en-GB" b="0" i="0" dirty="0">
              <a:effectLst/>
              <a:latin typeface="Times New Roman" panose="02020603050405020304" pitchFamily="18" charset="0"/>
            </a:endParaRPr>
          </a:p>
          <a:p>
            <a:pPr algn="just" rtl="1"/>
            <a:r>
              <a:rPr lang="ar-AE" b="0" i="0" dirty="0">
                <a:effectLst/>
                <a:latin typeface="Times New Roman" panose="02020603050405020304" pitchFamily="18" charset="0"/>
              </a:rPr>
              <a:t>ويلفت نظرنا أيضاً أن الشخصيات والمشاهد الطبيعية يجري تصويرها على نحو متوهج بالحيوية، والتفاصيل يتم توظيفها لإحداث تأثيرها الذي يمس القلب</a:t>
            </a:r>
            <a:endParaRPr lang="ar-AE" dirty="0"/>
          </a:p>
        </p:txBody>
      </p:sp>
      <p:sp>
        <p:nvSpPr>
          <p:cNvPr id="4" name="عنصر نائب للتذييل 3">
            <a:extLst>
              <a:ext uri="{FF2B5EF4-FFF2-40B4-BE49-F238E27FC236}">
                <a16:creationId xmlns:a16="http://schemas.microsoft.com/office/drawing/2014/main" id="{04BD2D1D-4B38-8DC8-A1D1-42BC0955419A}"/>
              </a:ext>
            </a:extLst>
          </p:cNvPr>
          <p:cNvSpPr>
            <a:spLocks noGrp="1"/>
          </p:cNvSpPr>
          <p:nvPr>
            <p:ph type="ftr" sz="quarter" idx="11"/>
          </p:nvPr>
        </p:nvSpPr>
        <p:spPr/>
        <p:txBody>
          <a:bodyPr/>
          <a:lstStyle/>
          <a:p>
            <a:r>
              <a:rPr lang="ar-AE"/>
              <a:t>نادي الكتاب سجال                                   </a:t>
            </a:r>
            <a:r>
              <a:rPr lang="en-US"/>
              <a:t>seejaalbookclub</a:t>
            </a:r>
          </a:p>
        </p:txBody>
      </p:sp>
      <p:pic>
        <p:nvPicPr>
          <p:cNvPr id="7" name="صورة 6">
            <a:extLst>
              <a:ext uri="{FF2B5EF4-FFF2-40B4-BE49-F238E27FC236}">
                <a16:creationId xmlns:a16="http://schemas.microsoft.com/office/drawing/2014/main" id="{0CA22A76-5988-BC34-AD18-84062656D5AC}"/>
              </a:ext>
            </a:extLst>
          </p:cNvPr>
          <p:cNvPicPr>
            <a:picLocks noChangeAspect="1"/>
          </p:cNvPicPr>
          <p:nvPr/>
        </p:nvPicPr>
        <p:blipFill>
          <a:blip r:embed="rId2"/>
          <a:stretch>
            <a:fillRect/>
          </a:stretch>
        </p:blipFill>
        <p:spPr>
          <a:xfrm>
            <a:off x="313251" y="1310913"/>
            <a:ext cx="1827915" cy="3050574"/>
          </a:xfrm>
          <a:prstGeom prst="rect">
            <a:avLst/>
          </a:prstGeom>
          <a:effectLst/>
        </p:spPr>
      </p:pic>
      <p:pic>
        <p:nvPicPr>
          <p:cNvPr id="5" name="صورة 5">
            <a:extLst>
              <a:ext uri="{FF2B5EF4-FFF2-40B4-BE49-F238E27FC236}">
                <a16:creationId xmlns:a16="http://schemas.microsoft.com/office/drawing/2014/main" id="{5BF1C67C-B711-3021-CB6C-A809AE4E7F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284" y="1987626"/>
            <a:ext cx="1863445" cy="3374484"/>
          </a:xfrm>
          <a:prstGeom prst="rect">
            <a:avLst/>
          </a:prstGeom>
        </p:spPr>
      </p:pic>
    </p:spTree>
    <p:extLst>
      <p:ext uri="{BB962C8B-B14F-4D97-AF65-F5344CB8AC3E}">
        <p14:creationId xmlns:p14="http://schemas.microsoft.com/office/powerpoint/2010/main" val="3425164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5DF563B-F71B-7276-0853-061BEB3B24CB}"/>
              </a:ext>
            </a:extLst>
          </p:cNvPr>
          <p:cNvSpPr>
            <a:spLocks noGrp="1"/>
          </p:cNvSpPr>
          <p:nvPr>
            <p:ph type="title"/>
          </p:nvPr>
        </p:nvSpPr>
        <p:spPr/>
        <p:txBody>
          <a:bodyPr/>
          <a:lstStyle/>
          <a:p>
            <a:pPr algn="r"/>
            <a:r>
              <a:rPr lang="ar-AE" b="1" i="0" dirty="0">
                <a:effectLst/>
                <a:latin typeface="-apple-system"/>
              </a:rPr>
              <a:t>شيماماندا </a:t>
            </a:r>
            <a:r>
              <a:rPr lang="ar-AE" b="1" i="0" dirty="0" err="1">
                <a:effectLst/>
                <a:latin typeface="-apple-system"/>
              </a:rPr>
              <a:t>نغوزي</a:t>
            </a:r>
            <a:r>
              <a:rPr lang="ar-AE" b="1" i="0" dirty="0">
                <a:effectLst/>
                <a:latin typeface="-apple-system"/>
              </a:rPr>
              <a:t> </a:t>
            </a:r>
            <a:r>
              <a:rPr lang="ar-AE" b="1" i="0" dirty="0" err="1">
                <a:effectLst/>
                <a:latin typeface="-apple-system"/>
              </a:rPr>
              <a:t>أديشي</a:t>
            </a:r>
            <a:endParaRPr lang="ar-AE" dirty="0"/>
          </a:p>
        </p:txBody>
      </p:sp>
      <p:sp>
        <p:nvSpPr>
          <p:cNvPr id="3" name="عنصر نائب للمحتوى 2">
            <a:extLst>
              <a:ext uri="{FF2B5EF4-FFF2-40B4-BE49-F238E27FC236}">
                <a16:creationId xmlns:a16="http://schemas.microsoft.com/office/drawing/2014/main" id="{9CC246A4-4E40-453E-0E8F-B670818B8C01}"/>
              </a:ext>
            </a:extLst>
          </p:cNvPr>
          <p:cNvSpPr>
            <a:spLocks noGrp="1"/>
          </p:cNvSpPr>
          <p:nvPr>
            <p:ph idx="1"/>
          </p:nvPr>
        </p:nvSpPr>
        <p:spPr>
          <a:xfrm>
            <a:off x="4505545" y="2224352"/>
            <a:ext cx="5984325" cy="3454347"/>
          </a:xfrm>
        </p:spPr>
        <p:txBody>
          <a:bodyPr/>
          <a:lstStyle/>
          <a:p>
            <a:pPr algn="just" rtl="1"/>
            <a:r>
              <a:rPr lang="ar-AE" b="0" i="0" dirty="0">
                <a:effectLst/>
                <a:latin typeface="-apple-system"/>
              </a:rPr>
              <a:t> (</a:t>
            </a:r>
            <a:r>
              <a:rPr lang="ar-AE" b="0" i="0" u="none" strike="noStrike" dirty="0">
                <a:effectLst/>
                <a:latin typeface="-apple-system"/>
                <a:hlinkClick r:id="rId2" tooltip="اللغة الإنجليزية">
                  <a:extLst>
                    <a:ext uri="{A12FA001-AC4F-418D-AE19-62706E023703}">
                      <ahyp:hlinkClr xmlns:ahyp="http://schemas.microsoft.com/office/drawing/2018/hyperlinkcolor" val="tx"/>
                    </a:ext>
                  </a:extLst>
                </a:hlinkClick>
              </a:rPr>
              <a:t>بالإنجليزية</a:t>
            </a:r>
            <a:r>
              <a:rPr lang="ar-AE" b="0" i="0" dirty="0">
                <a:effectLst/>
                <a:latin typeface="-apple-system"/>
              </a:rPr>
              <a:t>: </a:t>
            </a:r>
            <a:r>
              <a:rPr lang="af-ZA" b="0" i="0" dirty="0">
                <a:effectLst/>
                <a:latin typeface="-apple-system"/>
              </a:rPr>
              <a:t>Chimamanda Ngozi Adichie)‏ (</a:t>
            </a:r>
            <a:r>
              <a:rPr lang="ar-AE" b="0" i="0" dirty="0">
                <a:effectLst/>
                <a:latin typeface="-apple-system"/>
              </a:rPr>
              <a:t>ولدت في </a:t>
            </a:r>
            <a:r>
              <a:rPr lang="ar-AE" b="0" i="0" u="none" strike="noStrike" dirty="0">
                <a:effectLst/>
                <a:latin typeface="-apple-system"/>
                <a:hlinkClick r:id="rId3" tooltip="15 سبتمبر">
                  <a:extLst>
                    <a:ext uri="{A12FA001-AC4F-418D-AE19-62706E023703}">
                      <ahyp:hlinkClr xmlns:ahyp="http://schemas.microsoft.com/office/drawing/2018/hyperlinkcolor" val="tx"/>
                    </a:ext>
                  </a:extLst>
                </a:hlinkClick>
              </a:rPr>
              <a:t>15 سبتمبر</a:t>
            </a:r>
            <a:r>
              <a:rPr lang="ar-AE" b="0" i="0" dirty="0">
                <a:effectLst/>
                <a:latin typeface="-apple-system"/>
              </a:rPr>
              <a:t> </a:t>
            </a:r>
            <a:r>
              <a:rPr lang="ar-AE" b="0" i="0" u="none" strike="noStrike" dirty="0">
                <a:effectLst/>
                <a:latin typeface="-apple-system"/>
                <a:hlinkClick r:id="rId4" tooltip="1977">
                  <a:extLst>
                    <a:ext uri="{A12FA001-AC4F-418D-AE19-62706E023703}">
                      <ahyp:hlinkClr xmlns:ahyp="http://schemas.microsoft.com/office/drawing/2018/hyperlinkcolor" val="tx"/>
                    </a:ext>
                  </a:extLst>
                </a:hlinkClick>
              </a:rPr>
              <a:t>1977</a:t>
            </a:r>
            <a:r>
              <a:rPr lang="ar-AE" b="0" i="0" dirty="0">
                <a:effectLst/>
                <a:latin typeface="-apple-system"/>
              </a:rPr>
              <a:t>) هي </a:t>
            </a:r>
            <a:r>
              <a:rPr lang="ar-AE" b="0" i="0" u="none" strike="noStrike" dirty="0">
                <a:effectLst/>
                <a:latin typeface="-apple-system"/>
                <a:hlinkClick r:id="rId5" tooltip="كاتبة">
                  <a:extLst>
                    <a:ext uri="{A12FA001-AC4F-418D-AE19-62706E023703}">
                      <ahyp:hlinkClr xmlns:ahyp="http://schemas.microsoft.com/office/drawing/2018/hyperlinkcolor" val="tx"/>
                    </a:ext>
                  </a:extLst>
                </a:hlinkClick>
              </a:rPr>
              <a:t>كاتبة</a:t>
            </a:r>
            <a:r>
              <a:rPr lang="ar-AE" b="0" i="0" dirty="0">
                <a:effectLst/>
                <a:latin typeface="-apple-system"/>
              </a:rPr>
              <a:t> </a:t>
            </a:r>
            <a:r>
              <a:rPr lang="ar-AE" b="0" i="0" u="none" strike="noStrike" dirty="0">
                <a:effectLst/>
                <a:latin typeface="-apple-system"/>
                <a:hlinkClick r:id="rId6" tooltip="نيجيريا">
                  <a:extLst>
                    <a:ext uri="{A12FA001-AC4F-418D-AE19-62706E023703}">
                      <ahyp:hlinkClr xmlns:ahyp="http://schemas.microsoft.com/office/drawing/2018/hyperlinkcolor" val="tx"/>
                    </a:ext>
                  </a:extLst>
                </a:hlinkClick>
              </a:rPr>
              <a:t>نيجيرية</a:t>
            </a:r>
            <a:r>
              <a:rPr lang="ar-AE" b="0" i="0" dirty="0">
                <a:effectLst/>
                <a:latin typeface="-apple-system"/>
              </a:rPr>
              <a:t>. درست سنة ونصف في كلية الطب في جامعة نيجيريا. ثم ذهبت لأمريكا في عام 1996 و هي تبلغ من العمر 19 سنة، لتلتحق بجامعة </a:t>
            </a:r>
            <a:r>
              <a:rPr lang="ar-AE" b="0" i="0" dirty="0" err="1">
                <a:effectLst/>
                <a:latin typeface="-apple-system"/>
              </a:rPr>
              <a:t>دريكسل</a:t>
            </a:r>
            <a:r>
              <a:rPr lang="ar-AE" b="0" i="0" dirty="0">
                <a:effectLst/>
                <a:latin typeface="-apple-system"/>
              </a:rPr>
              <a:t> بعد ان حصلت على منحة دراسية فيها. درست علم الاتصال لمدة سنتين ثم درست العلوم السياسية. نشرت شيماماندا العديد من الكتابات ومن أكثر أعمالها نجاحاً هي ثلاث روايات باللغة الإنجليزية</a:t>
            </a:r>
            <a:endParaRPr lang="ar-AE" dirty="0"/>
          </a:p>
        </p:txBody>
      </p:sp>
      <p:sp>
        <p:nvSpPr>
          <p:cNvPr id="4" name="عنصر نائب للتذييل 3">
            <a:extLst>
              <a:ext uri="{FF2B5EF4-FFF2-40B4-BE49-F238E27FC236}">
                <a16:creationId xmlns:a16="http://schemas.microsoft.com/office/drawing/2014/main" id="{771647E8-4C88-5901-75D9-A2E24BC466EB}"/>
              </a:ext>
            </a:extLst>
          </p:cNvPr>
          <p:cNvSpPr>
            <a:spLocks noGrp="1"/>
          </p:cNvSpPr>
          <p:nvPr>
            <p:ph type="ftr" sz="quarter" idx="11"/>
          </p:nvPr>
        </p:nvSpPr>
        <p:spPr/>
        <p:txBody>
          <a:bodyPr/>
          <a:lstStyle/>
          <a:p>
            <a:r>
              <a:rPr lang="ar-AE"/>
              <a:t>نادي الكتاب سجال                                   </a:t>
            </a:r>
            <a:r>
              <a:rPr lang="en-US"/>
              <a:t>seejaalbookclub</a:t>
            </a:r>
          </a:p>
        </p:txBody>
      </p:sp>
      <p:pic>
        <p:nvPicPr>
          <p:cNvPr id="8" name="صورة 8">
            <a:extLst>
              <a:ext uri="{FF2B5EF4-FFF2-40B4-BE49-F238E27FC236}">
                <a16:creationId xmlns:a16="http://schemas.microsoft.com/office/drawing/2014/main" id="{D9ED42E0-24FE-891D-4B99-6B327A2302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874" y="1951805"/>
            <a:ext cx="2031672" cy="3052948"/>
          </a:xfrm>
          <a:prstGeom prst="rect">
            <a:avLst/>
          </a:prstGeom>
        </p:spPr>
      </p:pic>
      <p:pic>
        <p:nvPicPr>
          <p:cNvPr id="7" name="صورة 6">
            <a:extLst>
              <a:ext uri="{FF2B5EF4-FFF2-40B4-BE49-F238E27FC236}">
                <a16:creationId xmlns:a16="http://schemas.microsoft.com/office/drawing/2014/main" id="{D2381A79-822B-3374-2327-72EE6700E8C3}"/>
              </a:ext>
            </a:extLst>
          </p:cNvPr>
          <p:cNvPicPr>
            <a:picLocks noChangeAspect="1"/>
          </p:cNvPicPr>
          <p:nvPr/>
        </p:nvPicPr>
        <p:blipFill>
          <a:blip r:embed="rId8"/>
          <a:stretch>
            <a:fillRect/>
          </a:stretch>
        </p:blipFill>
        <p:spPr>
          <a:xfrm>
            <a:off x="1937164" y="2818118"/>
            <a:ext cx="1747786" cy="3052948"/>
          </a:xfrm>
          <a:prstGeom prst="rect">
            <a:avLst/>
          </a:prstGeom>
          <a:effectLst/>
        </p:spPr>
      </p:pic>
    </p:spTree>
    <p:extLst>
      <p:ext uri="{BB962C8B-B14F-4D97-AF65-F5344CB8AC3E}">
        <p14:creationId xmlns:p14="http://schemas.microsoft.com/office/powerpoint/2010/main" val="2562509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BB53B-B438-73FC-B6DB-1DE73B1867D6}"/>
              </a:ext>
            </a:extLst>
          </p:cNvPr>
          <p:cNvSpPr>
            <a:spLocks noGrp="1"/>
          </p:cNvSpPr>
          <p:nvPr>
            <p:ph type="title"/>
          </p:nvPr>
        </p:nvSpPr>
        <p:spPr>
          <a:xfrm>
            <a:off x="1311129" y="2828773"/>
            <a:ext cx="9404723" cy="1400530"/>
          </a:xfrm>
        </p:spPr>
        <p:txBody>
          <a:bodyPr/>
          <a:lstStyle/>
          <a:p>
            <a:pPr algn="ctr"/>
            <a:r>
              <a:rPr lang="ar-AE" sz="6600" dirty="0"/>
              <a:t>وعلى أحر من اللهفة نبدأ التصويت</a:t>
            </a:r>
            <a:endParaRPr lang="en-US" sz="6600" dirty="0"/>
          </a:p>
        </p:txBody>
      </p:sp>
      <p:sp>
        <p:nvSpPr>
          <p:cNvPr id="4" name="Footer Placeholder 3">
            <a:extLst>
              <a:ext uri="{FF2B5EF4-FFF2-40B4-BE49-F238E27FC236}">
                <a16:creationId xmlns:a16="http://schemas.microsoft.com/office/drawing/2014/main" id="{CBE4848A-D7F3-F417-D552-B65A58B4ECD4}"/>
              </a:ext>
            </a:extLst>
          </p:cNvPr>
          <p:cNvSpPr>
            <a:spLocks noGrp="1"/>
          </p:cNvSpPr>
          <p:nvPr>
            <p:ph type="ftr" sz="quarter" idx="11"/>
          </p:nvPr>
        </p:nvSpPr>
        <p:spPr/>
        <p:txBody>
          <a:bodyPr/>
          <a:lstStyle/>
          <a:p>
            <a:r>
              <a:rPr lang="ar-AE"/>
              <a:t>نادي الكتاب سجال                                   </a:t>
            </a:r>
            <a:r>
              <a:rPr lang="en-US"/>
              <a:t>seejaalbookclub</a:t>
            </a:r>
          </a:p>
        </p:txBody>
      </p:sp>
    </p:spTree>
    <p:extLst>
      <p:ext uri="{BB962C8B-B14F-4D97-AF65-F5344CB8AC3E}">
        <p14:creationId xmlns:p14="http://schemas.microsoft.com/office/powerpoint/2010/main" val="9779218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226</TotalTime>
  <Words>1188</Words>
  <Application>Microsoft Office PowerPoint</Application>
  <PresentationFormat>شاشة عريضة</PresentationFormat>
  <Paragraphs>54</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Ion</vt:lpstr>
      <vt:lpstr>عرض تقديمي في PowerPoint</vt:lpstr>
      <vt:lpstr>خطف الحبيب</vt:lpstr>
      <vt:lpstr>طالب الرفاعي</vt:lpstr>
      <vt:lpstr>إطلاق الروح البرية للمرأة</vt:lpstr>
      <vt:lpstr>كلاريسا بنكولا إيستس</vt:lpstr>
      <vt:lpstr>خيار الحب</vt:lpstr>
      <vt:lpstr>باربرا دي أنجليس</vt:lpstr>
      <vt:lpstr>الزواج الخالد / الزواج الأبدي </vt:lpstr>
      <vt:lpstr>تيودور دوستويفسكي</vt:lpstr>
      <vt:lpstr>دع القلق وابدأ الحياة</vt:lpstr>
      <vt:lpstr>ديل كارنجي</vt:lpstr>
      <vt:lpstr>دروس الحب</vt:lpstr>
      <vt:lpstr>آلان دي بوتون</vt:lpstr>
      <vt:lpstr>نصف شمس صفراء</vt:lpstr>
      <vt:lpstr>شيماماندا نغوزي أديشي</vt:lpstr>
      <vt:lpstr>وعلى أحر من اللهفة نبدأ التصويت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امل جميع</dc:creator>
  <cp:lastModifiedBy>amal jumai</cp:lastModifiedBy>
  <cp:revision>3</cp:revision>
  <dcterms:created xsi:type="dcterms:W3CDTF">2022-11-23T05:29:25Z</dcterms:created>
  <dcterms:modified xsi:type="dcterms:W3CDTF">2022-11-24T10:28:52Z</dcterms:modified>
</cp:coreProperties>
</file>