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14"/>
  </p:notesMasterIdLst>
  <p:sldIdLst>
    <p:sldId id="256" r:id="rId2"/>
    <p:sldId id="258" r:id="rId3"/>
    <p:sldId id="265" r:id="rId4"/>
    <p:sldId id="266" r:id="rId5"/>
    <p:sldId id="259" r:id="rId6"/>
    <p:sldId id="263" r:id="rId7"/>
    <p:sldId id="264" r:id="rId8"/>
    <p:sldId id="262" r:id="rId9"/>
    <p:sldId id="260" r:id="rId10"/>
    <p:sldId id="261" r:id="rId11"/>
    <p:sldId id="257"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امل جميع" userId="48d2dacfd601c028" providerId="LiveId" clId="{51FFC8AB-0FEB-444C-950E-5ED25FD98AD0}"/>
    <pc:docChg chg="undo custSel modSld modMainMaster">
      <pc:chgData name="امل جميع" userId="48d2dacfd601c028" providerId="LiveId" clId="{51FFC8AB-0FEB-444C-950E-5ED25FD98AD0}" dt="2022-12-22T10:13:52.533" v="169" actId="1076"/>
      <pc:docMkLst>
        <pc:docMk/>
      </pc:docMkLst>
      <pc:sldChg chg="modSp mod modTransition">
        <pc:chgData name="امل جميع" userId="48d2dacfd601c028" providerId="LiveId" clId="{51FFC8AB-0FEB-444C-950E-5ED25FD98AD0}" dt="2022-12-22T10:12:17.318" v="146" actId="1076"/>
        <pc:sldMkLst>
          <pc:docMk/>
          <pc:sldMk cId="3664470294" sldId="256"/>
        </pc:sldMkLst>
        <pc:picChg chg="mod">
          <ac:chgData name="امل جميع" userId="48d2dacfd601c028" providerId="LiveId" clId="{51FFC8AB-0FEB-444C-950E-5ED25FD98AD0}" dt="2022-12-22T09:46:31.682" v="1" actId="207"/>
          <ac:picMkLst>
            <pc:docMk/>
            <pc:sldMk cId="3664470294" sldId="256"/>
            <ac:picMk id="6" creationId="{D2E96A57-08A8-F9DE-74DA-C53A6D5EED67}"/>
          </ac:picMkLst>
        </pc:picChg>
        <pc:picChg chg="mod">
          <ac:chgData name="امل جميع" userId="48d2dacfd601c028" providerId="LiveId" clId="{51FFC8AB-0FEB-444C-950E-5ED25FD98AD0}" dt="2022-12-22T09:47:32.916" v="7" actId="1076"/>
          <ac:picMkLst>
            <pc:docMk/>
            <pc:sldMk cId="3664470294" sldId="256"/>
            <ac:picMk id="16" creationId="{25B39DAB-17DF-98BB-D8FE-BE9C99603774}"/>
          </ac:picMkLst>
        </pc:picChg>
        <pc:picChg chg="mod">
          <ac:chgData name="امل جميع" userId="48d2dacfd601c028" providerId="LiveId" clId="{51FFC8AB-0FEB-444C-950E-5ED25FD98AD0}" dt="2022-12-22T10:12:17.318" v="146" actId="1076"/>
          <ac:picMkLst>
            <pc:docMk/>
            <pc:sldMk cId="3664470294" sldId="256"/>
            <ac:picMk id="20" creationId="{3B20A697-A185-04C5-8DCF-CC71E18476A8}"/>
          </ac:picMkLst>
        </pc:picChg>
      </pc:sldChg>
      <pc:sldChg chg="addSp modSp mod modTransition">
        <pc:chgData name="امل جميع" userId="48d2dacfd601c028" providerId="LiveId" clId="{51FFC8AB-0FEB-444C-950E-5ED25FD98AD0}" dt="2022-12-22T10:13:52.533" v="169" actId="1076"/>
        <pc:sldMkLst>
          <pc:docMk/>
          <pc:sldMk cId="791400764" sldId="257"/>
        </pc:sldMkLst>
        <pc:picChg chg="mod">
          <ac:chgData name="امل جميع" userId="48d2dacfd601c028" providerId="LiveId" clId="{51FFC8AB-0FEB-444C-950E-5ED25FD98AD0}" dt="2022-12-22T10:13:50.494" v="168" actId="1076"/>
          <ac:picMkLst>
            <pc:docMk/>
            <pc:sldMk cId="791400764" sldId="257"/>
            <ac:picMk id="5" creationId="{3261DE40-D35C-AC38-0E89-98A8DCC374E9}"/>
          </ac:picMkLst>
        </pc:picChg>
        <pc:picChg chg="add mod">
          <ac:chgData name="امل جميع" userId="48d2dacfd601c028" providerId="LiveId" clId="{51FFC8AB-0FEB-444C-950E-5ED25FD98AD0}" dt="2022-12-22T10:13:52.533" v="169" actId="1076"/>
          <ac:picMkLst>
            <pc:docMk/>
            <pc:sldMk cId="791400764" sldId="257"/>
            <ac:picMk id="6" creationId="{0E083BBB-9B89-6472-BC64-21DE90B15FB0}"/>
          </ac:picMkLst>
        </pc:picChg>
      </pc:sldChg>
      <pc:sldChg chg="addSp modSp mod modTransition">
        <pc:chgData name="امل جميع" userId="48d2dacfd601c028" providerId="LiveId" clId="{51FFC8AB-0FEB-444C-950E-5ED25FD98AD0}" dt="2022-12-22T10:10:56.307" v="130" actId="1076"/>
        <pc:sldMkLst>
          <pc:docMk/>
          <pc:sldMk cId="285721945" sldId="258"/>
        </pc:sldMkLst>
        <pc:spChg chg="mod">
          <ac:chgData name="امل جميع" userId="48d2dacfd601c028" providerId="LiveId" clId="{51FFC8AB-0FEB-444C-950E-5ED25FD98AD0}" dt="2022-12-22T10:10:45.834" v="126" actId="14100"/>
          <ac:spMkLst>
            <pc:docMk/>
            <pc:sldMk cId="285721945" sldId="258"/>
            <ac:spMk id="3" creationId="{E16090F3-0AE4-03DE-BEA4-D57861D1A3B9}"/>
          </ac:spMkLst>
        </pc:spChg>
        <pc:picChg chg="mod">
          <ac:chgData name="امل جميع" userId="48d2dacfd601c028" providerId="LiveId" clId="{51FFC8AB-0FEB-444C-950E-5ED25FD98AD0}" dt="2022-12-22T10:10:50.362" v="129" actId="14100"/>
          <ac:picMkLst>
            <pc:docMk/>
            <pc:sldMk cId="285721945" sldId="258"/>
            <ac:picMk id="5" creationId="{3C887730-E6F7-C568-796A-CB5D4FCD7FAF}"/>
          </ac:picMkLst>
        </pc:picChg>
        <pc:picChg chg="add mod">
          <ac:chgData name="امل جميع" userId="48d2dacfd601c028" providerId="LiveId" clId="{51FFC8AB-0FEB-444C-950E-5ED25FD98AD0}" dt="2022-12-22T10:10:56.307" v="130" actId="1076"/>
          <ac:picMkLst>
            <pc:docMk/>
            <pc:sldMk cId="285721945" sldId="258"/>
            <ac:picMk id="6" creationId="{A6B7C2CD-730B-2C61-6EFC-60F1D289F8B0}"/>
          </ac:picMkLst>
        </pc:picChg>
      </pc:sldChg>
      <pc:sldChg chg="addSp modSp mod modTransition">
        <pc:chgData name="امل جميع" userId="48d2dacfd601c028" providerId="LiveId" clId="{51FFC8AB-0FEB-444C-950E-5ED25FD98AD0}" dt="2022-12-22T10:11:13.138" v="133" actId="1076"/>
        <pc:sldMkLst>
          <pc:docMk/>
          <pc:sldMk cId="1934769317" sldId="259"/>
        </pc:sldMkLst>
        <pc:picChg chg="add mod">
          <ac:chgData name="امل جميع" userId="48d2dacfd601c028" providerId="LiveId" clId="{51FFC8AB-0FEB-444C-950E-5ED25FD98AD0}" dt="2022-12-22T10:11:13.138" v="133" actId="1076"/>
          <ac:picMkLst>
            <pc:docMk/>
            <pc:sldMk cId="1934769317" sldId="259"/>
            <ac:picMk id="5" creationId="{DED94607-4876-D875-5444-6CC11267FFE6}"/>
          </ac:picMkLst>
        </pc:picChg>
      </pc:sldChg>
      <pc:sldChg chg="addSp modSp mod modTransition">
        <pc:chgData name="امل جميع" userId="48d2dacfd601c028" providerId="LiveId" clId="{51FFC8AB-0FEB-444C-950E-5ED25FD98AD0}" dt="2022-12-22T10:12:53.590" v="155" actId="1076"/>
        <pc:sldMkLst>
          <pc:docMk/>
          <pc:sldMk cId="3196036218" sldId="260"/>
        </pc:sldMkLst>
        <pc:picChg chg="mod">
          <ac:chgData name="امل جميع" userId="48d2dacfd601c028" providerId="LiveId" clId="{51FFC8AB-0FEB-444C-950E-5ED25FD98AD0}" dt="2022-12-22T10:07:40.390" v="105" actId="14100"/>
          <ac:picMkLst>
            <pc:docMk/>
            <pc:sldMk cId="3196036218" sldId="260"/>
            <ac:picMk id="5" creationId="{283D459B-97FF-69D8-DFAF-64CA0AF3E7CB}"/>
          </ac:picMkLst>
        </pc:picChg>
        <pc:picChg chg="add mod">
          <ac:chgData name="امل جميع" userId="48d2dacfd601c028" providerId="LiveId" clId="{51FFC8AB-0FEB-444C-950E-5ED25FD98AD0}" dt="2022-12-22T10:12:53.590" v="155" actId="1076"/>
          <ac:picMkLst>
            <pc:docMk/>
            <pc:sldMk cId="3196036218" sldId="260"/>
            <ac:picMk id="6" creationId="{CDD7EEA2-8EE6-55FA-4607-E57A01F9D621}"/>
          </ac:picMkLst>
        </pc:picChg>
      </pc:sldChg>
      <pc:sldChg chg="addSp modSp mod modTransition">
        <pc:chgData name="امل جميع" userId="48d2dacfd601c028" providerId="LiveId" clId="{51FFC8AB-0FEB-444C-950E-5ED25FD98AD0}" dt="2022-12-22T10:13:37.103" v="164" actId="688"/>
        <pc:sldMkLst>
          <pc:docMk/>
          <pc:sldMk cId="716158284" sldId="261"/>
        </pc:sldMkLst>
        <pc:spChg chg="add mod">
          <ac:chgData name="امل جميع" userId="48d2dacfd601c028" providerId="LiveId" clId="{51FFC8AB-0FEB-444C-950E-5ED25FD98AD0}" dt="2022-12-22T10:00:20.521" v="68" actId="20577"/>
          <ac:spMkLst>
            <pc:docMk/>
            <pc:sldMk cId="716158284" sldId="261"/>
            <ac:spMk id="5" creationId="{60960D38-4669-2F17-7FCF-28B828D0855B}"/>
          </ac:spMkLst>
        </pc:spChg>
        <pc:picChg chg="add mod">
          <ac:chgData name="امل جميع" userId="48d2dacfd601c028" providerId="LiveId" clId="{51FFC8AB-0FEB-444C-950E-5ED25FD98AD0}" dt="2022-12-22T10:13:37.103" v="164" actId="688"/>
          <ac:picMkLst>
            <pc:docMk/>
            <pc:sldMk cId="716158284" sldId="261"/>
            <ac:picMk id="6" creationId="{451C77F0-2E40-36CE-B02E-9612E6E91E09}"/>
          </ac:picMkLst>
        </pc:picChg>
        <pc:picChg chg="mod">
          <ac:chgData name="امل جميع" userId="48d2dacfd601c028" providerId="LiveId" clId="{51FFC8AB-0FEB-444C-950E-5ED25FD98AD0}" dt="2022-12-22T10:03:13.971" v="89" actId="14100"/>
          <ac:picMkLst>
            <pc:docMk/>
            <pc:sldMk cId="716158284" sldId="261"/>
            <ac:picMk id="8" creationId="{C8BB39DC-9B7D-8512-E10A-55301F6CEF2B}"/>
          </ac:picMkLst>
        </pc:picChg>
      </pc:sldChg>
      <pc:sldChg chg="addSp modSp mod modTransition">
        <pc:chgData name="امل جميع" userId="48d2dacfd601c028" providerId="LiveId" clId="{51FFC8AB-0FEB-444C-950E-5ED25FD98AD0}" dt="2022-12-22T10:12:44.213" v="153" actId="1076"/>
        <pc:sldMkLst>
          <pc:docMk/>
          <pc:sldMk cId="1564192079" sldId="262"/>
        </pc:sldMkLst>
        <pc:spChg chg="add mod">
          <ac:chgData name="امل جميع" userId="48d2dacfd601c028" providerId="LiveId" clId="{51FFC8AB-0FEB-444C-950E-5ED25FD98AD0}" dt="2022-12-22T10:02:39.523" v="82" actId="1076"/>
          <ac:spMkLst>
            <pc:docMk/>
            <pc:sldMk cId="1564192079" sldId="262"/>
            <ac:spMk id="6" creationId="{DF6B0D97-9D41-5AA6-8E69-18528A319159}"/>
          </ac:spMkLst>
        </pc:spChg>
        <pc:picChg chg="mod">
          <ac:chgData name="امل جميع" userId="48d2dacfd601c028" providerId="LiveId" clId="{51FFC8AB-0FEB-444C-950E-5ED25FD98AD0}" dt="2022-12-22T10:03:06.043" v="87" actId="14100"/>
          <ac:picMkLst>
            <pc:docMk/>
            <pc:sldMk cId="1564192079" sldId="262"/>
            <ac:picMk id="5" creationId="{EFEFF72B-EE81-17FF-C517-34738D5ED92B}"/>
          </ac:picMkLst>
        </pc:picChg>
        <pc:picChg chg="add mod">
          <ac:chgData name="امل جميع" userId="48d2dacfd601c028" providerId="LiveId" clId="{51FFC8AB-0FEB-444C-950E-5ED25FD98AD0}" dt="2022-12-22T10:12:44.213" v="153" actId="1076"/>
          <ac:picMkLst>
            <pc:docMk/>
            <pc:sldMk cId="1564192079" sldId="262"/>
            <ac:picMk id="7" creationId="{74D29DBF-7ADB-921A-812B-450D44CEBECE}"/>
          </ac:picMkLst>
        </pc:picChg>
      </pc:sldChg>
      <pc:sldChg chg="addSp modSp mod modTransition">
        <pc:chgData name="امل جميع" userId="48d2dacfd601c028" providerId="LiveId" clId="{51FFC8AB-0FEB-444C-950E-5ED25FD98AD0}" dt="2022-12-22T10:13:07.663" v="160" actId="1076"/>
        <pc:sldMkLst>
          <pc:docMk/>
          <pc:sldMk cId="2305208900" sldId="263"/>
        </pc:sldMkLst>
        <pc:spChg chg="add mod">
          <ac:chgData name="امل جميع" userId="48d2dacfd601c028" providerId="LiveId" clId="{51FFC8AB-0FEB-444C-950E-5ED25FD98AD0}" dt="2022-12-22T10:01:28.763" v="74" actId="1076"/>
          <ac:spMkLst>
            <pc:docMk/>
            <pc:sldMk cId="2305208900" sldId="263"/>
            <ac:spMk id="5" creationId="{FEB07172-1BE7-D93A-9847-4CED9CA5FA42}"/>
          </ac:spMkLst>
        </pc:spChg>
        <pc:picChg chg="mod">
          <ac:chgData name="امل جميع" userId="48d2dacfd601c028" providerId="LiveId" clId="{51FFC8AB-0FEB-444C-950E-5ED25FD98AD0}" dt="2022-12-22T10:11:48.275" v="140" actId="1076"/>
          <ac:picMkLst>
            <pc:docMk/>
            <pc:sldMk cId="2305208900" sldId="263"/>
            <ac:picMk id="6" creationId="{EA69E905-825C-755D-53C3-4E31093558F5}"/>
          </ac:picMkLst>
        </pc:picChg>
        <pc:picChg chg="add mod">
          <ac:chgData name="امل جميع" userId="48d2dacfd601c028" providerId="LiveId" clId="{51FFC8AB-0FEB-444C-950E-5ED25FD98AD0}" dt="2022-12-22T10:13:07.663" v="160" actId="1076"/>
          <ac:picMkLst>
            <pc:docMk/>
            <pc:sldMk cId="2305208900" sldId="263"/>
            <ac:picMk id="7" creationId="{73125938-1352-DA09-EC2D-1C84CBDF3C0D}"/>
          </ac:picMkLst>
        </pc:picChg>
      </pc:sldChg>
      <pc:sldChg chg="addSp modSp mod modTransition">
        <pc:chgData name="امل جميع" userId="48d2dacfd601c028" providerId="LiveId" clId="{51FFC8AB-0FEB-444C-950E-5ED25FD98AD0}" dt="2022-12-22T10:13:00.399" v="158" actId="1076"/>
        <pc:sldMkLst>
          <pc:docMk/>
          <pc:sldMk cId="2246404498" sldId="264"/>
        </pc:sldMkLst>
        <pc:picChg chg="add mod">
          <ac:chgData name="امل جميع" userId="48d2dacfd601c028" providerId="LiveId" clId="{51FFC8AB-0FEB-444C-950E-5ED25FD98AD0}" dt="2022-12-22T10:13:00.399" v="158" actId="1076"/>
          <ac:picMkLst>
            <pc:docMk/>
            <pc:sldMk cId="2246404498" sldId="264"/>
            <ac:picMk id="5" creationId="{C38FECB7-6ABE-C6C1-3561-C14D6CFF07F5}"/>
          </ac:picMkLst>
        </pc:picChg>
        <pc:picChg chg="mod">
          <ac:chgData name="امل جميع" userId="48d2dacfd601c028" providerId="LiveId" clId="{51FFC8AB-0FEB-444C-950E-5ED25FD98AD0}" dt="2022-12-22T10:08:20.168" v="110" actId="1076"/>
          <ac:picMkLst>
            <pc:docMk/>
            <pc:sldMk cId="2246404498" sldId="264"/>
            <ac:picMk id="6" creationId="{9B7176B9-9F6D-70E3-78AF-173C78C72866}"/>
          </ac:picMkLst>
        </pc:picChg>
      </pc:sldChg>
      <pc:sldChg chg="addSp modSp mod modTransition">
        <pc:chgData name="امل جميع" userId="48d2dacfd601c028" providerId="LiveId" clId="{51FFC8AB-0FEB-444C-950E-5ED25FD98AD0}" dt="2022-12-22T10:10:37.019" v="124" actId="1076"/>
        <pc:sldMkLst>
          <pc:docMk/>
          <pc:sldMk cId="398859106" sldId="265"/>
        </pc:sldMkLst>
        <pc:picChg chg="add mod">
          <ac:chgData name="امل جميع" userId="48d2dacfd601c028" providerId="LiveId" clId="{51FFC8AB-0FEB-444C-950E-5ED25FD98AD0}" dt="2022-12-22T10:10:37.019" v="124" actId="1076"/>
          <ac:picMkLst>
            <pc:docMk/>
            <pc:sldMk cId="398859106" sldId="265"/>
            <ac:picMk id="6" creationId="{7E00E4B8-5F0C-125E-02E1-7C0231136308}"/>
          </ac:picMkLst>
        </pc:picChg>
      </pc:sldChg>
      <pc:sldChg chg="addSp modSp mod modTransition">
        <pc:chgData name="امل جميع" userId="48d2dacfd601c028" providerId="LiveId" clId="{51FFC8AB-0FEB-444C-950E-5ED25FD98AD0}" dt="2022-12-22T10:10:14.803" v="122" actId="1076"/>
        <pc:sldMkLst>
          <pc:docMk/>
          <pc:sldMk cId="2993875450" sldId="266"/>
        </pc:sldMkLst>
        <pc:spChg chg="mod">
          <ac:chgData name="امل جميع" userId="48d2dacfd601c028" providerId="LiveId" clId="{51FFC8AB-0FEB-444C-950E-5ED25FD98AD0}" dt="2022-12-22T10:00:32.063" v="69" actId="1076"/>
          <ac:spMkLst>
            <pc:docMk/>
            <pc:sldMk cId="2993875450" sldId="266"/>
            <ac:spMk id="9" creationId="{16D8DD07-1458-768A-13A8-A9666B048EB6}"/>
          </ac:spMkLst>
        </pc:spChg>
        <pc:picChg chg="add mod">
          <ac:chgData name="امل جميع" userId="48d2dacfd601c028" providerId="LiveId" clId="{51FFC8AB-0FEB-444C-950E-5ED25FD98AD0}" dt="2022-12-22T10:10:14.803" v="122" actId="1076"/>
          <ac:picMkLst>
            <pc:docMk/>
            <pc:sldMk cId="2993875450" sldId="266"/>
            <ac:picMk id="6" creationId="{892CAF57-B53A-3BC4-6DAC-FE87EAB09352}"/>
          </ac:picMkLst>
        </pc:picChg>
        <pc:picChg chg="mod">
          <ac:chgData name="امل جميع" userId="48d2dacfd601c028" providerId="LiveId" clId="{51FFC8AB-0FEB-444C-950E-5ED25FD98AD0}" dt="2022-12-22T10:02:56.691" v="85" actId="1076"/>
          <ac:picMkLst>
            <pc:docMk/>
            <pc:sldMk cId="2993875450" sldId="266"/>
            <ac:picMk id="8" creationId="{94C1FDB0-03BA-3CC9-ED90-F8BB9FE16BFA}"/>
          </ac:picMkLst>
        </pc:picChg>
      </pc:sldChg>
      <pc:sldChg chg="addSp modSp mod modTransition">
        <pc:chgData name="امل جميع" userId="48d2dacfd601c028" providerId="LiveId" clId="{51FFC8AB-0FEB-444C-950E-5ED25FD98AD0}" dt="2022-12-22T10:08:40.308" v="113" actId="27636"/>
        <pc:sldMkLst>
          <pc:docMk/>
          <pc:sldMk cId="2453774385" sldId="267"/>
        </pc:sldMkLst>
        <pc:spChg chg="mod">
          <ac:chgData name="امل جميع" userId="48d2dacfd601c028" providerId="LiveId" clId="{51FFC8AB-0FEB-444C-950E-5ED25FD98AD0}" dt="2022-12-22T10:08:40.308" v="113" actId="27636"/>
          <ac:spMkLst>
            <pc:docMk/>
            <pc:sldMk cId="2453774385" sldId="267"/>
            <ac:spMk id="3" creationId="{F0EB441D-37B1-7367-C052-0AE7AB46AD4D}"/>
          </ac:spMkLst>
        </pc:spChg>
        <pc:picChg chg="add mod">
          <ac:chgData name="امل جميع" userId="48d2dacfd601c028" providerId="LiveId" clId="{51FFC8AB-0FEB-444C-950E-5ED25FD98AD0}" dt="2022-12-22T09:48:21.348" v="15" actId="1076"/>
          <ac:picMkLst>
            <pc:docMk/>
            <pc:sldMk cId="2453774385" sldId="267"/>
            <ac:picMk id="2" creationId="{7048E48E-0F54-EC3B-7D33-4FAEA9C0349F}"/>
          </ac:picMkLst>
        </pc:picChg>
        <pc:picChg chg="add mod">
          <ac:chgData name="امل جميع" userId="48d2dacfd601c028" providerId="LiveId" clId="{51FFC8AB-0FEB-444C-950E-5ED25FD98AD0}" dt="2022-12-22T09:48:19.395" v="14" actId="1076"/>
          <ac:picMkLst>
            <pc:docMk/>
            <pc:sldMk cId="2453774385" sldId="267"/>
            <ac:picMk id="5" creationId="{807A8344-9D1E-B1A9-B03B-92C81D3CA1EC}"/>
          </ac:picMkLst>
        </pc:picChg>
        <pc:picChg chg="add mod">
          <ac:chgData name="امل جميع" userId="48d2dacfd601c028" providerId="LiveId" clId="{51FFC8AB-0FEB-444C-950E-5ED25FD98AD0}" dt="2022-12-22T09:47:45.468" v="9" actId="1076"/>
          <ac:picMkLst>
            <pc:docMk/>
            <pc:sldMk cId="2453774385" sldId="267"/>
            <ac:picMk id="6" creationId="{298D9BE5-A810-5410-A42A-B5A5135427F2}"/>
          </ac:picMkLst>
        </pc:picChg>
        <pc:picChg chg="add mod">
          <ac:chgData name="امل جميع" userId="48d2dacfd601c028" providerId="LiveId" clId="{51FFC8AB-0FEB-444C-950E-5ED25FD98AD0}" dt="2022-12-22T09:48:00.036" v="11" actId="1076"/>
          <ac:picMkLst>
            <pc:docMk/>
            <pc:sldMk cId="2453774385" sldId="267"/>
            <ac:picMk id="7" creationId="{CAA83FB3-6F91-D763-F59B-E09DA06971F6}"/>
          </ac:picMkLst>
        </pc:picChg>
        <pc:picChg chg="add mod">
          <ac:chgData name="امل جميع" userId="48d2dacfd601c028" providerId="LiveId" clId="{51FFC8AB-0FEB-444C-950E-5ED25FD98AD0}" dt="2022-12-22T09:48:16.692" v="13" actId="1076"/>
          <ac:picMkLst>
            <pc:docMk/>
            <pc:sldMk cId="2453774385" sldId="267"/>
            <ac:picMk id="8" creationId="{796C93C1-8ED3-B070-9A99-EB7202135DBE}"/>
          </ac:picMkLst>
        </pc:picChg>
      </pc:sldChg>
      <pc:sldMasterChg chg="modTransition modSldLayout">
        <pc:chgData name="امل جميع" userId="48d2dacfd601c028" providerId="LiveId" clId="{51FFC8AB-0FEB-444C-950E-5ED25FD98AD0}" dt="2022-12-22T10:06:23.370" v="98"/>
        <pc:sldMasterMkLst>
          <pc:docMk/>
          <pc:sldMasterMk cId="1307926173" sldId="2147483773"/>
        </pc:sldMasterMkLst>
        <pc:sldLayoutChg chg="modTransition">
          <pc:chgData name="امل جميع" userId="48d2dacfd601c028" providerId="LiveId" clId="{51FFC8AB-0FEB-444C-950E-5ED25FD98AD0}" dt="2022-12-22T10:06:23.370" v="98"/>
          <pc:sldLayoutMkLst>
            <pc:docMk/>
            <pc:sldMasterMk cId="1307926173" sldId="2147483773"/>
            <pc:sldLayoutMk cId="492127255" sldId="2147483774"/>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271042541" sldId="2147483775"/>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3962008903" sldId="2147483776"/>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015748793" sldId="2147483777"/>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3189079757" sldId="2147483778"/>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391979865" sldId="2147483779"/>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767596458" sldId="2147483780"/>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3959986464" sldId="2147483781"/>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343219589" sldId="2147483782"/>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601645096" sldId="2147483783"/>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1668236756" sldId="2147483784"/>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430061353" sldId="2147483785"/>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264787877" sldId="2147483786"/>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3300891017" sldId="2147483787"/>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4016760777" sldId="2147483788"/>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1967872070" sldId="2147483789"/>
          </pc:sldLayoutMkLst>
        </pc:sldLayoutChg>
        <pc:sldLayoutChg chg="modTransition">
          <pc:chgData name="امل جميع" userId="48d2dacfd601c028" providerId="LiveId" clId="{51FFC8AB-0FEB-444C-950E-5ED25FD98AD0}" dt="2022-12-22T10:06:23.370" v="98"/>
          <pc:sldLayoutMkLst>
            <pc:docMk/>
            <pc:sldMasterMk cId="1307926173" sldId="2147483773"/>
            <pc:sldLayoutMk cId="3219542656" sldId="214748379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861464-1981-41AB-85B0-F027620087D7}" type="datetimeFigureOut">
              <a:rPr lang="en-US" smtClean="0"/>
              <a:t>12/22/2022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66787D-3799-43C2-84C4-ED30D9F023BA}" type="slidenum">
              <a:rPr lang="en-US" smtClean="0"/>
              <a:t>‹#›</a:t>
            </a:fld>
            <a:endParaRPr lang="en-US"/>
          </a:p>
        </p:txBody>
      </p:sp>
    </p:spTree>
    <p:extLst>
      <p:ext uri="{BB962C8B-B14F-4D97-AF65-F5344CB8AC3E}">
        <p14:creationId xmlns:p14="http://schemas.microsoft.com/office/powerpoint/2010/main" val="2733601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1289591-0AAE-4EA4-9340-8C47309B246F}" type="datetime1">
              <a:rPr lang="en-US" smtClean="0"/>
              <a:t>12/22/2022</a:t>
            </a:fld>
            <a:endParaRPr lang="en-US"/>
          </a:p>
        </p:txBody>
      </p:sp>
      <p:sp>
        <p:nvSpPr>
          <p:cNvPr id="5" name="Footer Placeholder 4"/>
          <p:cNvSpPr>
            <a:spLocks noGrp="1"/>
          </p:cNvSpPr>
          <p:nvPr>
            <p:ph type="ftr" sz="quarter" idx="11"/>
          </p:nvPr>
        </p:nvSpPr>
        <p:spPr>
          <a:xfrm>
            <a:off x="1371600" y="4323845"/>
            <a:ext cx="6400800" cy="365125"/>
          </a:xfrm>
        </p:spPr>
        <p:txBody>
          <a:bodyPr/>
          <a:lstStyle/>
          <a:p>
            <a:r>
              <a:rPr lang="en-US" dirty="0"/>
              <a:t>Seejaalbookciub </a:t>
            </a:r>
            <a:r>
              <a:rPr lang="ar-AE" dirty="0"/>
              <a:t>يناير 2023</a:t>
            </a:r>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4921272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8948D7-9DA7-4E9E-B9BF-E697FA7AB4DD}" type="datetime1">
              <a:rPr lang="en-US" smtClean="0"/>
              <a:t>12/22/2022</a:t>
            </a:fld>
            <a:endParaRPr lang="en-US"/>
          </a:p>
        </p:txBody>
      </p:sp>
      <p:sp>
        <p:nvSpPr>
          <p:cNvPr id="5" name="Footer Placeholder 4"/>
          <p:cNvSpPr>
            <a:spLocks noGrp="1"/>
          </p:cNvSpPr>
          <p:nvPr>
            <p:ph type="ftr" sz="quarter" idx="11"/>
          </p:nvPr>
        </p:nvSpPr>
        <p:spPr/>
        <p:txBody>
          <a:bodyPr/>
          <a:lstStyle/>
          <a:p>
            <a:r>
              <a:rPr lang="en-US" dirty="0"/>
              <a:t>Seejaalbookciub </a:t>
            </a:r>
            <a:r>
              <a:rPr lang="ar-AE" dirty="0"/>
              <a:t>يناير 2023</a:t>
            </a:r>
            <a:endParaRPr lang="en-US" dirty="0"/>
          </a:p>
        </p:txBody>
      </p:sp>
      <p:sp>
        <p:nvSpPr>
          <p:cNvPr id="6" name="Slide Number Placeholder 5"/>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22710425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1F20DDD-4568-4420-A77B-56831E309947}" type="datetime1">
              <a:rPr lang="en-US" smtClean="0"/>
              <a:t>12/22/2022</a:t>
            </a:fld>
            <a:endParaRPr lang="en-US"/>
          </a:p>
        </p:txBody>
      </p:sp>
      <p:sp>
        <p:nvSpPr>
          <p:cNvPr id="5" name="Footer Placeholder 4"/>
          <p:cNvSpPr>
            <a:spLocks noGrp="1"/>
          </p:cNvSpPr>
          <p:nvPr>
            <p:ph type="ftr" sz="quarter" idx="11"/>
          </p:nvPr>
        </p:nvSpPr>
        <p:spPr>
          <a:xfrm>
            <a:off x="685800" y="381001"/>
            <a:ext cx="6991492" cy="364065"/>
          </a:xfrm>
        </p:spPr>
        <p:txBody>
          <a:bodyPr/>
          <a:lstStyle/>
          <a:p>
            <a:r>
              <a:rPr lang="en-US" dirty="0"/>
              <a:t>Seejaalbookciub </a:t>
            </a:r>
            <a:r>
              <a:rPr lang="ar-AE" dirty="0"/>
              <a:t>يناير 2023</a:t>
            </a:r>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39620089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3CE0AA-DFD0-4A5B-9F83-DD58A986B228}" type="datetime1">
              <a:rPr lang="en-US" smtClean="0"/>
              <a:t>12/22/2022</a:t>
            </a:fld>
            <a:endParaRPr lang="en-US"/>
          </a:p>
        </p:txBody>
      </p:sp>
      <p:sp>
        <p:nvSpPr>
          <p:cNvPr id="6" name="Footer Placeholder 5"/>
          <p:cNvSpPr>
            <a:spLocks noGrp="1"/>
          </p:cNvSpPr>
          <p:nvPr>
            <p:ph type="ftr" sz="quarter" idx="11"/>
          </p:nvPr>
        </p:nvSpPr>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20157487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ED679E-8D73-4103-A0A2-FCA36DBC9E64}" type="datetime1">
              <a:rPr lang="en-US" smtClean="0"/>
              <a:t>12/22/2022</a:t>
            </a:fld>
            <a:endParaRPr lang="en-US"/>
          </a:p>
        </p:txBody>
      </p:sp>
      <p:sp>
        <p:nvSpPr>
          <p:cNvPr id="8" name="Footer Placeholder 7"/>
          <p:cNvSpPr>
            <a:spLocks noGrp="1"/>
          </p:cNvSpPr>
          <p:nvPr>
            <p:ph type="ftr" sz="quarter" idx="11"/>
          </p:nvPr>
        </p:nvSpPr>
        <p:spPr/>
        <p:txBody>
          <a:bodyPr/>
          <a:lstStyle/>
          <a:p>
            <a:r>
              <a:rPr lang="en-US" dirty="0"/>
              <a:t>Seejaalbookciub </a:t>
            </a:r>
            <a:r>
              <a:rPr lang="ar-AE" dirty="0"/>
              <a:t>يناير 2023</a:t>
            </a:r>
            <a:endParaRPr lang="en-US" dirty="0"/>
          </a:p>
        </p:txBody>
      </p:sp>
      <p:sp>
        <p:nvSpPr>
          <p:cNvPr id="9" name="Slide Number Placeholder 8"/>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31890797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5E03DC-0374-4E01-B7F0-A56894DF8C2A}" type="datetime1">
              <a:rPr lang="en-US" smtClean="0"/>
              <a:t>12/22/2022</a:t>
            </a:fld>
            <a:endParaRPr lang="en-US"/>
          </a:p>
        </p:txBody>
      </p:sp>
      <p:sp>
        <p:nvSpPr>
          <p:cNvPr id="4" name="Footer Placeholder 3"/>
          <p:cNvSpPr>
            <a:spLocks noGrp="1"/>
          </p:cNvSpPr>
          <p:nvPr>
            <p:ph type="ftr" sz="quarter" idx="11"/>
          </p:nvPr>
        </p:nvSpPr>
        <p:spPr/>
        <p:txBody>
          <a:bodyPr/>
          <a:lstStyle/>
          <a:p>
            <a:r>
              <a:rPr lang="en-US" dirty="0"/>
              <a:t>Seejaalbookciub </a:t>
            </a:r>
            <a:r>
              <a:rPr lang="ar-AE" dirty="0"/>
              <a:t>يناير 2023</a:t>
            </a:r>
            <a:endParaRPr lang="en-US" dirty="0"/>
          </a:p>
        </p:txBody>
      </p:sp>
      <p:sp>
        <p:nvSpPr>
          <p:cNvPr id="5" name="Slide Number Placeholder 4"/>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3919798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D9D56-778D-4341-A7CB-CC90C0EE89C0}" type="datetime1">
              <a:rPr lang="en-US" smtClean="0"/>
              <a:t>12/22/2022</a:t>
            </a:fld>
            <a:endParaRPr lang="en-US"/>
          </a:p>
        </p:txBody>
      </p:sp>
      <p:sp>
        <p:nvSpPr>
          <p:cNvPr id="3" name="Footer Placeholder 2"/>
          <p:cNvSpPr>
            <a:spLocks noGrp="1"/>
          </p:cNvSpPr>
          <p:nvPr>
            <p:ph type="ftr" sz="quarter" idx="11"/>
          </p:nvPr>
        </p:nvSpPr>
        <p:spPr/>
        <p:txBody>
          <a:bodyPr/>
          <a:lstStyle/>
          <a:p>
            <a:r>
              <a:rPr lang="en-US" dirty="0"/>
              <a:t>Seejaalbookciub </a:t>
            </a:r>
            <a:r>
              <a:rPr lang="ar-AE" dirty="0"/>
              <a:t>يناير 2023</a:t>
            </a:r>
            <a:endParaRPr lang="en-US" dirty="0"/>
          </a:p>
        </p:txBody>
      </p:sp>
      <p:sp>
        <p:nvSpPr>
          <p:cNvPr id="4" name="Slide Number Placeholder 3"/>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27675964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5ECA31-9A35-47B3-8755-AC932B1A4F5D}" type="datetime1">
              <a:rPr lang="en-US" smtClean="0"/>
              <a:t>12/22/2022</a:t>
            </a:fld>
            <a:endParaRPr lang="en-US"/>
          </a:p>
        </p:txBody>
      </p:sp>
      <p:sp>
        <p:nvSpPr>
          <p:cNvPr id="6" name="Footer Placeholder 5"/>
          <p:cNvSpPr>
            <a:spLocks noGrp="1"/>
          </p:cNvSpPr>
          <p:nvPr>
            <p:ph type="ftr" sz="quarter" idx="11"/>
          </p:nvPr>
        </p:nvSpPr>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39599864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5EEDBA-7076-4497-80BE-4AC378C03DE4}" type="datetime1">
              <a:rPr lang="en-US" smtClean="0"/>
              <a:t>12/22/2022</a:t>
            </a:fld>
            <a:endParaRPr lang="en-US"/>
          </a:p>
        </p:txBody>
      </p:sp>
      <p:sp>
        <p:nvSpPr>
          <p:cNvPr id="6" name="Footer Placeholder 5"/>
          <p:cNvSpPr>
            <a:spLocks noGrp="1"/>
          </p:cNvSpPr>
          <p:nvPr>
            <p:ph type="ftr" sz="quarter" idx="11"/>
          </p:nvPr>
        </p:nvSpPr>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23432195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493406-8551-409D-9626-B46FE7178D30}" type="datetime1">
              <a:rPr lang="en-US" smtClean="0"/>
              <a:t>12/22/2022</a:t>
            </a:fld>
            <a:endParaRPr lang="en-US"/>
          </a:p>
        </p:txBody>
      </p:sp>
      <p:sp>
        <p:nvSpPr>
          <p:cNvPr id="6" name="Footer Placeholder 5"/>
          <p:cNvSpPr>
            <a:spLocks noGrp="1"/>
          </p:cNvSpPr>
          <p:nvPr>
            <p:ph type="ftr" sz="quarter" idx="11"/>
          </p:nvPr>
        </p:nvSpPr>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26016450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F9AE328-686D-41B6-89AA-51D3294489CD}" type="datetime1">
              <a:rPr lang="en-US" smtClean="0"/>
              <a:t>12/22/2022</a:t>
            </a:fld>
            <a:endParaRPr lang="en-US"/>
          </a:p>
        </p:txBody>
      </p:sp>
      <p:sp>
        <p:nvSpPr>
          <p:cNvPr id="6" name="Footer Placeholder 5"/>
          <p:cNvSpPr>
            <a:spLocks noGrp="1"/>
          </p:cNvSpPr>
          <p:nvPr>
            <p:ph type="ftr" sz="quarter" idx="11"/>
          </p:nvPr>
        </p:nvSpPr>
        <p:spPr>
          <a:xfrm>
            <a:off x="685800" y="379941"/>
            <a:ext cx="6991492" cy="365125"/>
          </a:xfrm>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16682367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DAA6C0-326F-4AE5-876D-8BBFADE27F55}" type="datetime1">
              <a:rPr lang="en-US" smtClean="0"/>
              <a:t>12/22/2022</a:t>
            </a:fld>
            <a:endParaRPr lang="en-US"/>
          </a:p>
        </p:txBody>
      </p:sp>
      <p:sp>
        <p:nvSpPr>
          <p:cNvPr id="6" name="Footer Placeholder 5"/>
          <p:cNvSpPr>
            <a:spLocks noGrp="1"/>
          </p:cNvSpPr>
          <p:nvPr>
            <p:ph type="ftr" sz="quarter" idx="11"/>
          </p:nvPr>
        </p:nvSpPr>
        <p:spPr>
          <a:xfrm>
            <a:off x="685800" y="379941"/>
            <a:ext cx="6991492" cy="365125"/>
          </a:xfrm>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0A8FF05-F080-4480-9048-92DCBD0DB2E7}"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300613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DED89BDD-484D-4D2B-9E49-60C0F93FC4EC}" type="datetime1">
              <a:rPr lang="en-US" smtClean="0"/>
              <a:t>12/22/2022</a:t>
            </a:fld>
            <a:endParaRPr lang="en-US"/>
          </a:p>
        </p:txBody>
      </p:sp>
      <p:sp>
        <p:nvSpPr>
          <p:cNvPr id="6" name="Footer Placeholder 5"/>
          <p:cNvSpPr>
            <a:spLocks noGrp="1"/>
          </p:cNvSpPr>
          <p:nvPr>
            <p:ph type="ftr" sz="quarter" idx="11"/>
          </p:nvPr>
        </p:nvSpPr>
        <p:spPr>
          <a:xfrm>
            <a:off x="685800" y="378883"/>
            <a:ext cx="6991492" cy="365125"/>
          </a:xfrm>
        </p:spPr>
        <p:txBody>
          <a:bodyPr/>
          <a:lstStyle/>
          <a:p>
            <a:r>
              <a:rPr lang="en-US" dirty="0"/>
              <a:t>Seejaalbookciub </a:t>
            </a:r>
            <a:r>
              <a:rPr lang="ar-AE" dirty="0"/>
              <a:t>يناير 2023</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2647878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19F9BF1-8663-4265-B2BF-F234C4EABBCB}" type="datetime1">
              <a:rPr lang="en-US" smtClean="0"/>
              <a:t>12/22/2022</a:t>
            </a:fld>
            <a:endParaRPr lang="en-US"/>
          </a:p>
        </p:txBody>
      </p:sp>
      <p:sp>
        <p:nvSpPr>
          <p:cNvPr id="4" name="Footer Placeholder 3"/>
          <p:cNvSpPr>
            <a:spLocks noGrp="1"/>
          </p:cNvSpPr>
          <p:nvPr>
            <p:ph type="ftr" sz="quarter" idx="11"/>
          </p:nvPr>
        </p:nvSpPr>
        <p:spPr/>
        <p:txBody>
          <a:bodyPr/>
          <a:lstStyle/>
          <a:p>
            <a:r>
              <a:rPr lang="en-US" dirty="0"/>
              <a:t>Seejaalbookciub </a:t>
            </a:r>
            <a:r>
              <a:rPr lang="ar-AE" dirty="0"/>
              <a:t>يناير 2023</a:t>
            </a:r>
            <a:endParaRPr lang="en-US" dirty="0"/>
          </a:p>
        </p:txBody>
      </p:sp>
      <p:sp>
        <p:nvSpPr>
          <p:cNvPr id="5" name="Slide Number Placeholder 4"/>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33008910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7DC3A19-8374-406C-BFB2-601CFA9CAE23}" type="datetime1">
              <a:rPr lang="en-US" smtClean="0"/>
              <a:t>12/22/2022</a:t>
            </a:fld>
            <a:endParaRPr lang="en-US"/>
          </a:p>
        </p:txBody>
      </p:sp>
      <p:sp>
        <p:nvSpPr>
          <p:cNvPr id="4" name="Footer Placeholder 3"/>
          <p:cNvSpPr>
            <a:spLocks noGrp="1"/>
          </p:cNvSpPr>
          <p:nvPr>
            <p:ph type="ftr" sz="quarter" idx="11"/>
          </p:nvPr>
        </p:nvSpPr>
        <p:spPr/>
        <p:txBody>
          <a:bodyPr/>
          <a:lstStyle/>
          <a:p>
            <a:r>
              <a:rPr lang="en-US" dirty="0"/>
              <a:t>Seejaalbookciub </a:t>
            </a:r>
            <a:r>
              <a:rPr lang="ar-AE" dirty="0"/>
              <a:t>يناير 2023</a:t>
            </a:r>
            <a:endParaRPr lang="en-US" dirty="0"/>
          </a:p>
        </p:txBody>
      </p:sp>
      <p:sp>
        <p:nvSpPr>
          <p:cNvPr id="5" name="Slide Number Placeholder 4"/>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40167607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F59BC-FEA4-4B8C-88B1-B5E5DC4D7B18}" type="datetime1">
              <a:rPr lang="en-US" smtClean="0"/>
              <a:t>12/22/2022</a:t>
            </a:fld>
            <a:endParaRPr lang="en-US"/>
          </a:p>
        </p:txBody>
      </p:sp>
      <p:sp>
        <p:nvSpPr>
          <p:cNvPr id="5" name="Footer Placeholder 4"/>
          <p:cNvSpPr>
            <a:spLocks noGrp="1"/>
          </p:cNvSpPr>
          <p:nvPr>
            <p:ph type="ftr" sz="quarter" idx="11"/>
          </p:nvPr>
        </p:nvSpPr>
        <p:spPr/>
        <p:txBody>
          <a:bodyPr/>
          <a:lstStyle/>
          <a:p>
            <a:r>
              <a:rPr lang="en-US" dirty="0"/>
              <a:t>Seejaalbookciub </a:t>
            </a:r>
            <a:r>
              <a:rPr lang="ar-AE" dirty="0"/>
              <a:t>يناير 2023</a:t>
            </a:r>
            <a:endParaRPr lang="en-US" dirty="0"/>
          </a:p>
        </p:txBody>
      </p:sp>
      <p:sp>
        <p:nvSpPr>
          <p:cNvPr id="6" name="Slide Number Placeholder 5"/>
          <p:cNvSpPr>
            <a:spLocks noGrp="1"/>
          </p:cNvSpPr>
          <p:nvPr>
            <p:ph type="sldNum" sz="quarter" idx="12"/>
          </p:nvPr>
        </p:nvSpPr>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19678720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A47BCDD8-CC67-4796-A149-A230439FE43C}" type="datetime1">
              <a:rPr lang="en-US" smtClean="0"/>
              <a:t>12/22/2022</a:t>
            </a:fld>
            <a:endParaRPr lang="en-US"/>
          </a:p>
        </p:txBody>
      </p:sp>
      <p:sp>
        <p:nvSpPr>
          <p:cNvPr id="5" name="Footer Placeholder 4"/>
          <p:cNvSpPr>
            <a:spLocks noGrp="1"/>
          </p:cNvSpPr>
          <p:nvPr>
            <p:ph type="ftr" sz="quarter" idx="11"/>
          </p:nvPr>
        </p:nvSpPr>
        <p:spPr>
          <a:xfrm>
            <a:off x="685800" y="381000"/>
            <a:ext cx="6991492" cy="365125"/>
          </a:xfrm>
        </p:spPr>
        <p:txBody>
          <a:bodyPr/>
          <a:lstStyle/>
          <a:p>
            <a:r>
              <a:rPr lang="en-US" dirty="0"/>
              <a:t>Seejaalbookciub </a:t>
            </a:r>
            <a:r>
              <a:rPr lang="ar-AE" dirty="0"/>
              <a:t>يناير 2023</a:t>
            </a:r>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0A8FF05-F080-4480-9048-92DCBD0DB2E7}" type="slidenum">
              <a:rPr lang="en-US" smtClean="0"/>
              <a:t>‹#›</a:t>
            </a:fld>
            <a:endParaRPr lang="en-US"/>
          </a:p>
        </p:txBody>
      </p:sp>
    </p:spTree>
    <p:extLst>
      <p:ext uri="{BB962C8B-B14F-4D97-AF65-F5344CB8AC3E}">
        <p14:creationId xmlns:p14="http://schemas.microsoft.com/office/powerpoint/2010/main" val="32195426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AFAA2D8-C050-43B5-90A6-69C2CC95E721}" type="datetime1">
              <a:rPr lang="en-US" smtClean="0"/>
              <a:t>12/22/2022</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dirty="0"/>
              <a:t>Seejaalbookciub </a:t>
            </a:r>
            <a:r>
              <a:rPr lang="ar-AE" dirty="0"/>
              <a:t>يناير 2023</a:t>
            </a:r>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0A8FF05-F080-4480-9048-92DCBD0DB2E7}" type="slidenum">
              <a:rPr lang="en-US" smtClean="0"/>
              <a:t>‹#›</a:t>
            </a:fld>
            <a:endParaRPr lang="en-US"/>
          </a:p>
        </p:txBody>
      </p:sp>
    </p:spTree>
    <p:extLst>
      <p:ext uri="{BB962C8B-B14F-4D97-AF65-F5344CB8AC3E}">
        <p14:creationId xmlns:p14="http://schemas.microsoft.com/office/powerpoint/2010/main" val="1307926173"/>
      </p:ext>
    </p:extLst>
  </p:cSld>
  <p:clrMap bg1="dk1" tx1="lt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Lst>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hf sldNum="0" hd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7243E-CDCB-B7F8-E4E6-2079335668B3}"/>
              </a:ext>
            </a:extLst>
          </p:cNvPr>
          <p:cNvSpPr>
            <a:spLocks noGrp="1"/>
          </p:cNvSpPr>
          <p:nvPr>
            <p:ph type="ctrTitle"/>
          </p:nvPr>
        </p:nvSpPr>
        <p:spPr>
          <a:xfrm>
            <a:off x="1302328" y="2719599"/>
            <a:ext cx="9448800" cy="1152350"/>
          </a:xfrm>
        </p:spPr>
        <p:txBody>
          <a:bodyPr/>
          <a:lstStyle/>
          <a:p>
            <a:pPr algn="ctr"/>
            <a:r>
              <a:rPr lang="ar-AE" dirty="0">
                <a:effectLst>
                  <a:outerShdw blurRad="38100" dist="38100" dir="2700000" algn="tl">
                    <a:srgbClr val="000000">
                      <a:alpha val="43137"/>
                    </a:srgbClr>
                  </a:outerShdw>
                </a:effectLst>
              </a:rPr>
              <a:t>فرسان يناير 2023</a:t>
            </a:r>
            <a:endParaRPr lang="en-US"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AD2E7B40-135D-89DD-1B9D-540B123255A2}"/>
              </a:ext>
            </a:extLst>
          </p:cNvPr>
          <p:cNvSpPr>
            <a:spLocks noGrp="1"/>
          </p:cNvSpPr>
          <p:nvPr>
            <p:ph type="ftr" sz="quarter" idx="11"/>
          </p:nvPr>
        </p:nvSpPr>
        <p:spPr>
          <a:xfrm>
            <a:off x="387532" y="5663552"/>
            <a:ext cx="6400800" cy="365125"/>
          </a:xfrm>
        </p:spPr>
        <p:txBody>
          <a:bodyPr/>
          <a:lstStyle/>
          <a:p>
            <a:r>
              <a:rPr lang="en-US" dirty="0"/>
              <a:t>Seejaalbookciub </a:t>
            </a:r>
            <a:r>
              <a:rPr lang="ar-AE" dirty="0"/>
              <a:t>يناير 2023</a:t>
            </a:r>
            <a:endParaRPr lang="en-US" dirty="0"/>
          </a:p>
        </p:txBody>
      </p:sp>
      <p:pic>
        <p:nvPicPr>
          <p:cNvPr id="6" name="Graphic 5" descr="Hummingbird">
            <a:extLst>
              <a:ext uri="{FF2B5EF4-FFF2-40B4-BE49-F238E27FC236}">
                <a16:creationId xmlns:a16="http://schemas.microsoft.com/office/drawing/2014/main" id="{D2E96A57-08A8-F9DE-74DA-C53A6D5EED6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1643" y="1270594"/>
            <a:ext cx="683622" cy="683622"/>
          </a:xfrm>
          <a:prstGeom prst="rect">
            <a:avLst/>
          </a:prstGeom>
        </p:spPr>
      </p:pic>
      <p:pic>
        <p:nvPicPr>
          <p:cNvPr id="8" name="Graphic 7" descr="Shell">
            <a:extLst>
              <a:ext uri="{FF2B5EF4-FFF2-40B4-BE49-F238E27FC236}">
                <a16:creationId xmlns:a16="http://schemas.microsoft.com/office/drawing/2014/main" id="{F6B624B3-7768-6B61-9899-BDD582B9F4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23507" y="2242144"/>
            <a:ext cx="590722" cy="590722"/>
          </a:xfrm>
          <a:prstGeom prst="rect">
            <a:avLst/>
          </a:prstGeom>
        </p:spPr>
      </p:pic>
      <p:pic>
        <p:nvPicPr>
          <p:cNvPr id="16" name="Graphic 15" descr="Dance">
            <a:extLst>
              <a:ext uri="{FF2B5EF4-FFF2-40B4-BE49-F238E27FC236}">
                <a16:creationId xmlns:a16="http://schemas.microsoft.com/office/drawing/2014/main" id="{25B39DAB-17DF-98BB-D8FE-BE9C996037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31643" y="3871949"/>
            <a:ext cx="674915" cy="674915"/>
          </a:xfrm>
          <a:prstGeom prst="rect">
            <a:avLst/>
          </a:prstGeom>
        </p:spPr>
      </p:pic>
      <p:pic>
        <p:nvPicPr>
          <p:cNvPr id="18" name="Graphic 17" descr="Clock">
            <a:extLst>
              <a:ext uri="{FF2B5EF4-FFF2-40B4-BE49-F238E27FC236}">
                <a16:creationId xmlns:a16="http://schemas.microsoft.com/office/drawing/2014/main" id="{E02B0194-2B7E-B4B2-2901-DA8305C8879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25398" y="5655025"/>
            <a:ext cx="555746" cy="555746"/>
          </a:xfrm>
          <a:prstGeom prst="rect">
            <a:avLst/>
          </a:prstGeom>
        </p:spPr>
      </p:pic>
      <p:pic>
        <p:nvPicPr>
          <p:cNvPr id="20" name="Graphic 19" descr="Police">
            <a:extLst>
              <a:ext uri="{FF2B5EF4-FFF2-40B4-BE49-F238E27FC236}">
                <a16:creationId xmlns:a16="http://schemas.microsoft.com/office/drawing/2014/main" id="{3B20A697-A185-04C5-8DCF-CC71E18476A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95581" y="4819878"/>
            <a:ext cx="555746" cy="555746"/>
          </a:xfrm>
          <a:prstGeom prst="rect">
            <a:avLst/>
          </a:prstGeom>
        </p:spPr>
      </p:pic>
    </p:spTree>
    <p:extLst>
      <p:ext uri="{BB962C8B-B14F-4D97-AF65-F5344CB8AC3E}">
        <p14:creationId xmlns:p14="http://schemas.microsoft.com/office/powerpoint/2010/main" val="36644702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BE748-0175-49CB-D37E-79EB57FE8D78}"/>
              </a:ext>
            </a:extLst>
          </p:cNvPr>
          <p:cNvSpPr>
            <a:spLocks noGrp="1"/>
          </p:cNvSpPr>
          <p:nvPr>
            <p:ph type="title"/>
          </p:nvPr>
        </p:nvSpPr>
        <p:spPr/>
        <p:txBody>
          <a:bodyPr/>
          <a:lstStyle/>
          <a:p>
            <a:r>
              <a:rPr kumimoji="0" lang="ar-AE"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cs typeface="Arial" panose="020B0604020202020204" pitchFamily="34" charset="0"/>
              </a:rPr>
              <a:t>طوق الحمامة في الألفة والألاف</a:t>
            </a:r>
            <a:endParaRPr lang="en-US" dirty="0"/>
          </a:p>
        </p:txBody>
      </p:sp>
      <p:sp>
        <p:nvSpPr>
          <p:cNvPr id="3" name="Content Placeholder 2">
            <a:extLst>
              <a:ext uri="{FF2B5EF4-FFF2-40B4-BE49-F238E27FC236}">
                <a16:creationId xmlns:a16="http://schemas.microsoft.com/office/drawing/2014/main" id="{E16090F3-0AE4-03DE-BEA4-D57861D1A3B9}"/>
              </a:ext>
            </a:extLst>
          </p:cNvPr>
          <p:cNvSpPr>
            <a:spLocks noGrp="1"/>
          </p:cNvSpPr>
          <p:nvPr>
            <p:ph idx="1"/>
          </p:nvPr>
        </p:nvSpPr>
        <p:spPr>
          <a:xfrm>
            <a:off x="3629890" y="2194560"/>
            <a:ext cx="7876309" cy="4024125"/>
          </a:xfrm>
        </p:spPr>
        <p:txBody>
          <a:bodyPr/>
          <a:lstStyle/>
          <a:p>
            <a:pPr marL="228600" marR="0" lvl="0" indent="-228600" algn="just" defTabSz="914400" rtl="1" eaLnBrk="1" fontAlgn="auto" latinLnBrk="0" hangingPunct="1">
              <a:lnSpc>
                <a:spcPct val="170000"/>
              </a:lnSpc>
              <a:spcBef>
                <a:spcPts val="1000"/>
              </a:spcBef>
              <a:spcAft>
                <a:spcPts val="0"/>
              </a:spcAft>
              <a:buClrTx/>
              <a:buSzPct val="125000"/>
              <a:buFont typeface="Arial" panose="020B0604020202020204" pitchFamily="34" charset="0"/>
              <a:buChar char="•"/>
              <a:tabLst/>
              <a:defRPr/>
            </a:pPr>
            <a:r>
              <a:rPr kumimoji="0" lang="ar-AE" sz="1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cs typeface="Arial" panose="020B0604020202020204" pitchFamily="34" charset="0"/>
              </a:rPr>
              <a:t>هو كتاب لابن حزم الأندلسي وصف بأنه أدق ما كتب العرب في دراسة الحب ومظاهره وأسبابه. ترجم الكتاب إلى العديد من اللغات العالمية.</a:t>
            </a:r>
          </a:p>
          <a:p>
            <a:pPr marL="228600" marR="0" lvl="0" indent="-228600" algn="just" defTabSz="914400" rtl="1" eaLnBrk="1" fontAlgn="auto" latinLnBrk="0" hangingPunct="1">
              <a:lnSpc>
                <a:spcPct val="170000"/>
              </a:lnSpc>
              <a:spcBef>
                <a:spcPts val="1000"/>
              </a:spcBef>
              <a:spcAft>
                <a:spcPts val="0"/>
              </a:spcAft>
              <a:buClrTx/>
              <a:buSzPct val="125000"/>
              <a:buFont typeface="Arial" panose="020B0604020202020204" pitchFamily="34" charset="0"/>
              <a:buChar char="•"/>
              <a:tabLst/>
              <a:defRPr/>
            </a:pPr>
            <a:r>
              <a:rPr kumimoji="0" lang="ar-AE" sz="1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cs typeface="Arial" panose="020B0604020202020204" pitchFamily="34" charset="0"/>
              </a:rPr>
              <a:t>واسم الكتاب كاملاً طوق الحمامة في الألفة والأُلاف. ويحتوي الكتاب على مجموعة من أخبار وأشعار وقصص المحبين، ويتناول الكتاب بالبحث والدَّرس عاطفة الحب الإنسانية على قاعدة تعتمد على شيء من التحليل النفسي من خلال الملاحظة والتجربة. فيعالج ابن حزم في أسلوب قصصي هذه العاطفة من منظور إنساني تحليلي. والكتاب يُعد عملاً فريدًا في بابه.</a:t>
            </a:r>
          </a:p>
          <a:p>
            <a:pPr algn="r" rtl="1"/>
            <a:endParaRPr lang="en-US" dirty="0"/>
          </a:p>
        </p:txBody>
      </p:sp>
      <p:sp>
        <p:nvSpPr>
          <p:cNvPr id="4" name="Footer Placeholder 3">
            <a:extLst>
              <a:ext uri="{FF2B5EF4-FFF2-40B4-BE49-F238E27FC236}">
                <a16:creationId xmlns:a16="http://schemas.microsoft.com/office/drawing/2014/main" id="{B6112281-8359-4CC1-E3EF-9A90992BD79D}"/>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5" name="Picture 4">
            <a:extLst>
              <a:ext uri="{FF2B5EF4-FFF2-40B4-BE49-F238E27FC236}">
                <a16:creationId xmlns:a16="http://schemas.microsoft.com/office/drawing/2014/main" id="{3C887730-E6F7-C568-796A-CB5D4FCD7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1999436"/>
            <a:ext cx="2274739" cy="32722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Graphic 5" descr="Hummingbird">
            <a:extLst>
              <a:ext uri="{FF2B5EF4-FFF2-40B4-BE49-F238E27FC236}">
                <a16:creationId xmlns:a16="http://schemas.microsoft.com/office/drawing/2014/main" id="{A6B7C2CD-730B-2C61-6EFC-60F1D289F8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5432" y="1410887"/>
            <a:ext cx="683622" cy="683622"/>
          </a:xfrm>
          <a:prstGeom prst="rect">
            <a:avLst/>
          </a:prstGeom>
        </p:spPr>
      </p:pic>
    </p:spTree>
    <p:extLst>
      <p:ext uri="{BB962C8B-B14F-4D97-AF65-F5344CB8AC3E}">
        <p14:creationId xmlns:p14="http://schemas.microsoft.com/office/powerpoint/2010/main" val="2857219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C734-D186-89BE-6975-141A45F51313}"/>
              </a:ext>
            </a:extLst>
          </p:cNvPr>
          <p:cNvSpPr>
            <a:spLocks noGrp="1"/>
          </p:cNvSpPr>
          <p:nvPr>
            <p:ph type="title"/>
          </p:nvPr>
        </p:nvSpPr>
        <p:spPr/>
        <p:txBody>
          <a:bodyPr/>
          <a:lstStyle/>
          <a:p>
            <a:r>
              <a:rPr kumimoji="0" lang="ar-AE" sz="3600" b="0"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j-ea"/>
                <a:cs typeface="Times New Roman" panose="02020603050405020304" pitchFamily="18" charset="0"/>
              </a:rPr>
              <a:t>ابن حزم الأندلسي</a:t>
            </a:r>
            <a:endParaRPr lang="en-US" dirty="0"/>
          </a:p>
        </p:txBody>
      </p:sp>
      <p:sp>
        <p:nvSpPr>
          <p:cNvPr id="3" name="Content Placeholder 2">
            <a:extLst>
              <a:ext uri="{FF2B5EF4-FFF2-40B4-BE49-F238E27FC236}">
                <a16:creationId xmlns:a16="http://schemas.microsoft.com/office/drawing/2014/main" id="{764E955F-E61A-21BC-FAAF-CEDF75FAA23F}"/>
              </a:ext>
            </a:extLst>
          </p:cNvPr>
          <p:cNvSpPr>
            <a:spLocks noGrp="1"/>
          </p:cNvSpPr>
          <p:nvPr>
            <p:ph idx="1"/>
          </p:nvPr>
        </p:nvSpPr>
        <p:spPr>
          <a:xfrm>
            <a:off x="3695996" y="2006829"/>
            <a:ext cx="7460672" cy="4024125"/>
          </a:xfrm>
        </p:spPr>
        <p:txBody>
          <a:bodyPr>
            <a:normAutofit fontScale="47500" lnSpcReduction="20000"/>
          </a:bodyPr>
          <a:lstStyle/>
          <a:p>
            <a:pPr marL="228600" marR="0" lvl="0" indent="-228600" algn="just" defTabSz="914400" rtl="1" eaLnBrk="1" fontAlgn="auto" latinLnBrk="0" hangingPunct="1">
              <a:lnSpc>
                <a:spcPct val="150000"/>
              </a:lnSpc>
              <a:spcBef>
                <a:spcPts val="1000"/>
              </a:spcBef>
              <a:spcAft>
                <a:spcPts val="0"/>
              </a:spcAft>
              <a:buClrTx/>
              <a:buSzPct val="125000"/>
              <a:buFont typeface="Arial" panose="020B0604020202020204" pitchFamily="34" charset="0"/>
              <a:buChar char="•"/>
              <a:tabLst/>
              <a:defRPr/>
            </a:pPr>
            <a:r>
              <a:rPr kumimoji="0" lang="ar-AE" sz="4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cs typeface="Arial" panose="020B0604020202020204" pitchFamily="34" charset="0"/>
              </a:rPr>
              <a:t>من مواليد 994 م، هو أبو محمد علي بن أحمد بن سعيد بن حزم الأندلسي القرطبي اليزيدي مولى يزيد بن أبي سفيان بن حرب الأموي، يعد من أشهر علماء الأندلس، وأكبر علماء المسلمين تأليفاً بعد الطبري، ويعرف بأنه فقيه ظاهري، وإمام حافظ، وأديب وشاعر ومتكلم، وناقد، ومحلل، وفيلسوف كما وصفه البعض.</a:t>
            </a:r>
          </a:p>
          <a:p>
            <a:pPr marL="228600" marR="0" lvl="0" indent="-228600" algn="just" defTabSz="914400" rtl="1" eaLnBrk="1" fontAlgn="auto" latinLnBrk="0" hangingPunct="1">
              <a:lnSpc>
                <a:spcPct val="150000"/>
              </a:lnSpc>
              <a:spcBef>
                <a:spcPts val="1000"/>
              </a:spcBef>
              <a:spcAft>
                <a:spcPts val="0"/>
              </a:spcAft>
              <a:buClrTx/>
              <a:buSzPct val="125000"/>
              <a:buFont typeface="Arial" panose="020B0604020202020204" pitchFamily="34" charset="0"/>
              <a:buChar char="•"/>
              <a:tabLst/>
              <a:defRPr/>
            </a:pPr>
            <a:r>
              <a:rPr kumimoji="0" lang="ar-AE" sz="4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cs typeface="Arial" panose="020B0604020202020204" pitchFamily="34" charset="0"/>
              </a:rPr>
              <a:t>وعمل أيضاً كوزير سياسي لبني أمية، حيث سلك طريق تحرير الأتباع ونبذ التقليد.</a:t>
            </a:r>
          </a:p>
          <a:p>
            <a:pPr marL="228600" marR="0" lvl="0" indent="-228600" algn="just" defTabSz="914400" rtl="1" eaLnBrk="1" fontAlgn="auto" latinLnBrk="0" hangingPunct="1">
              <a:lnSpc>
                <a:spcPct val="150000"/>
              </a:lnSpc>
              <a:spcBef>
                <a:spcPts val="1000"/>
              </a:spcBef>
              <a:spcAft>
                <a:spcPts val="0"/>
              </a:spcAft>
              <a:buClrTx/>
              <a:buSzPct val="125000"/>
              <a:buFont typeface="Arial" panose="020B0604020202020204" pitchFamily="34" charset="0"/>
              <a:buChar char="•"/>
              <a:tabLst/>
              <a:defRPr/>
            </a:pPr>
            <a:r>
              <a:rPr kumimoji="0" lang="ar-AE" sz="4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cs typeface="Arial" panose="020B0604020202020204" pitchFamily="34" charset="0"/>
              </a:rPr>
              <a:t>يُعد ابن حزم درة في تاريخ الأندلس السياسي والفكري والأدبي، وقد عاش حياة مليئة بالمحن والمصائب، قضاها مناضلاً بفكره وقلمه، أكثر من أربعين عامًا، ولكن فقهاء عصره حنقوا عليه وألبوا ضده الحاكم والعامة، إلى أن أحرقت مؤلفاته ومزقت علانية بإشبيلية.</a:t>
            </a:r>
            <a:endParaRPr kumimoji="0" lang="en-US" sz="4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w Cen MT" panose="020B0602020104020603"/>
              <a:ea typeface="+mn-ea"/>
            </a:endParaRPr>
          </a:p>
          <a:p>
            <a:pPr algn="just" rtl="1">
              <a:lnSpc>
                <a:spcPct val="150000"/>
              </a:lnSpc>
            </a:pPr>
            <a:endParaRPr lang="en-US" dirty="0"/>
          </a:p>
        </p:txBody>
      </p:sp>
      <p:sp>
        <p:nvSpPr>
          <p:cNvPr id="4" name="Footer Placeholder 3">
            <a:extLst>
              <a:ext uri="{FF2B5EF4-FFF2-40B4-BE49-F238E27FC236}">
                <a16:creationId xmlns:a16="http://schemas.microsoft.com/office/drawing/2014/main" id="{784580DA-0106-9B24-FFE1-E6CBDAE6F849}"/>
              </a:ext>
            </a:extLst>
          </p:cNvPr>
          <p:cNvSpPr>
            <a:spLocks noGrp="1"/>
          </p:cNvSpPr>
          <p:nvPr>
            <p:ph type="ftr" sz="quarter" idx="11"/>
          </p:nvPr>
        </p:nvSpPr>
        <p:spPr>
          <a:xfrm>
            <a:off x="685800" y="6345525"/>
            <a:ext cx="7772400" cy="365125"/>
          </a:xfrm>
        </p:spPr>
        <p:txBody>
          <a:bodyPr/>
          <a:lstStyle/>
          <a:p>
            <a:r>
              <a:rPr lang="en-US" dirty="0">
                <a:effectLst>
                  <a:outerShdw blurRad="38100" dist="38100" dir="2700000" algn="tl">
                    <a:srgbClr val="000000">
                      <a:alpha val="43137"/>
                    </a:srgbClr>
                  </a:outerShdw>
                </a:effectLst>
              </a:rPr>
              <a:t>Seejaalbookciub </a:t>
            </a:r>
            <a:r>
              <a:rPr lang="ar-AE" dirty="0">
                <a:effectLst>
                  <a:outerShdw blurRad="38100" dist="38100" dir="2700000" algn="tl">
                    <a:srgbClr val="000000">
                      <a:alpha val="43137"/>
                    </a:srgbClr>
                  </a:outerShdw>
                </a:effectLst>
              </a:rPr>
              <a:t>يناير 2023</a:t>
            </a:r>
            <a:endParaRPr lang="en-US"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EB86DE65-9A5A-BDCC-7ADB-C9B228705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194560"/>
            <a:ext cx="2108922" cy="35218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Graphic 5" descr="Hummingbird">
            <a:extLst>
              <a:ext uri="{FF2B5EF4-FFF2-40B4-BE49-F238E27FC236}">
                <a16:creationId xmlns:a16="http://schemas.microsoft.com/office/drawing/2014/main" id="{7E00E4B8-5F0C-125E-02E1-7C02311363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12374" y="1507733"/>
            <a:ext cx="683622" cy="683622"/>
          </a:xfrm>
          <a:prstGeom prst="rect">
            <a:avLst/>
          </a:prstGeom>
        </p:spPr>
      </p:pic>
    </p:spTree>
    <p:extLst>
      <p:ext uri="{BB962C8B-B14F-4D97-AF65-F5344CB8AC3E}">
        <p14:creationId xmlns:p14="http://schemas.microsoft.com/office/powerpoint/2010/main" val="3988591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08C7-D3E5-F73F-631E-964CB073C98C}"/>
              </a:ext>
            </a:extLst>
          </p:cNvPr>
          <p:cNvSpPr>
            <a:spLocks noGrp="1"/>
          </p:cNvSpPr>
          <p:nvPr>
            <p:ph type="title"/>
          </p:nvPr>
        </p:nvSpPr>
        <p:spPr>
          <a:xfrm>
            <a:off x="4994562" y="556555"/>
            <a:ext cx="6525491" cy="1293028"/>
          </a:xfrm>
        </p:spPr>
        <p:txBody>
          <a:bodyPr/>
          <a:lstStyle/>
          <a:p>
            <a:r>
              <a:rPr lang="ar-AE" dirty="0">
                <a:effectLst>
                  <a:outerShdw blurRad="38100" dist="38100" dir="2700000" algn="tl">
                    <a:srgbClr val="000000">
                      <a:alpha val="43137"/>
                    </a:srgbClr>
                  </a:outerShdw>
                </a:effectLst>
              </a:rPr>
              <a:t>اللؤلؤة التي كسرت محارتها</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D3C65E05-AB1C-D0DC-B6C2-13C7CC327DC4}"/>
              </a:ext>
            </a:extLst>
          </p:cNvPr>
          <p:cNvSpPr>
            <a:spLocks noGrp="1"/>
          </p:cNvSpPr>
          <p:nvPr>
            <p:ph idx="1"/>
          </p:nvPr>
        </p:nvSpPr>
        <p:spPr>
          <a:xfrm>
            <a:off x="4523508" y="2114558"/>
            <a:ext cx="6719455" cy="4024125"/>
          </a:xfrm>
        </p:spPr>
        <p:txBody>
          <a:bodyPr/>
          <a:lstStyle/>
          <a:p>
            <a:pPr algn="just" rtl="1">
              <a:lnSpc>
                <a:spcPct val="150000"/>
              </a:lnSpc>
            </a:pPr>
            <a:r>
              <a:rPr lang="ar-AE" dirty="0">
                <a:effectLst>
                  <a:outerShdw blurRad="38100" dist="38100" dir="2700000" algn="tl">
                    <a:srgbClr val="000000">
                      <a:alpha val="43137"/>
                    </a:srgbClr>
                  </a:outerShdw>
                </a:effectLst>
              </a:rPr>
              <a:t>تسرد هذه الرواية تفاصيل قصة حزينة يجد العجز فيها نفسه في مواجهة القدر، وتمسك الأعراف فيها برقاب المصائر، وبين طيّاتها ينبعث عبق ثقافة شعب مزقته الحروب، وعاطفة رقيقة تكاد تردد الجبال الأفغانية صداها.</a:t>
            </a:r>
          </a:p>
          <a:p>
            <a:pPr algn="just" rtl="1">
              <a:lnSpc>
                <a:spcPct val="150000"/>
              </a:lnSpc>
            </a:pPr>
            <a:r>
              <a:rPr lang="ar-AE" dirty="0">
                <a:effectLst>
                  <a:outerShdw blurRad="38100" dist="38100" dir="2700000" algn="tl">
                    <a:srgbClr val="000000">
                      <a:alpha val="43137"/>
                    </a:srgbClr>
                  </a:outerShdw>
                </a:effectLst>
              </a:rPr>
              <a:t>وسط كل هذا الظلام تنمو براعم الحب لتخفف من شدة النكبة، رغم كل القهر والوجع بقى الأمل في الحرية قائمًا، رغم الظلام أتى بصيص من النور تشبثت به بطلة الحكاية.</a:t>
            </a:r>
            <a:endParaRPr lang="en-US"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2EABAB66-6855-4E29-6B5A-EE2E91130722}"/>
              </a:ext>
            </a:extLst>
          </p:cNvPr>
          <p:cNvSpPr>
            <a:spLocks noGrp="1"/>
          </p:cNvSpPr>
          <p:nvPr>
            <p:ph type="ftr" sz="quarter" idx="11"/>
          </p:nvPr>
        </p:nvSpPr>
        <p:spPr/>
        <p:txBody>
          <a:bodyPr/>
          <a:lstStyle/>
          <a:p>
            <a:r>
              <a:rPr lang="en-US" dirty="0"/>
              <a:t>Seejaalbookciub </a:t>
            </a:r>
            <a:r>
              <a:rPr lang="ar-AE" dirty="0"/>
              <a:t>يناير 2023</a:t>
            </a:r>
            <a:endParaRPr lang="en-US" dirty="0"/>
          </a:p>
        </p:txBody>
      </p:sp>
      <p:sp>
        <p:nvSpPr>
          <p:cNvPr id="5" name="AutoShape 2">
            <a:extLst>
              <a:ext uri="{FF2B5EF4-FFF2-40B4-BE49-F238E27FC236}">
                <a16:creationId xmlns:a16="http://schemas.microsoft.com/office/drawing/2014/main" id="{5A02EB36-2A3D-83A3-4617-1528651E69F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94C1FDB0-03BA-3CC9-ED90-F8BB9FE16B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291" y="1560702"/>
            <a:ext cx="2395133" cy="390153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a:extLst>
              <a:ext uri="{FF2B5EF4-FFF2-40B4-BE49-F238E27FC236}">
                <a16:creationId xmlns:a16="http://schemas.microsoft.com/office/drawing/2014/main" id="{16D8DD07-1458-768A-13A8-A9666B048EB6}"/>
              </a:ext>
            </a:extLst>
          </p:cNvPr>
          <p:cNvSpPr txBox="1"/>
          <p:nvPr/>
        </p:nvSpPr>
        <p:spPr>
          <a:xfrm>
            <a:off x="1409205" y="5570822"/>
            <a:ext cx="1332412" cy="369332"/>
          </a:xfrm>
          <a:prstGeom prst="rect">
            <a:avLst/>
          </a:prstGeom>
          <a:noFill/>
        </p:spPr>
        <p:txBody>
          <a:bodyPr wrap="square" rtlCol="0">
            <a:spAutoFit/>
          </a:bodyPr>
          <a:lstStyle/>
          <a:p>
            <a:r>
              <a:rPr lang="ar-AE" dirty="0"/>
              <a:t>546</a:t>
            </a:r>
            <a:endParaRPr lang="en-US" dirty="0"/>
          </a:p>
        </p:txBody>
      </p:sp>
      <p:pic>
        <p:nvPicPr>
          <p:cNvPr id="6" name="Graphic 5" descr="Shell">
            <a:extLst>
              <a:ext uri="{FF2B5EF4-FFF2-40B4-BE49-F238E27FC236}">
                <a16:creationId xmlns:a16="http://schemas.microsoft.com/office/drawing/2014/main" id="{892CAF57-B53A-3BC4-6DAC-FE87EAB093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23949">
            <a:off x="3243464" y="1085897"/>
            <a:ext cx="533921" cy="533921"/>
          </a:xfrm>
          <a:prstGeom prst="rect">
            <a:avLst/>
          </a:prstGeom>
        </p:spPr>
      </p:pic>
    </p:spTree>
    <p:extLst>
      <p:ext uri="{BB962C8B-B14F-4D97-AF65-F5344CB8AC3E}">
        <p14:creationId xmlns:p14="http://schemas.microsoft.com/office/powerpoint/2010/main" val="29938754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9C830-06FA-B283-7993-4D3F9A14C4BE}"/>
              </a:ext>
            </a:extLst>
          </p:cNvPr>
          <p:cNvSpPr>
            <a:spLocks noGrp="1"/>
          </p:cNvSpPr>
          <p:nvPr>
            <p:ph type="title"/>
          </p:nvPr>
        </p:nvSpPr>
        <p:spPr>
          <a:xfrm>
            <a:off x="2259874" y="897920"/>
            <a:ext cx="8610600" cy="1293028"/>
          </a:xfrm>
        </p:spPr>
        <p:txBody>
          <a:bodyPr/>
          <a:lstStyle/>
          <a:p>
            <a:r>
              <a:rPr lang="ar-AE" dirty="0">
                <a:effectLst>
                  <a:outerShdw blurRad="38100" dist="38100" dir="2700000" algn="tl">
                    <a:srgbClr val="000000">
                      <a:alpha val="43137"/>
                    </a:srgbClr>
                  </a:outerShdw>
                </a:effectLst>
              </a:rPr>
              <a:t>نادية هاشمي</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35649B6-C88E-BB5C-02C6-5F7E20AF9332}"/>
              </a:ext>
            </a:extLst>
          </p:cNvPr>
          <p:cNvSpPr>
            <a:spLocks noGrp="1"/>
          </p:cNvSpPr>
          <p:nvPr>
            <p:ph idx="1"/>
          </p:nvPr>
        </p:nvSpPr>
        <p:spPr>
          <a:xfrm>
            <a:off x="4746172" y="3042978"/>
            <a:ext cx="5802086" cy="2246811"/>
          </a:xfrm>
        </p:spPr>
        <p:txBody>
          <a:bodyPr/>
          <a:lstStyle/>
          <a:p>
            <a:pPr algn="r" rtl="1">
              <a:lnSpc>
                <a:spcPct val="150000"/>
              </a:lnSpc>
            </a:pPr>
            <a:r>
              <a:rPr lang="ar-AE" dirty="0">
                <a:effectLst>
                  <a:outerShdw blurRad="38100" dist="38100" dir="2700000" algn="tl">
                    <a:srgbClr val="000000">
                      <a:alpha val="43137"/>
                    </a:srgbClr>
                  </a:outerShdw>
                </a:effectLst>
              </a:rPr>
              <a:t>مؤلفة، ومتحدثة عامة، وطبيبة أطفال أفغانية-أمريكية من أصول أفغانية، حققت مؤلفاتها أعلى المبيعات على مستوى العالم.</a:t>
            </a:r>
            <a:endParaRPr lang="en-US"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B90B6952-BDA0-93B9-B710-ACB9D8496536}"/>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6" name="Picture 5">
            <a:extLst>
              <a:ext uri="{FF2B5EF4-FFF2-40B4-BE49-F238E27FC236}">
                <a16:creationId xmlns:a16="http://schemas.microsoft.com/office/drawing/2014/main" id="{E657B277-9013-6EF4-907F-A8E75D29CB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720" y="1970449"/>
            <a:ext cx="2168163" cy="35333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Graphic 4" descr="Shell">
            <a:extLst>
              <a:ext uri="{FF2B5EF4-FFF2-40B4-BE49-F238E27FC236}">
                <a16:creationId xmlns:a16="http://schemas.microsoft.com/office/drawing/2014/main" id="{DED94607-4876-D875-5444-6CC11267FF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23949">
            <a:off x="3693736" y="1427842"/>
            <a:ext cx="533921" cy="533921"/>
          </a:xfrm>
          <a:prstGeom prst="rect">
            <a:avLst/>
          </a:prstGeom>
        </p:spPr>
      </p:pic>
    </p:spTree>
    <p:extLst>
      <p:ext uri="{BB962C8B-B14F-4D97-AF65-F5344CB8AC3E}">
        <p14:creationId xmlns:p14="http://schemas.microsoft.com/office/powerpoint/2010/main" val="19347693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D55E2-1845-316A-3252-A34CE6E8FBF5}"/>
              </a:ext>
            </a:extLst>
          </p:cNvPr>
          <p:cNvSpPr>
            <a:spLocks noGrp="1"/>
          </p:cNvSpPr>
          <p:nvPr>
            <p:ph type="title"/>
          </p:nvPr>
        </p:nvSpPr>
        <p:spPr>
          <a:xfrm>
            <a:off x="3374571" y="276693"/>
            <a:ext cx="8610600" cy="1293028"/>
          </a:xfrm>
        </p:spPr>
        <p:txBody>
          <a:bodyPr/>
          <a:lstStyle/>
          <a:p>
            <a:r>
              <a:rPr lang="ar-AE" dirty="0"/>
              <a:t>حياتك الثانية تبدأ حين تدرك أن لديك حياة واحدة</a:t>
            </a:r>
            <a:endParaRPr lang="en-US" dirty="0"/>
          </a:p>
        </p:txBody>
      </p:sp>
      <p:sp>
        <p:nvSpPr>
          <p:cNvPr id="3" name="Content Placeholder 2">
            <a:extLst>
              <a:ext uri="{FF2B5EF4-FFF2-40B4-BE49-F238E27FC236}">
                <a16:creationId xmlns:a16="http://schemas.microsoft.com/office/drawing/2014/main" id="{2A9D797E-3CF4-ED85-F54E-0530348AEAE4}"/>
              </a:ext>
            </a:extLst>
          </p:cNvPr>
          <p:cNvSpPr>
            <a:spLocks noGrp="1"/>
          </p:cNvSpPr>
          <p:nvPr>
            <p:ph idx="1"/>
          </p:nvPr>
        </p:nvSpPr>
        <p:spPr>
          <a:xfrm>
            <a:off x="3374571" y="1569721"/>
            <a:ext cx="8122921" cy="4865913"/>
          </a:xfrm>
        </p:spPr>
        <p:txBody>
          <a:bodyPr>
            <a:normAutofit lnSpcReduction="10000"/>
          </a:bodyPr>
          <a:lstStyle/>
          <a:p>
            <a:pPr algn="just" rtl="1">
              <a:lnSpc>
                <a:spcPct val="150000"/>
              </a:lnSpc>
            </a:pPr>
            <a:r>
              <a:rPr lang="ar-AE" dirty="0"/>
              <a:t> برزت هذه الرواية، المرتكزة على التنمية الذاتية وعلم النفس الإيجابي، كأحد الأعمال الأكثر نجاحاً في اللحظة الراهنة. إنّها كتابٌ يدعو إلى التغيير وإلى تحسين المرء لحياته، في سبيل عثوره على طريق الرضى والسعادة. من خلال حكاية </a:t>
            </a:r>
            <a:r>
              <a:rPr lang="ar-AE" dirty="0" err="1"/>
              <a:t>كاميل</a:t>
            </a:r>
            <a:r>
              <a:rPr lang="ar-AE" dirty="0"/>
              <a:t> التي تسعى إلى عودة الفرح والإثارة إلى حياتها، تدعونا هذه الرواية إلى أن نطرح على أنفسنا أسئلة وجودية وإلى أن نفكر في خياراتنا وتصرفاتنا وسلوكياتنا، وتدفع بنا إلى الجرأة على تغيير حياتنا وتحقيق أحلامنا. </a:t>
            </a:r>
          </a:p>
          <a:p>
            <a:pPr algn="just" rtl="1">
              <a:lnSpc>
                <a:spcPct val="150000"/>
              </a:lnSpc>
            </a:pPr>
            <a:r>
              <a:rPr lang="ar-AE" dirty="0"/>
              <a:t>تطمح رافاييل جيوردانو، المدرّبة في مجالَي الإبداع والتنمية الذاتية، عبر روايتها الأولى هذه، إلى السير بالقارئ نحو حياة أكثر سعادة، وتقول في هذا السياق: "لا أريد أن أطلق أحكاماً ولا أن أَسقط في فخّ المبالغة. ما أسعى إليه هو أن أمنح المفاتيح لقُرّائي لكي يصبحوا أفضل حالاً".</a:t>
            </a:r>
            <a:endParaRPr lang="en-US" dirty="0"/>
          </a:p>
        </p:txBody>
      </p:sp>
      <p:sp>
        <p:nvSpPr>
          <p:cNvPr id="4" name="Footer Placeholder 3">
            <a:extLst>
              <a:ext uri="{FF2B5EF4-FFF2-40B4-BE49-F238E27FC236}">
                <a16:creationId xmlns:a16="http://schemas.microsoft.com/office/drawing/2014/main" id="{FC168D31-4BDE-DECC-1CF9-6B795700306C}"/>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6" name="Picture 5">
            <a:extLst>
              <a:ext uri="{FF2B5EF4-FFF2-40B4-BE49-F238E27FC236}">
                <a16:creationId xmlns:a16="http://schemas.microsoft.com/office/drawing/2014/main" id="{EA69E905-825C-755D-53C3-4E3109355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839377"/>
            <a:ext cx="2383290" cy="35569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a:extLst>
              <a:ext uri="{FF2B5EF4-FFF2-40B4-BE49-F238E27FC236}">
                <a16:creationId xmlns:a16="http://schemas.microsoft.com/office/drawing/2014/main" id="{FEB07172-1BE7-D93A-9847-4CED9CA5FA42}"/>
              </a:ext>
            </a:extLst>
          </p:cNvPr>
          <p:cNvSpPr txBox="1"/>
          <p:nvPr/>
        </p:nvSpPr>
        <p:spPr>
          <a:xfrm>
            <a:off x="707966" y="5508878"/>
            <a:ext cx="817419" cy="369332"/>
          </a:xfrm>
          <a:prstGeom prst="rect">
            <a:avLst/>
          </a:prstGeom>
          <a:noFill/>
        </p:spPr>
        <p:txBody>
          <a:bodyPr wrap="square" rtlCol="0">
            <a:spAutoFit/>
          </a:bodyPr>
          <a:lstStyle/>
          <a:p>
            <a:r>
              <a:rPr lang="ar-AE" dirty="0"/>
              <a:t>287</a:t>
            </a:r>
            <a:endParaRPr lang="en-US" dirty="0"/>
          </a:p>
        </p:txBody>
      </p:sp>
      <p:pic>
        <p:nvPicPr>
          <p:cNvPr id="7" name="Graphic 6" descr="Dance">
            <a:extLst>
              <a:ext uri="{FF2B5EF4-FFF2-40B4-BE49-F238E27FC236}">
                <a16:creationId xmlns:a16="http://schemas.microsoft.com/office/drawing/2014/main" id="{73125938-1352-DA09-EC2D-1C84CBDF3C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57948">
            <a:off x="2760749" y="1440461"/>
            <a:ext cx="513740" cy="513740"/>
          </a:xfrm>
          <a:prstGeom prst="rect">
            <a:avLst/>
          </a:prstGeom>
        </p:spPr>
      </p:pic>
    </p:spTree>
    <p:extLst>
      <p:ext uri="{BB962C8B-B14F-4D97-AF65-F5344CB8AC3E}">
        <p14:creationId xmlns:p14="http://schemas.microsoft.com/office/powerpoint/2010/main" val="23052089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7C02-86F2-8B20-2283-0282D9C19F46}"/>
              </a:ext>
            </a:extLst>
          </p:cNvPr>
          <p:cNvSpPr>
            <a:spLocks noGrp="1"/>
          </p:cNvSpPr>
          <p:nvPr>
            <p:ph type="title"/>
          </p:nvPr>
        </p:nvSpPr>
        <p:spPr>
          <a:xfrm>
            <a:off x="2677886" y="724418"/>
            <a:ext cx="8610600" cy="1293028"/>
          </a:xfrm>
        </p:spPr>
        <p:txBody>
          <a:bodyPr/>
          <a:lstStyle/>
          <a:p>
            <a:r>
              <a:rPr lang="ar-AE" dirty="0">
                <a:effectLst>
                  <a:outerShdw blurRad="38100" dist="38100" dir="2700000" algn="tl">
                    <a:srgbClr val="000000">
                      <a:alpha val="43137"/>
                    </a:srgbClr>
                  </a:outerShdw>
                </a:effectLst>
              </a:rPr>
              <a:t>رافاييل جيوردانو</a:t>
            </a:r>
            <a:endParaRPr lang="en-US" dirty="0">
              <a:effectLst>
                <a:outerShdw blurRad="38100" dist="38100" dir="2700000" algn="tl">
                  <a:srgbClr val="000000">
                    <a:alpha val="43137"/>
                  </a:srgbClr>
                </a:outerShdw>
              </a:effectLst>
            </a:endParaRPr>
          </a:p>
        </p:txBody>
      </p:sp>
      <p:sp useBgFill="1">
        <p:nvSpPr>
          <p:cNvPr id="3" name="Content Placeholder 2">
            <a:extLst>
              <a:ext uri="{FF2B5EF4-FFF2-40B4-BE49-F238E27FC236}">
                <a16:creationId xmlns:a16="http://schemas.microsoft.com/office/drawing/2014/main" id="{3DF8C08D-D57A-E74E-39D9-3E19CFA52D4E}"/>
              </a:ext>
            </a:extLst>
          </p:cNvPr>
          <p:cNvSpPr>
            <a:spLocks noGrp="1"/>
          </p:cNvSpPr>
          <p:nvPr>
            <p:ph idx="1"/>
          </p:nvPr>
        </p:nvSpPr>
        <p:spPr>
          <a:xfrm>
            <a:off x="5477690" y="2194560"/>
            <a:ext cx="6028509" cy="4024125"/>
          </a:xfrm>
        </p:spPr>
        <p:txBody>
          <a:bodyPr>
            <a:normAutofit fontScale="92500" lnSpcReduction="20000"/>
          </a:bodyPr>
          <a:lstStyle/>
          <a:p>
            <a:pPr algn="just" rtl="1">
              <a:lnSpc>
                <a:spcPct val="150000"/>
              </a:lnSpc>
            </a:pPr>
            <a:r>
              <a:rPr lang="ar-AE" sz="2400" dirty="0">
                <a:effectLst>
                  <a:outerShdw blurRad="38100" dist="38100" dir="2700000" algn="tl">
                    <a:srgbClr val="000000">
                      <a:alpha val="43137"/>
                    </a:srgbClr>
                  </a:outerShdw>
                </a:effectLst>
              </a:rPr>
              <a:t> روائية فرنسية من مواليد باريس .في عام 2020، احتلت المرتبة السادسة بين المؤلفين الأكثر مبيعًا وفقًا لتصنيف صحيفة لو </a:t>
            </a:r>
            <a:r>
              <a:rPr lang="ar-AE" sz="2400" dirty="0" err="1">
                <a:effectLst>
                  <a:outerShdw blurRad="38100" dist="38100" dir="2700000" algn="tl">
                    <a:srgbClr val="000000">
                      <a:alpha val="43137"/>
                    </a:srgbClr>
                  </a:outerShdw>
                </a:effectLst>
              </a:rPr>
              <a:t>فيغارو</a:t>
            </a:r>
            <a:r>
              <a:rPr lang="ar-AE" sz="2400" dirty="0">
                <a:effectLst>
                  <a:outerShdw blurRad="38100" dist="38100" dir="2700000" algn="tl">
                    <a:srgbClr val="000000">
                      <a:alpha val="43137"/>
                    </a:srgbClr>
                  </a:outerShdw>
                </a:effectLst>
              </a:rPr>
              <a:t> (تم بيع أكثر من ستمائة وثلاثين ألف نسخة في عام 2019). وقد دخلت في المراكز العشرة الأولى من هذا الترتيب في سنة 2018</a:t>
            </a:r>
          </a:p>
          <a:p>
            <a:pPr marL="228600" marR="0" lvl="0" indent="-228600" algn="just" defTabSz="914400" rtl="1"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ar-AE" sz="2400" b="0" i="0" u="none" strike="noStrike" kern="1200" cap="none" spc="0" normalizeH="0" baseline="0" noProof="0" dirty="0">
                <a:ln>
                  <a:noFill/>
                </a:ln>
                <a:solidFill>
                  <a:prstClr val="white"/>
                </a:solidFill>
                <a:effectLst>
                  <a:outerShdw blurRad="38100" dist="38100" dir="2700000" algn="tl" rotWithShape="0">
                    <a:srgbClr val="000000">
                      <a:alpha val="43137"/>
                    </a:srgbClr>
                  </a:outerShdw>
                </a:effectLst>
                <a:uLnTx/>
                <a:uFillTx/>
                <a:latin typeface="Rockwell" panose="02060603020205020403"/>
                <a:ea typeface="+mn-ea"/>
                <a:cs typeface="Arial" panose="020B0604020202020204" pitchFamily="34" charset="0"/>
              </a:rPr>
              <a:t>بعد عشرة أعمال منشورة مرتبطة بالإبداع والتنمية الشخصية، نشرت في سبتمبر 2015 روايتها الأولى: تبدأ حياتك الثانية عندما تفهم أن لديك واحدة فقط، في مجموعة النشر أيرول</a:t>
            </a:r>
            <a:endParaRPr kumimoji="0" lang="en-US" sz="2400" b="0" i="0" u="none" strike="noStrike" kern="1200" cap="none" spc="0" normalizeH="0" baseline="0" noProof="0" dirty="0">
              <a:ln>
                <a:noFill/>
              </a:ln>
              <a:solidFill>
                <a:prstClr val="white"/>
              </a:solidFill>
              <a:effectLst>
                <a:outerShdw blurRad="38100" dist="38100" dir="2700000" algn="tl" rotWithShape="0">
                  <a:srgbClr val="000000">
                    <a:alpha val="43137"/>
                  </a:srgbClr>
                </a:outerShdw>
              </a:effectLst>
              <a:uLnTx/>
              <a:uFillTx/>
              <a:latin typeface="Rockwell" panose="02060603020205020403"/>
              <a:ea typeface="+mn-ea"/>
            </a:endParaRPr>
          </a:p>
          <a:p>
            <a:pPr algn="just" rtl="1">
              <a:lnSpc>
                <a:spcPct val="150000"/>
              </a:lnSpc>
            </a:pPr>
            <a:endParaRPr lang="en-US" dirty="0"/>
          </a:p>
        </p:txBody>
      </p:sp>
      <p:sp>
        <p:nvSpPr>
          <p:cNvPr id="4" name="Footer Placeholder 3">
            <a:extLst>
              <a:ext uri="{FF2B5EF4-FFF2-40B4-BE49-F238E27FC236}">
                <a16:creationId xmlns:a16="http://schemas.microsoft.com/office/drawing/2014/main" id="{D57CC26F-A695-DE34-1D43-FF8A778AD0C7}"/>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6" name="Picture 5">
            <a:extLst>
              <a:ext uri="{FF2B5EF4-FFF2-40B4-BE49-F238E27FC236}">
                <a16:creationId xmlns:a16="http://schemas.microsoft.com/office/drawing/2014/main" id="{9B7176B9-9F6D-70E3-78AF-173C78C72866}"/>
              </a:ext>
            </a:extLst>
          </p:cNvPr>
          <p:cNvPicPr>
            <a:picLocks noChangeAspect="1"/>
          </p:cNvPicPr>
          <p:nvPr/>
        </p:nvPicPr>
        <p:blipFill rotWithShape="1">
          <a:blip r:embed="rId2">
            <a:extLst>
              <a:ext uri="{28A0092B-C50C-407E-A947-70E740481C1C}">
                <a14:useLocalDpi xmlns:a14="http://schemas.microsoft.com/office/drawing/2010/main" val="0"/>
              </a:ext>
            </a:extLst>
          </a:blip>
          <a:srcRect l="29715" r="11928"/>
          <a:stretch/>
        </p:blipFill>
        <p:spPr>
          <a:xfrm>
            <a:off x="1625932" y="2279075"/>
            <a:ext cx="2234559" cy="3366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Graphic 4" descr="Dance">
            <a:extLst>
              <a:ext uri="{FF2B5EF4-FFF2-40B4-BE49-F238E27FC236}">
                <a16:creationId xmlns:a16="http://schemas.microsoft.com/office/drawing/2014/main" id="{C38FECB7-6ABE-C6C1-3561-C14D6CFF07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57948">
            <a:off x="3771896" y="1721183"/>
            <a:ext cx="545125" cy="545125"/>
          </a:xfrm>
          <a:prstGeom prst="rect">
            <a:avLst/>
          </a:prstGeom>
        </p:spPr>
      </p:pic>
    </p:spTree>
    <p:extLst>
      <p:ext uri="{BB962C8B-B14F-4D97-AF65-F5344CB8AC3E}">
        <p14:creationId xmlns:p14="http://schemas.microsoft.com/office/powerpoint/2010/main" val="22464044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8101-DDC7-D710-D977-25549974D53E}"/>
              </a:ext>
            </a:extLst>
          </p:cNvPr>
          <p:cNvSpPr>
            <a:spLocks noGrp="1"/>
          </p:cNvSpPr>
          <p:nvPr>
            <p:ph type="title"/>
          </p:nvPr>
        </p:nvSpPr>
        <p:spPr>
          <a:xfrm>
            <a:off x="2547257" y="764372"/>
            <a:ext cx="8610600" cy="1293028"/>
          </a:xfrm>
        </p:spPr>
        <p:txBody>
          <a:bodyPr/>
          <a:lstStyle/>
          <a:p>
            <a:r>
              <a:rPr lang="ar-AE" dirty="0"/>
              <a:t>خطف الحبيب</a:t>
            </a:r>
            <a:endParaRPr lang="en-US" dirty="0"/>
          </a:p>
        </p:txBody>
      </p:sp>
      <p:sp>
        <p:nvSpPr>
          <p:cNvPr id="3" name="Content Placeholder 2">
            <a:extLst>
              <a:ext uri="{FF2B5EF4-FFF2-40B4-BE49-F238E27FC236}">
                <a16:creationId xmlns:a16="http://schemas.microsoft.com/office/drawing/2014/main" id="{AFA5A3E6-6B7B-4CE4-09A4-2B4337E6B8B5}"/>
              </a:ext>
            </a:extLst>
          </p:cNvPr>
          <p:cNvSpPr>
            <a:spLocks noGrp="1"/>
          </p:cNvSpPr>
          <p:nvPr>
            <p:ph idx="1"/>
          </p:nvPr>
        </p:nvSpPr>
        <p:spPr>
          <a:xfrm>
            <a:off x="3733800" y="2514282"/>
            <a:ext cx="7772400" cy="4024125"/>
          </a:xfrm>
        </p:spPr>
        <p:txBody>
          <a:bodyPr>
            <a:normAutofit/>
          </a:bodyPr>
          <a:lstStyle/>
          <a:p>
            <a:pPr marR="0" lvl="0" algn="just" defTabSz="457200" rtl="1" eaLnBrk="1" fontAlgn="auto" latinLnBrk="0" hangingPunct="1">
              <a:lnSpc>
                <a:spcPct val="150000"/>
              </a:lnSpc>
              <a:spcBef>
                <a:spcPts val="1000"/>
              </a:spcBef>
              <a:spcAft>
                <a:spcPts val="0"/>
              </a:spcAft>
              <a:buClr>
                <a:srgbClr val="4F81BD"/>
              </a:buClr>
              <a:buSzPct val="80000"/>
              <a:tabLst/>
              <a:defRPr/>
            </a:pPr>
            <a:r>
              <a:rPr kumimoji="0" lang="ar-AE" b="0" i="0" u="none" strike="noStrike" kern="1200" cap="none" spc="0" normalizeH="0" baseline="0" noProof="0" dirty="0">
                <a:ln>
                  <a:noFill/>
                </a:ln>
                <a:solidFill>
                  <a:prstClr val="white"/>
                </a:solidFill>
                <a:effectLst/>
                <a:uLnTx/>
                <a:uFillTx/>
                <a:latin typeface="Century Gothic" panose="020B0502020202020204"/>
                <a:ea typeface="+mj-ea"/>
              </a:rPr>
              <a:t>الرواية تحكي عن مليونير كويتي يعيش برودة في علاقته بزوجته، ومعاناته بضياع ولده، وتباغته نظرة فتاة عابرة لتخطف قلبه، وتجره خلف عطرها، ليعزم أمرا يقلب حياته، مغامرة روائية صادمة يخوضها الروائي الكويتي طالب الرفاعي، بإزاحة اللثام عن المستور، وكشف أهم القضايا الإنسانية المؤلمة التي يعيشها المجتمع الكويتي، والمنطقة العربية</a:t>
            </a:r>
            <a:endParaRPr kumimoji="0" lang="en-US" b="0" i="0" u="none" strike="noStrike" kern="1200" cap="none" spc="0" normalizeH="0" baseline="0" noProof="0" dirty="0">
              <a:ln>
                <a:noFill/>
              </a:ln>
              <a:solidFill>
                <a:prstClr val="white"/>
              </a:solidFill>
              <a:effectLst/>
              <a:uLnTx/>
              <a:uFillTx/>
              <a:latin typeface="Century Gothic" panose="020B0502020202020204"/>
              <a:ea typeface="+mj-ea"/>
            </a:endParaRPr>
          </a:p>
          <a:p>
            <a:pPr algn="r"/>
            <a:endParaRPr lang="en-US" dirty="0"/>
          </a:p>
        </p:txBody>
      </p:sp>
      <p:sp>
        <p:nvSpPr>
          <p:cNvPr id="4" name="Footer Placeholder 3">
            <a:extLst>
              <a:ext uri="{FF2B5EF4-FFF2-40B4-BE49-F238E27FC236}">
                <a16:creationId xmlns:a16="http://schemas.microsoft.com/office/drawing/2014/main" id="{F0313D84-49C0-B518-14DD-BDFEC46556C7}"/>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5" name="Picture 4">
            <a:extLst>
              <a:ext uri="{FF2B5EF4-FFF2-40B4-BE49-F238E27FC236}">
                <a16:creationId xmlns:a16="http://schemas.microsoft.com/office/drawing/2014/main" id="{EFEFF72B-EE81-17FF-C517-34738D5ED92B}"/>
              </a:ext>
            </a:extLst>
          </p:cNvPr>
          <p:cNvPicPr>
            <a:picLocks noChangeAspect="1"/>
          </p:cNvPicPr>
          <p:nvPr/>
        </p:nvPicPr>
        <p:blipFill rotWithShape="1">
          <a:blip r:embed="rId2">
            <a:extLst>
              <a:ext uri="{28A0092B-C50C-407E-A947-70E740481C1C}">
                <a14:useLocalDpi xmlns:a14="http://schemas.microsoft.com/office/drawing/2010/main" val="0"/>
              </a:ext>
            </a:extLst>
          </a:blip>
          <a:srcRect l="28877" r="29507"/>
          <a:stretch/>
        </p:blipFill>
        <p:spPr>
          <a:xfrm>
            <a:off x="1112387" y="1688068"/>
            <a:ext cx="2194826" cy="36805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a:extLst>
              <a:ext uri="{FF2B5EF4-FFF2-40B4-BE49-F238E27FC236}">
                <a16:creationId xmlns:a16="http://schemas.microsoft.com/office/drawing/2014/main" id="{DF6B0D97-9D41-5AA6-8E69-18528A319159}"/>
              </a:ext>
            </a:extLst>
          </p:cNvPr>
          <p:cNvSpPr txBox="1"/>
          <p:nvPr/>
        </p:nvSpPr>
        <p:spPr>
          <a:xfrm>
            <a:off x="1295400" y="5419497"/>
            <a:ext cx="914400" cy="369332"/>
          </a:xfrm>
          <a:prstGeom prst="rect">
            <a:avLst/>
          </a:prstGeom>
          <a:noFill/>
        </p:spPr>
        <p:txBody>
          <a:bodyPr wrap="square" rtlCol="0">
            <a:spAutoFit/>
          </a:bodyPr>
          <a:lstStyle/>
          <a:p>
            <a:r>
              <a:rPr lang="ar-AE" dirty="0"/>
              <a:t>340</a:t>
            </a:r>
            <a:endParaRPr lang="en-US" dirty="0"/>
          </a:p>
        </p:txBody>
      </p:sp>
      <p:pic>
        <p:nvPicPr>
          <p:cNvPr id="7" name="Graphic 6" descr="Police">
            <a:extLst>
              <a:ext uri="{FF2B5EF4-FFF2-40B4-BE49-F238E27FC236}">
                <a16:creationId xmlns:a16="http://schemas.microsoft.com/office/drawing/2014/main" id="{74D29DBF-7ADB-921A-812B-450D44CEBE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327677">
            <a:off x="3154711" y="1276199"/>
            <a:ext cx="426332" cy="426332"/>
          </a:xfrm>
          <a:prstGeom prst="rect">
            <a:avLst/>
          </a:prstGeom>
        </p:spPr>
      </p:pic>
    </p:spTree>
    <p:extLst>
      <p:ext uri="{BB962C8B-B14F-4D97-AF65-F5344CB8AC3E}">
        <p14:creationId xmlns:p14="http://schemas.microsoft.com/office/powerpoint/2010/main" val="15641920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CB11-8777-37AE-D8FE-9A44208D3311}"/>
              </a:ext>
            </a:extLst>
          </p:cNvPr>
          <p:cNvSpPr>
            <a:spLocks noGrp="1"/>
          </p:cNvSpPr>
          <p:nvPr>
            <p:ph type="title"/>
          </p:nvPr>
        </p:nvSpPr>
        <p:spPr>
          <a:xfrm>
            <a:off x="2695302" y="767959"/>
            <a:ext cx="8610600" cy="1293028"/>
          </a:xfrm>
        </p:spPr>
        <p:txBody>
          <a:bodyPr/>
          <a:lstStyle/>
          <a:p>
            <a:r>
              <a:rPr lang="ar-AE" dirty="0">
                <a:effectLst>
                  <a:outerShdw blurRad="38100" dist="38100" dir="2700000" algn="tl">
                    <a:srgbClr val="000000">
                      <a:alpha val="43137"/>
                    </a:srgbClr>
                  </a:outerShdw>
                </a:effectLst>
              </a:rPr>
              <a:t>طالب الرفاعي</a:t>
            </a:r>
            <a:endParaRPr lang="en-US" dirty="0"/>
          </a:p>
        </p:txBody>
      </p:sp>
      <p:sp>
        <p:nvSpPr>
          <p:cNvPr id="3" name="Content Placeholder 2">
            <a:extLst>
              <a:ext uri="{FF2B5EF4-FFF2-40B4-BE49-F238E27FC236}">
                <a16:creationId xmlns:a16="http://schemas.microsoft.com/office/drawing/2014/main" id="{2911C87A-0C14-5EC9-D050-081C27D97BBA}"/>
              </a:ext>
            </a:extLst>
          </p:cNvPr>
          <p:cNvSpPr>
            <a:spLocks noGrp="1"/>
          </p:cNvSpPr>
          <p:nvPr>
            <p:ph idx="1"/>
          </p:nvPr>
        </p:nvSpPr>
        <p:spPr>
          <a:xfrm>
            <a:off x="3971109" y="2194560"/>
            <a:ext cx="7535091" cy="4024125"/>
          </a:xfrm>
        </p:spPr>
        <p:txBody>
          <a:bodyPr>
            <a:normAutofit lnSpcReduction="10000"/>
          </a:bodyPr>
          <a:lstStyle/>
          <a:p>
            <a:pPr algn="just" rtl="1">
              <a:lnSpc>
                <a:spcPct val="150000"/>
              </a:lnSpc>
            </a:pPr>
            <a:r>
              <a:rPr lang="ar-AE" dirty="0">
                <a:effectLst>
                  <a:outerShdw blurRad="38100" dist="38100" dir="2700000" algn="tl">
                    <a:srgbClr val="000000">
                      <a:alpha val="43137"/>
                    </a:srgbClr>
                  </a:outerShdw>
                </a:effectLst>
              </a:rPr>
              <a:t>روائي وقاص كويتي من مواليد عام 1958 حصل على بكالوريوس الهندسة المدنية من جامعة الكويت عام 1982 وشهادة الماجستير (</a:t>
            </a:r>
            <a:r>
              <a:rPr lang="en-US" dirty="0">
                <a:effectLst>
                  <a:outerShdw blurRad="38100" dist="38100" dir="2700000" algn="tl">
                    <a:srgbClr val="000000">
                      <a:alpha val="43137"/>
                    </a:srgbClr>
                  </a:outerShdw>
                </a:effectLst>
              </a:rPr>
              <a:t>MFA) </a:t>
            </a:r>
            <a:r>
              <a:rPr lang="ar-AE" dirty="0">
                <a:effectLst>
                  <a:outerShdw blurRad="38100" dist="38100" dir="2700000" algn="tl">
                    <a:srgbClr val="000000">
                      <a:alpha val="43137"/>
                    </a:srgbClr>
                  </a:outerShdw>
                </a:effectLst>
              </a:rPr>
              <a:t>في الكتابة الإبداعية من جامعة كنغستون لندن . بدأ الكتابة الأدبية أثناء الدراسة الجامعية في منتصف السبعينيات. ترجمت بعض أعماله إلى الإنجليزية والفرنسية والألمانية.</a:t>
            </a:r>
            <a:r>
              <a:rPr lang="en-US" dirty="0">
                <a:effectLst>
                  <a:outerShdw blurRad="38100" dist="38100" dir="2700000" algn="tl">
                    <a:srgbClr val="000000">
                      <a:alpha val="43137"/>
                    </a:srgbClr>
                  </a:outerShdw>
                </a:effectLst>
              </a:rPr>
              <a:t> </a:t>
            </a:r>
          </a:p>
          <a:p>
            <a:pPr algn="just" rtl="1">
              <a:lnSpc>
                <a:spcPct val="150000"/>
              </a:lnSpc>
            </a:pPr>
            <a:r>
              <a:rPr lang="ar-AE" dirty="0">
                <a:effectLst>
                  <a:outerShdw blurRad="38100" dist="38100" dir="2700000" algn="tl">
                    <a:srgbClr val="000000">
                      <a:alpha val="43137"/>
                    </a:srgbClr>
                  </a:outerShdw>
                </a:effectLst>
              </a:rPr>
              <a:t>رأس لجنة التحكيم لجائزة البوكر العربية في دورتها الثالثة 2010. هو مؤسس ومدير الملتقى الثقافي في الكويت. وكذلك مؤسس ومدير جائزة الملتقى للقصة القصيرة العربية. يعمل أستاذ زائرا لمادة الكتابة الإبداعية في الجامعة الأمريكية في الكويت</a:t>
            </a:r>
            <a:endParaRPr lang="en-US" dirty="0">
              <a:effectLst>
                <a:outerShdw blurRad="38100" dist="38100" dir="2700000" algn="tl">
                  <a:srgbClr val="000000">
                    <a:alpha val="43137"/>
                  </a:srgbClr>
                </a:outerShdw>
              </a:effectLst>
            </a:endParaRPr>
          </a:p>
          <a:p>
            <a:pPr algn="r" rtl="1"/>
            <a:endParaRPr lang="en-US" dirty="0"/>
          </a:p>
        </p:txBody>
      </p:sp>
      <p:sp>
        <p:nvSpPr>
          <p:cNvPr id="4" name="Footer Placeholder 3">
            <a:extLst>
              <a:ext uri="{FF2B5EF4-FFF2-40B4-BE49-F238E27FC236}">
                <a16:creationId xmlns:a16="http://schemas.microsoft.com/office/drawing/2014/main" id="{D0179FA4-4CB6-C513-4E31-46D18A2BC490}"/>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5" name="Picture 4">
            <a:extLst>
              <a:ext uri="{FF2B5EF4-FFF2-40B4-BE49-F238E27FC236}">
                <a16:creationId xmlns:a16="http://schemas.microsoft.com/office/drawing/2014/main" id="{283D459B-97FF-69D8-DFAF-64CA0AF3E7CB}"/>
              </a:ext>
            </a:extLst>
          </p:cNvPr>
          <p:cNvPicPr>
            <a:picLocks noChangeAspect="1"/>
          </p:cNvPicPr>
          <p:nvPr/>
        </p:nvPicPr>
        <p:blipFill rotWithShape="1">
          <a:blip r:embed="rId2">
            <a:extLst>
              <a:ext uri="{28A0092B-C50C-407E-A947-70E740481C1C}">
                <a14:useLocalDpi xmlns:a14="http://schemas.microsoft.com/office/drawing/2010/main" val="0"/>
              </a:ext>
            </a:extLst>
          </a:blip>
          <a:srcRect l="15548" r="30296" b="20000"/>
          <a:stretch/>
        </p:blipFill>
        <p:spPr>
          <a:xfrm>
            <a:off x="1344688" y="2547912"/>
            <a:ext cx="1966548" cy="3077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Graphic 5" descr="Police">
            <a:extLst>
              <a:ext uri="{FF2B5EF4-FFF2-40B4-BE49-F238E27FC236}">
                <a16:creationId xmlns:a16="http://schemas.microsoft.com/office/drawing/2014/main" id="{CDD7EEA2-8EE6-55FA-4607-E57A01F9D6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327677">
            <a:off x="3348674" y="2035051"/>
            <a:ext cx="426332" cy="426332"/>
          </a:xfrm>
          <a:prstGeom prst="rect">
            <a:avLst/>
          </a:prstGeom>
        </p:spPr>
      </p:pic>
    </p:spTree>
    <p:extLst>
      <p:ext uri="{BB962C8B-B14F-4D97-AF65-F5344CB8AC3E}">
        <p14:creationId xmlns:p14="http://schemas.microsoft.com/office/powerpoint/2010/main" val="31960362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64E40-D602-A0A0-645D-9FA2A6DB392F}"/>
              </a:ext>
            </a:extLst>
          </p:cNvPr>
          <p:cNvSpPr>
            <a:spLocks noGrp="1"/>
          </p:cNvSpPr>
          <p:nvPr>
            <p:ph type="title"/>
          </p:nvPr>
        </p:nvSpPr>
        <p:spPr/>
        <p:txBody>
          <a:bodyPr/>
          <a:lstStyle/>
          <a:p>
            <a:r>
              <a:rPr lang="ar-AE" dirty="0">
                <a:effectLst>
                  <a:outerShdw blurRad="38100" dist="38100" dir="2700000" algn="tl">
                    <a:srgbClr val="000000">
                      <a:alpha val="43137"/>
                    </a:srgbClr>
                  </a:outerShdw>
                </a:effectLst>
              </a:rPr>
              <a:t>10 دقائق و 38 ثانية في هذا العالم الغريب</a:t>
            </a:r>
            <a:r>
              <a:rPr lang="en-US" dirty="0">
                <a:effectLst>
                  <a:outerShdw blurRad="38100" dist="38100" dir="2700000" algn="tl">
                    <a:srgbClr val="000000">
                      <a:alpha val="43137"/>
                    </a:srgbClr>
                  </a:outerShdw>
                </a:effectLst>
              </a:rPr>
              <a:t> </a:t>
            </a:r>
          </a:p>
        </p:txBody>
      </p:sp>
      <p:sp>
        <p:nvSpPr>
          <p:cNvPr id="3" name="Content Placeholder 2">
            <a:extLst>
              <a:ext uri="{FF2B5EF4-FFF2-40B4-BE49-F238E27FC236}">
                <a16:creationId xmlns:a16="http://schemas.microsoft.com/office/drawing/2014/main" id="{B6A23916-4CD5-9211-B8B5-237A21310F8C}"/>
              </a:ext>
            </a:extLst>
          </p:cNvPr>
          <p:cNvSpPr>
            <a:spLocks noGrp="1"/>
          </p:cNvSpPr>
          <p:nvPr>
            <p:ph idx="1"/>
          </p:nvPr>
        </p:nvSpPr>
        <p:spPr>
          <a:xfrm>
            <a:off x="3823063" y="1654629"/>
            <a:ext cx="7622177" cy="4622839"/>
          </a:xfrm>
        </p:spPr>
        <p:txBody>
          <a:bodyPr>
            <a:normAutofit fontScale="92500" lnSpcReduction="20000"/>
          </a:bodyPr>
          <a:lstStyle/>
          <a:p>
            <a:pPr marL="0" indent="0" algn="just" rtl="1">
              <a:lnSpc>
                <a:spcPct val="150000"/>
              </a:lnSpc>
              <a:buNone/>
            </a:pPr>
            <a:endParaRPr lang="ar-AE" sz="2400" dirty="0"/>
          </a:p>
          <a:p>
            <a:pPr algn="just" rtl="1">
              <a:lnSpc>
                <a:spcPct val="150000"/>
              </a:lnSpc>
            </a:pPr>
            <a:r>
              <a:rPr lang="ar-AE" sz="2400" dirty="0">
                <a:effectLst>
                  <a:outerShdw blurRad="38100" dist="38100" dir="2700000" algn="tl">
                    <a:srgbClr val="000000">
                      <a:alpha val="43137"/>
                    </a:srgbClr>
                  </a:outerShdw>
                </a:effectLst>
              </a:rPr>
              <a:t>تُرى، ماذا سيحدث لو أن العقل. البشري يظل على قيد العمل لبضع دقائق ثمينة، بُعيدَ لحظة الوفاة؟ عشرُ دقائق، وثمان وثلاثون ثانية، على وجه التحديد...</a:t>
            </a:r>
          </a:p>
          <a:p>
            <a:pPr algn="just" rtl="1">
              <a:lnSpc>
                <a:spcPct val="150000"/>
              </a:lnSpc>
            </a:pPr>
            <a:r>
              <a:rPr lang="ar-AE" sz="2400" dirty="0">
                <a:effectLst>
                  <a:outerShdw blurRad="38100" dist="38100" dir="2700000" algn="tl">
                    <a:srgbClr val="000000">
                      <a:alpha val="43137"/>
                    </a:srgbClr>
                  </a:outerShdw>
                </a:effectLst>
              </a:rPr>
              <a:t>كل اللحظات التي أعقبت وفاة ليلى حملت معها ذكرى حسية مختلفة: نكهة يخنة لحم الماعز مع التوابل؛ ومشهد قدور من مزيج الليمون والسكر المغلي؛ ورائحة القهوة المهيلة التي تشاركتها ليلى مع طالب وسيم. </a:t>
            </a:r>
          </a:p>
          <a:p>
            <a:pPr algn="just" rtl="1">
              <a:lnSpc>
                <a:spcPct val="150000"/>
              </a:lnSpc>
            </a:pPr>
            <a:r>
              <a:rPr lang="ar-AE" sz="2400" dirty="0">
                <a:effectLst>
                  <a:outerShdw blurRad="38100" dist="38100" dir="2700000" algn="tl">
                    <a:srgbClr val="000000">
                      <a:alpha val="43137"/>
                    </a:srgbClr>
                  </a:outerShdw>
                </a:effectLst>
              </a:rPr>
              <a:t>وكانت كل ذكرى، أيضًا، تعيد إلى ذهنها الأصدقاء الذين عرفتهم في كل لحظة مفصلية من حياتها - أولئك الأصدقاء الذين يبذلون الآن ما أوتوا من قوة لكي يثروا عليها.</a:t>
            </a:r>
          </a:p>
          <a:p>
            <a:pPr algn="just" rtl="1">
              <a:lnSpc>
                <a:spcPct val="150000"/>
              </a:lnSpc>
            </a:pPr>
            <a:endParaRPr lang="en-US" sz="2400" dirty="0"/>
          </a:p>
        </p:txBody>
      </p:sp>
      <p:sp>
        <p:nvSpPr>
          <p:cNvPr id="4" name="Footer Placeholder 3">
            <a:extLst>
              <a:ext uri="{FF2B5EF4-FFF2-40B4-BE49-F238E27FC236}">
                <a16:creationId xmlns:a16="http://schemas.microsoft.com/office/drawing/2014/main" id="{4F7FC4A8-FD64-CAB6-5852-A51494E66E9D}"/>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8" name="Picture 7">
            <a:extLst>
              <a:ext uri="{FF2B5EF4-FFF2-40B4-BE49-F238E27FC236}">
                <a16:creationId xmlns:a16="http://schemas.microsoft.com/office/drawing/2014/main" id="{C8BB39DC-9B7D-8512-E10A-55301F6CEF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47" y="1854753"/>
            <a:ext cx="2365896" cy="36634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a:extLst>
              <a:ext uri="{FF2B5EF4-FFF2-40B4-BE49-F238E27FC236}">
                <a16:creationId xmlns:a16="http://schemas.microsoft.com/office/drawing/2014/main" id="{60960D38-4669-2F17-7FCF-28B828D0855B}"/>
              </a:ext>
            </a:extLst>
          </p:cNvPr>
          <p:cNvSpPr txBox="1"/>
          <p:nvPr/>
        </p:nvSpPr>
        <p:spPr>
          <a:xfrm>
            <a:off x="983673" y="5752357"/>
            <a:ext cx="886691" cy="369332"/>
          </a:xfrm>
          <a:prstGeom prst="rect">
            <a:avLst/>
          </a:prstGeom>
          <a:noFill/>
        </p:spPr>
        <p:txBody>
          <a:bodyPr wrap="square" rtlCol="0">
            <a:spAutoFit/>
          </a:bodyPr>
          <a:lstStyle/>
          <a:p>
            <a:r>
              <a:rPr lang="ar-AE" dirty="0"/>
              <a:t>478</a:t>
            </a:r>
            <a:endParaRPr lang="en-US" dirty="0"/>
          </a:p>
        </p:txBody>
      </p:sp>
      <p:pic>
        <p:nvPicPr>
          <p:cNvPr id="6" name="Graphic 5" descr="Clock">
            <a:extLst>
              <a:ext uri="{FF2B5EF4-FFF2-40B4-BE49-F238E27FC236}">
                <a16:creationId xmlns:a16="http://schemas.microsoft.com/office/drawing/2014/main" id="{451C77F0-2E40-36CE-B02E-9612E6E91E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744329">
            <a:off x="2946057" y="1339799"/>
            <a:ext cx="462161" cy="462161"/>
          </a:xfrm>
          <a:prstGeom prst="rect">
            <a:avLst/>
          </a:prstGeom>
        </p:spPr>
      </p:pic>
    </p:spTree>
    <p:extLst>
      <p:ext uri="{BB962C8B-B14F-4D97-AF65-F5344CB8AC3E}">
        <p14:creationId xmlns:p14="http://schemas.microsoft.com/office/powerpoint/2010/main" val="7161582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F4D7E-2215-A38A-1B88-C12BCB92CA88}"/>
              </a:ext>
            </a:extLst>
          </p:cNvPr>
          <p:cNvSpPr>
            <a:spLocks noGrp="1"/>
          </p:cNvSpPr>
          <p:nvPr>
            <p:ph type="title"/>
          </p:nvPr>
        </p:nvSpPr>
        <p:spPr>
          <a:xfrm>
            <a:off x="2677886" y="355070"/>
            <a:ext cx="8610600" cy="1293028"/>
          </a:xfrm>
        </p:spPr>
        <p:txBody>
          <a:bodyPr/>
          <a:lstStyle/>
          <a:p>
            <a:r>
              <a:rPr lang="ar-AE" dirty="0">
                <a:effectLst>
                  <a:outerShdw blurRad="38100" dist="38100" dir="2700000" algn="tl">
                    <a:srgbClr val="000000">
                      <a:alpha val="43137"/>
                    </a:srgbClr>
                  </a:outerShdw>
                </a:effectLst>
              </a:rPr>
              <a:t>أليف شافاك</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489760F-A3B0-B09B-F183-60CA20F183F3}"/>
              </a:ext>
            </a:extLst>
          </p:cNvPr>
          <p:cNvSpPr>
            <a:spLocks noGrp="1"/>
          </p:cNvSpPr>
          <p:nvPr>
            <p:ph idx="1"/>
          </p:nvPr>
        </p:nvSpPr>
        <p:spPr>
          <a:xfrm>
            <a:off x="3916680" y="1470249"/>
            <a:ext cx="7772400" cy="4024125"/>
          </a:xfrm>
        </p:spPr>
        <p:txBody>
          <a:bodyPr>
            <a:noAutofit/>
          </a:bodyPr>
          <a:lstStyle/>
          <a:p>
            <a:pPr algn="just" rtl="1">
              <a:lnSpc>
                <a:spcPct val="150000"/>
              </a:lnSpc>
            </a:pPr>
            <a:r>
              <a:rPr lang="ar-AE" b="0" i="0" dirty="0">
                <a:effectLst>
                  <a:outerShdw blurRad="38100" dist="38100" dir="2700000" algn="tl">
                    <a:srgbClr val="000000">
                      <a:alpha val="43137"/>
                    </a:srgbClr>
                  </a:outerShdw>
                </a:effectLst>
                <a:latin typeface="Arial" panose="020B0604020202020204" pitchFamily="34" charset="0"/>
              </a:rPr>
              <a:t>هي روائية بريطانية تركية حائزة على جوائز والكاتبة الأكثر قراءة على نطاق واسع في تركيا. تكتب باللغتين التركية والإنجليزية، ونشرت سبعة عشر كتابا، أحد عشر منها روايات. ترجمت أعمالها إلى خمسين لغة. </a:t>
            </a:r>
          </a:p>
          <a:p>
            <a:pPr algn="just" rtl="1">
              <a:lnSpc>
                <a:spcPct val="150000"/>
              </a:lnSpc>
            </a:pPr>
            <a:r>
              <a:rPr lang="ar-AE" dirty="0">
                <a:effectLst>
                  <a:outerShdw blurRad="38100" dist="38100" dir="2700000" algn="tl">
                    <a:srgbClr val="000000">
                      <a:alpha val="43137"/>
                    </a:srgbClr>
                  </a:outerShdw>
                </a:effectLst>
              </a:rPr>
              <a:t>تدافع شفق عن حقوق المرأة وحقوق المثليين وحرية التعبير، وهي متحدثة عامة ملهمة ومتحدثة مرتين في </a:t>
            </a:r>
            <a:r>
              <a:rPr lang="en-US" dirty="0">
                <a:effectLst>
                  <a:outerShdw blurRad="38100" dist="38100" dir="2700000" algn="tl">
                    <a:srgbClr val="000000">
                      <a:alpha val="43137"/>
                    </a:srgbClr>
                  </a:outerShdw>
                </a:effectLst>
              </a:rPr>
              <a:t>TED Global، </a:t>
            </a:r>
            <a:r>
              <a:rPr lang="ar-AE" dirty="0">
                <a:effectLst>
                  <a:outerShdw blurRad="38100" dist="38100" dir="2700000" algn="tl">
                    <a:srgbClr val="000000">
                      <a:alpha val="43137"/>
                    </a:srgbClr>
                  </a:outerShdw>
                </a:effectLst>
              </a:rPr>
              <a:t>وفي كل مرة تتلقى تصفيقا حارا.</a:t>
            </a:r>
          </a:p>
          <a:p>
            <a:pPr algn="just" rtl="1">
              <a:lnSpc>
                <a:spcPct val="150000"/>
              </a:lnSpc>
            </a:pPr>
            <a:r>
              <a:rPr lang="ar-AE" dirty="0">
                <a:effectLst>
                  <a:outerShdw blurRad="38100" dist="38100" dir="2700000" algn="tl">
                    <a:srgbClr val="000000">
                      <a:alpha val="43137"/>
                    </a:srgbClr>
                  </a:outerShdw>
                </a:effectLst>
              </a:rPr>
              <a:t> تساهم شافاك في المنشورات الرئيسية في جميع أنحاء العالم وقد حصلت على لقب فارس الفنون والآداب. في عام 2017 ، تم اختيارها من قبل </a:t>
            </a:r>
            <a:r>
              <a:rPr lang="ar-AE" dirty="0" err="1">
                <a:effectLst>
                  <a:outerShdw blurRad="38100" dist="38100" dir="2700000" algn="tl">
                    <a:srgbClr val="000000">
                      <a:alpha val="43137"/>
                    </a:srgbClr>
                  </a:outerShdw>
                </a:effectLst>
              </a:rPr>
              <a:t>بوليتيكو</a:t>
            </a:r>
            <a:r>
              <a:rPr lang="ar-AE" dirty="0">
                <a:effectLst>
                  <a:outerShdw blurRad="38100" dist="38100" dir="2700000" algn="tl">
                    <a:srgbClr val="000000">
                      <a:alpha val="43137"/>
                    </a:srgbClr>
                  </a:outerShdw>
                </a:effectLst>
              </a:rPr>
              <a:t> كواحدة من اثني عشر شخصا سيجعلون العالم أفضل. </a:t>
            </a:r>
          </a:p>
          <a:p>
            <a:pPr algn="just" rtl="1">
              <a:lnSpc>
                <a:spcPct val="150000"/>
              </a:lnSpc>
            </a:pPr>
            <a:r>
              <a:rPr lang="ar-AE" dirty="0">
                <a:effectLst>
                  <a:outerShdw blurRad="38100" dist="38100" dir="2700000" algn="tl">
                    <a:srgbClr val="000000">
                      <a:alpha val="43137"/>
                    </a:srgbClr>
                  </a:outerShdw>
                </a:effectLst>
              </a:rPr>
              <a:t>قامت بتحكيم العديد من الجوائز الأدبية وترأس جائزة </a:t>
            </a:r>
            <a:r>
              <a:rPr lang="ar-AE" dirty="0" err="1">
                <a:effectLst>
                  <a:outerShdw blurRad="38100" dist="38100" dir="2700000" algn="tl">
                    <a:srgbClr val="000000">
                      <a:alpha val="43137"/>
                    </a:srgbClr>
                  </a:outerShdw>
                </a:effectLst>
              </a:rPr>
              <a:t>ويلكوم</a:t>
            </a:r>
            <a:r>
              <a:rPr lang="ar-AE" dirty="0">
                <a:effectLst>
                  <a:outerShdw blurRad="38100" dist="38100" dir="2700000" algn="tl">
                    <a:srgbClr val="000000">
                      <a:alpha val="43137"/>
                    </a:srgbClr>
                  </a:outerShdw>
                </a:effectLst>
              </a:rPr>
              <a:t> 2019. </a:t>
            </a:r>
            <a:endParaRPr lang="en-US" dirty="0">
              <a:effectLst>
                <a:outerShdw blurRad="38100" dist="38100" dir="2700000" algn="tl">
                  <a:srgbClr val="000000">
                    <a:alpha val="43137"/>
                  </a:srgbClr>
                </a:outerShdw>
              </a:effectLst>
            </a:endParaRPr>
          </a:p>
        </p:txBody>
      </p:sp>
      <p:sp>
        <p:nvSpPr>
          <p:cNvPr id="4" name="Footer Placeholder 3">
            <a:extLst>
              <a:ext uri="{FF2B5EF4-FFF2-40B4-BE49-F238E27FC236}">
                <a16:creationId xmlns:a16="http://schemas.microsoft.com/office/drawing/2014/main" id="{D038C0EF-B385-5BC8-F161-7A776EAE8739}"/>
              </a:ext>
            </a:extLst>
          </p:cNvPr>
          <p:cNvSpPr>
            <a:spLocks noGrp="1"/>
          </p:cNvSpPr>
          <p:nvPr>
            <p:ph type="ftr" sz="quarter" idx="11"/>
          </p:nvPr>
        </p:nvSpPr>
        <p:spPr/>
        <p:txBody>
          <a:bodyPr/>
          <a:lstStyle/>
          <a:p>
            <a:r>
              <a:rPr lang="en-US" dirty="0"/>
              <a:t>Seejaalbookciub </a:t>
            </a:r>
            <a:r>
              <a:rPr lang="ar-AE" dirty="0"/>
              <a:t>يناير 2023</a:t>
            </a:r>
            <a:endParaRPr lang="en-US" dirty="0"/>
          </a:p>
        </p:txBody>
      </p:sp>
      <p:pic>
        <p:nvPicPr>
          <p:cNvPr id="5" name="Picture 4">
            <a:extLst>
              <a:ext uri="{FF2B5EF4-FFF2-40B4-BE49-F238E27FC236}">
                <a16:creationId xmlns:a16="http://schemas.microsoft.com/office/drawing/2014/main" id="{3261DE40-D35C-AC38-0E89-98A8DCC37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617" y="2372071"/>
            <a:ext cx="2004567" cy="30464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Graphic 5" descr="Clock">
            <a:extLst>
              <a:ext uri="{FF2B5EF4-FFF2-40B4-BE49-F238E27FC236}">
                <a16:creationId xmlns:a16="http://schemas.microsoft.com/office/drawing/2014/main" id="{0E083BBB-9B89-6472-BC64-21DE90B15F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744329">
            <a:off x="3022158" y="1848713"/>
            <a:ext cx="462161" cy="462161"/>
          </a:xfrm>
          <a:prstGeom prst="rect">
            <a:avLst/>
          </a:prstGeom>
        </p:spPr>
      </p:pic>
    </p:spTree>
    <p:extLst>
      <p:ext uri="{BB962C8B-B14F-4D97-AF65-F5344CB8AC3E}">
        <p14:creationId xmlns:p14="http://schemas.microsoft.com/office/powerpoint/2010/main" val="7914007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EB441D-37B1-7367-C052-0AE7AB46AD4D}"/>
              </a:ext>
            </a:extLst>
          </p:cNvPr>
          <p:cNvSpPr>
            <a:spLocks noGrp="1"/>
          </p:cNvSpPr>
          <p:nvPr>
            <p:ph idx="1"/>
          </p:nvPr>
        </p:nvSpPr>
        <p:spPr>
          <a:xfrm>
            <a:off x="768928" y="3254433"/>
            <a:ext cx="10522527" cy="1033549"/>
          </a:xfrm>
        </p:spPr>
        <p:txBody>
          <a:bodyPr>
            <a:normAutofit lnSpcReduction="10000"/>
          </a:bodyPr>
          <a:lstStyle/>
          <a:p>
            <a:pPr marL="0" indent="0" algn="ctr">
              <a:buNone/>
            </a:pPr>
            <a:r>
              <a:rPr lang="ar-AE" sz="7200" dirty="0"/>
              <a:t>وعلى أحر من اللهفة نبدأ التصويت.</a:t>
            </a:r>
            <a:endParaRPr lang="en-US" sz="7200" dirty="0"/>
          </a:p>
        </p:txBody>
      </p:sp>
      <p:sp>
        <p:nvSpPr>
          <p:cNvPr id="4" name="Footer Placeholder 3">
            <a:extLst>
              <a:ext uri="{FF2B5EF4-FFF2-40B4-BE49-F238E27FC236}">
                <a16:creationId xmlns:a16="http://schemas.microsoft.com/office/drawing/2014/main" id="{516B56E6-376A-9B35-C270-6C12C7532324}"/>
              </a:ext>
            </a:extLst>
          </p:cNvPr>
          <p:cNvSpPr>
            <a:spLocks noGrp="1"/>
          </p:cNvSpPr>
          <p:nvPr>
            <p:ph type="ftr" sz="quarter" idx="11"/>
          </p:nvPr>
        </p:nvSpPr>
        <p:spPr/>
        <p:txBody>
          <a:bodyPr/>
          <a:lstStyle/>
          <a:p>
            <a:r>
              <a:rPr lang="en-US"/>
              <a:t>Seejaalbookciub </a:t>
            </a:r>
            <a:r>
              <a:rPr lang="ar-AE"/>
              <a:t>يناير 2023</a:t>
            </a:r>
            <a:endParaRPr lang="en-US" dirty="0"/>
          </a:p>
        </p:txBody>
      </p:sp>
      <p:pic>
        <p:nvPicPr>
          <p:cNvPr id="2" name="Graphic 1" descr="Hummingbird">
            <a:extLst>
              <a:ext uri="{FF2B5EF4-FFF2-40B4-BE49-F238E27FC236}">
                <a16:creationId xmlns:a16="http://schemas.microsoft.com/office/drawing/2014/main" id="{7048E48E-0F54-EC3B-7D33-4FAEA9C034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24150" y="1599891"/>
            <a:ext cx="683622" cy="683622"/>
          </a:xfrm>
          <a:prstGeom prst="rect">
            <a:avLst/>
          </a:prstGeom>
        </p:spPr>
      </p:pic>
      <p:pic>
        <p:nvPicPr>
          <p:cNvPr id="5" name="Graphic 4" descr="Shell">
            <a:extLst>
              <a:ext uri="{FF2B5EF4-FFF2-40B4-BE49-F238E27FC236}">
                <a16:creationId xmlns:a16="http://schemas.microsoft.com/office/drawing/2014/main" id="{807A8344-9D1E-B1A9-B03B-92C81D3CA1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23506" y="2530872"/>
            <a:ext cx="476202" cy="476202"/>
          </a:xfrm>
          <a:prstGeom prst="rect">
            <a:avLst/>
          </a:prstGeom>
        </p:spPr>
      </p:pic>
      <p:pic>
        <p:nvPicPr>
          <p:cNvPr id="6" name="Graphic 5" descr="Dance">
            <a:extLst>
              <a:ext uri="{FF2B5EF4-FFF2-40B4-BE49-F238E27FC236}">
                <a16:creationId xmlns:a16="http://schemas.microsoft.com/office/drawing/2014/main" id="{298D9BE5-A810-5410-A42A-B5A5135427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24150" y="4225354"/>
            <a:ext cx="674915" cy="674915"/>
          </a:xfrm>
          <a:prstGeom prst="rect">
            <a:avLst/>
          </a:prstGeom>
        </p:spPr>
      </p:pic>
      <p:pic>
        <p:nvPicPr>
          <p:cNvPr id="7" name="Graphic 6" descr="Police">
            <a:extLst>
              <a:ext uri="{FF2B5EF4-FFF2-40B4-BE49-F238E27FC236}">
                <a16:creationId xmlns:a16="http://schemas.microsoft.com/office/drawing/2014/main" id="{CAA83FB3-6F91-D763-F59B-E09DA06971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16254" y="5108653"/>
            <a:ext cx="555746" cy="555746"/>
          </a:xfrm>
          <a:prstGeom prst="rect">
            <a:avLst/>
          </a:prstGeom>
        </p:spPr>
      </p:pic>
      <p:pic>
        <p:nvPicPr>
          <p:cNvPr id="8" name="Graphic 7" descr="Clock">
            <a:extLst>
              <a:ext uri="{FF2B5EF4-FFF2-40B4-BE49-F238E27FC236}">
                <a16:creationId xmlns:a16="http://schemas.microsoft.com/office/drawing/2014/main" id="{796C93C1-8ED3-B070-9A99-EB7202135DB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16254" y="5853124"/>
            <a:ext cx="555746" cy="555746"/>
          </a:xfrm>
          <a:prstGeom prst="rect">
            <a:avLst/>
          </a:prstGeom>
        </p:spPr>
      </p:pic>
    </p:spTree>
    <p:extLst>
      <p:ext uri="{BB962C8B-B14F-4D97-AF65-F5344CB8AC3E}">
        <p14:creationId xmlns:p14="http://schemas.microsoft.com/office/powerpoint/2010/main" val="245377438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theme/theme1.xml><?xml version="1.0" encoding="utf-8"?>
<a:theme xmlns:a="http://schemas.openxmlformats.org/drawingml/2006/main" name="Vapor Trail">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128</TotalTime>
  <Words>955</Words>
  <Application>Microsoft Office PowerPoint</Application>
  <PresentationFormat>Widescreen</PresentationFormat>
  <Paragraphs>51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Rockwell</vt:lpstr>
      <vt:lpstr>Tw Cen MT</vt:lpstr>
      <vt:lpstr>Vapor Trail</vt:lpstr>
      <vt:lpstr>فرسان يناير 2023</vt:lpstr>
      <vt:lpstr>طوق الحمامة في الألفة والألاف</vt:lpstr>
      <vt:lpstr>ابن حزم الأندلسي</vt:lpstr>
      <vt:lpstr>اللؤلؤة التي كسرت محارتها</vt:lpstr>
      <vt:lpstr>نادية هاشمي</vt:lpstr>
      <vt:lpstr>حياتك الثانية تبدأ حين تدرك أن لديك حياة واحدة</vt:lpstr>
      <vt:lpstr>رافاييل جيوردانو</vt:lpstr>
      <vt:lpstr>خطف الحبيب</vt:lpstr>
      <vt:lpstr>طالب الرفاعي</vt:lpstr>
      <vt:lpstr>10 دقائق و 38 ثانية في هذا العالم الغريب </vt:lpstr>
      <vt:lpstr>أليف شافاك</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فرسان يناير 2023</dc:title>
  <dc:creator>امل جميع</dc:creator>
  <cp:lastModifiedBy>امل جميع</cp:lastModifiedBy>
  <cp:revision>2</cp:revision>
  <dcterms:created xsi:type="dcterms:W3CDTF">2022-12-22T07:39:31Z</dcterms:created>
  <dcterms:modified xsi:type="dcterms:W3CDTF">2022-12-22T10:13:58Z</dcterms:modified>
</cp:coreProperties>
</file>