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1" r:id="rId6"/>
    <p:sldId id="262" r:id="rId7"/>
    <p:sldId id="260" r:id="rId8"/>
    <p:sldId id="263" r:id="rId9"/>
    <p:sldId id="264" r:id="rId10"/>
    <p:sldId id="269" r:id="rId11"/>
    <p:sldId id="270"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2C0E"/>
    <a:srgbClr val="AF4605"/>
    <a:srgbClr val="CC51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DC281F6D-3578-46EA-8F22-5C38709F6760}"/>
    <pc:docChg chg="undo custSel addSld delSld modSld sldOrd">
      <pc:chgData name="امل جميع" userId="48d2dacfd601c028" providerId="LiveId" clId="{DC281F6D-3578-46EA-8F22-5C38709F6760}" dt="2023-04-27T10:44:29.748" v="1944" actId="20577"/>
      <pc:docMkLst>
        <pc:docMk/>
      </pc:docMkLst>
      <pc:sldChg chg="addSp delSp modSp new mod modTransition setBg">
        <pc:chgData name="امل جميع" userId="48d2dacfd601c028" providerId="LiveId" clId="{DC281F6D-3578-46EA-8F22-5C38709F6760}" dt="2023-04-27T09:49:43.122" v="1691"/>
        <pc:sldMkLst>
          <pc:docMk/>
          <pc:sldMk cId="1940229275" sldId="256"/>
        </pc:sldMkLst>
        <pc:spChg chg="del">
          <ac:chgData name="امل جميع" userId="48d2dacfd601c028" providerId="LiveId" clId="{DC281F6D-3578-46EA-8F22-5C38709F6760}" dt="2023-04-27T03:43:58.320" v="29" actId="478"/>
          <ac:spMkLst>
            <pc:docMk/>
            <pc:sldMk cId="1940229275" sldId="256"/>
            <ac:spMk id="2" creationId="{CB8C1EC9-933B-AD22-5F99-F65525A91A70}"/>
          </ac:spMkLst>
        </pc:spChg>
        <pc:spChg chg="mod">
          <ac:chgData name="امل جميع" userId="48d2dacfd601c028" providerId="LiveId" clId="{DC281F6D-3578-46EA-8F22-5C38709F6760}" dt="2023-04-27T03:54:43.818" v="77" actId="1076"/>
          <ac:spMkLst>
            <pc:docMk/>
            <pc:sldMk cId="1940229275" sldId="256"/>
            <ac:spMk id="3" creationId="{FE5A5587-C249-E31D-DBBF-97386B31990E}"/>
          </ac:spMkLst>
        </pc:spChg>
        <pc:picChg chg="add del mod">
          <ac:chgData name="امل جميع" userId="48d2dacfd601c028" providerId="LiveId" clId="{DC281F6D-3578-46EA-8F22-5C38709F6760}" dt="2023-04-27T09:49:30.350" v="1689" actId="478"/>
          <ac:picMkLst>
            <pc:docMk/>
            <pc:sldMk cId="1940229275" sldId="256"/>
            <ac:picMk id="6" creationId="{20F82F50-B57B-84D2-35A9-B3355183335A}"/>
          </ac:picMkLst>
        </pc:picChg>
        <pc:picChg chg="add mod">
          <ac:chgData name="امل جميع" userId="48d2dacfd601c028" providerId="LiveId" clId="{DC281F6D-3578-46EA-8F22-5C38709F6760}" dt="2023-04-27T09:49:17.954" v="1688" actId="1076"/>
          <ac:picMkLst>
            <pc:docMk/>
            <pc:sldMk cId="1940229275" sldId="256"/>
            <ac:picMk id="8" creationId="{C287D4C0-8B4A-A692-CC5B-92C2C5E1D04E}"/>
          </ac:picMkLst>
        </pc:picChg>
      </pc:sldChg>
      <pc:sldChg chg="addSp delSp modSp new mod modTransition">
        <pc:chgData name="امل جميع" userId="48d2dacfd601c028" providerId="LiveId" clId="{DC281F6D-3578-46EA-8F22-5C38709F6760}" dt="2023-04-27T10:42:33.027" v="1938" actId="20577"/>
        <pc:sldMkLst>
          <pc:docMk/>
          <pc:sldMk cId="1042985130" sldId="257"/>
        </pc:sldMkLst>
        <pc:spChg chg="mod">
          <ac:chgData name="امل جميع" userId="48d2dacfd601c028" providerId="LiveId" clId="{DC281F6D-3578-46EA-8F22-5C38709F6760}" dt="2023-04-27T04:45:19.229" v="465" actId="404"/>
          <ac:spMkLst>
            <pc:docMk/>
            <pc:sldMk cId="1042985130" sldId="257"/>
            <ac:spMk id="2" creationId="{8ADC7BDF-44E7-46E1-2630-7D0F2BC8661A}"/>
          </ac:spMkLst>
        </pc:spChg>
        <pc:spChg chg="mod">
          <ac:chgData name="امل جميع" userId="48d2dacfd601c028" providerId="LiveId" clId="{DC281F6D-3578-46EA-8F22-5C38709F6760}" dt="2023-04-27T10:42:33.027" v="1938" actId="20577"/>
          <ac:spMkLst>
            <pc:docMk/>
            <pc:sldMk cId="1042985130" sldId="257"/>
            <ac:spMk id="3" creationId="{EFC268F1-878A-D58F-9E57-66ECBB92CD04}"/>
          </ac:spMkLst>
        </pc:spChg>
        <pc:spChg chg="mod">
          <ac:chgData name="امل جميع" userId="48d2dacfd601c028" providerId="LiveId" clId="{DC281F6D-3578-46EA-8F22-5C38709F6760}" dt="2023-04-27T04:44:35.963" v="444" actId="1076"/>
          <ac:spMkLst>
            <pc:docMk/>
            <pc:sldMk cId="1042985130" sldId="257"/>
            <ac:spMk id="6" creationId="{A891A214-6BDA-9783-3897-44E5CEA8B840}"/>
          </ac:spMkLst>
        </pc:spChg>
        <pc:graphicFrameChg chg="add del mod">
          <ac:chgData name="امل جميع" userId="48d2dacfd601c028" providerId="LiveId" clId="{DC281F6D-3578-46EA-8F22-5C38709F6760}" dt="2023-04-27T04:31:49.456" v="140" actId="12084"/>
          <ac:graphicFrameMkLst>
            <pc:docMk/>
            <pc:sldMk cId="1042985130" sldId="257"/>
            <ac:graphicFrameMk id="9" creationId="{FE3B2CE1-5A47-9FE7-B5E6-A41104515F5C}"/>
          </ac:graphicFrameMkLst>
        </pc:graphicFrameChg>
        <pc:picChg chg="add mod">
          <ac:chgData name="امل جميع" userId="48d2dacfd601c028" providerId="LiveId" clId="{DC281F6D-3578-46EA-8F22-5C38709F6760}" dt="2023-04-27T05:27:11.195" v="792" actId="1440"/>
          <ac:picMkLst>
            <pc:docMk/>
            <pc:sldMk cId="1042985130" sldId="257"/>
            <ac:picMk id="5" creationId="{8E32F846-DB02-1569-3EA0-DF318EDE0165}"/>
          </ac:picMkLst>
        </pc:picChg>
        <pc:picChg chg="add del mod modCrop">
          <ac:chgData name="امل جميع" userId="48d2dacfd601c028" providerId="LiveId" clId="{DC281F6D-3578-46EA-8F22-5C38709F6760}" dt="2023-04-27T04:36:33.830" v="368" actId="478"/>
          <ac:picMkLst>
            <pc:docMk/>
            <pc:sldMk cId="1042985130" sldId="257"/>
            <ac:picMk id="8" creationId="{352AFE13-E825-0B3F-55F2-86257643EFD8}"/>
          </ac:picMkLst>
        </pc:picChg>
      </pc:sldChg>
      <pc:sldChg chg="addSp modSp new mod modTransition">
        <pc:chgData name="امل جميع" userId="48d2dacfd601c028" providerId="LiveId" clId="{DC281F6D-3578-46EA-8F22-5C38709F6760}" dt="2023-04-27T10:26:13.824" v="1899" actId="1076"/>
        <pc:sldMkLst>
          <pc:docMk/>
          <pc:sldMk cId="2775465082" sldId="258"/>
        </pc:sldMkLst>
        <pc:spChg chg="mod">
          <ac:chgData name="امل جميع" userId="48d2dacfd601c028" providerId="LiveId" clId="{DC281F6D-3578-46EA-8F22-5C38709F6760}" dt="2023-04-27T05:06:17.311" v="554" actId="403"/>
          <ac:spMkLst>
            <pc:docMk/>
            <pc:sldMk cId="2775465082" sldId="258"/>
            <ac:spMk id="2" creationId="{201C9B15-6E27-9B6F-B936-B96C059E0912}"/>
          </ac:spMkLst>
        </pc:spChg>
        <pc:spChg chg="mod">
          <ac:chgData name="امل جميع" userId="48d2dacfd601c028" providerId="LiveId" clId="{DC281F6D-3578-46EA-8F22-5C38709F6760}" dt="2023-04-27T04:40:35.068" v="390" actId="14100"/>
          <ac:spMkLst>
            <pc:docMk/>
            <pc:sldMk cId="2775465082" sldId="258"/>
            <ac:spMk id="3" creationId="{C3ED830E-6C0A-2B6F-C102-86D46658A100}"/>
          </ac:spMkLst>
        </pc:spChg>
        <pc:picChg chg="add mod modCrop">
          <ac:chgData name="امل جميع" userId="48d2dacfd601c028" providerId="LiveId" clId="{DC281F6D-3578-46EA-8F22-5C38709F6760}" dt="2023-04-27T10:26:13.824" v="1899" actId="1076"/>
          <ac:picMkLst>
            <pc:docMk/>
            <pc:sldMk cId="2775465082" sldId="258"/>
            <ac:picMk id="6" creationId="{D18B47B9-6FE8-BCCC-F157-21C407696876}"/>
          </ac:picMkLst>
        </pc:picChg>
      </pc:sldChg>
      <pc:sldChg chg="addSp delSp modSp new mod ord modTransition">
        <pc:chgData name="امل جميع" userId="48d2dacfd601c028" providerId="LiveId" clId="{DC281F6D-3578-46EA-8F22-5C38709F6760}" dt="2023-04-27T09:50:45.461" v="1698"/>
        <pc:sldMkLst>
          <pc:docMk/>
          <pc:sldMk cId="292494319" sldId="259"/>
        </pc:sldMkLst>
        <pc:spChg chg="mod">
          <ac:chgData name="امل جميع" userId="48d2dacfd601c028" providerId="LiveId" clId="{DC281F6D-3578-46EA-8F22-5C38709F6760}" dt="2023-04-27T04:45:10.358" v="461" actId="122"/>
          <ac:spMkLst>
            <pc:docMk/>
            <pc:sldMk cId="292494319" sldId="259"/>
            <ac:spMk id="2" creationId="{18B2703F-AF56-6372-C870-FEF07A771DC0}"/>
          </ac:spMkLst>
        </pc:spChg>
        <pc:spChg chg="del">
          <ac:chgData name="امل جميع" userId="48d2dacfd601c028" providerId="LiveId" clId="{DC281F6D-3578-46EA-8F22-5C38709F6760}" dt="2023-04-27T04:44:04.692" v="440" actId="931"/>
          <ac:spMkLst>
            <pc:docMk/>
            <pc:sldMk cId="292494319" sldId="259"/>
            <ac:spMk id="3" creationId="{DC09120C-143E-0D7D-011A-7085964A74F7}"/>
          </ac:spMkLst>
        </pc:spChg>
        <pc:spChg chg="mod">
          <ac:chgData name="امل جميع" userId="48d2dacfd601c028" providerId="LiveId" clId="{DC281F6D-3578-46EA-8F22-5C38709F6760}" dt="2023-04-27T04:48:02.311" v="482" actId="1076"/>
          <ac:spMkLst>
            <pc:docMk/>
            <pc:sldMk cId="292494319" sldId="259"/>
            <ac:spMk id="4" creationId="{1985DCD7-D6C1-9208-DF0A-517D73ED81AE}"/>
          </ac:spMkLst>
        </pc:spChg>
        <pc:spChg chg="add mod">
          <ac:chgData name="امل جميع" userId="48d2dacfd601c028" providerId="LiveId" clId="{DC281F6D-3578-46EA-8F22-5C38709F6760}" dt="2023-04-27T04:49:51.094" v="488" actId="1076"/>
          <ac:spMkLst>
            <pc:docMk/>
            <pc:sldMk cId="292494319" sldId="259"/>
            <ac:spMk id="7" creationId="{2BE8C276-299B-8997-AA0B-0EB6209E0441}"/>
          </ac:spMkLst>
        </pc:spChg>
        <pc:picChg chg="add mod">
          <ac:chgData name="امل جميع" userId="48d2dacfd601c028" providerId="LiveId" clId="{DC281F6D-3578-46EA-8F22-5C38709F6760}" dt="2023-04-27T05:27:26.028" v="793" actId="1440"/>
          <ac:picMkLst>
            <pc:docMk/>
            <pc:sldMk cId="292494319" sldId="259"/>
            <ac:picMk id="6" creationId="{EDC7D291-0771-F134-CFD0-289F957FCB03}"/>
          </ac:picMkLst>
        </pc:picChg>
      </pc:sldChg>
      <pc:sldChg chg="addSp modSp new mod modTransition">
        <pc:chgData name="امل جميع" userId="48d2dacfd601c028" providerId="LiveId" clId="{DC281F6D-3578-46EA-8F22-5C38709F6760}" dt="2023-04-27T10:44:29.748" v="1944" actId="20577"/>
        <pc:sldMkLst>
          <pc:docMk/>
          <pc:sldMk cId="3251147993" sldId="260"/>
        </pc:sldMkLst>
        <pc:spChg chg="mod">
          <ac:chgData name="امل جميع" userId="48d2dacfd601c028" providerId="LiveId" clId="{DC281F6D-3578-46EA-8F22-5C38709F6760}" dt="2023-04-27T10:44:29.748" v="1944" actId="20577"/>
          <ac:spMkLst>
            <pc:docMk/>
            <pc:sldMk cId="3251147993" sldId="260"/>
            <ac:spMk id="2" creationId="{F5B3D619-658E-8EC0-695B-D5545E345E8D}"/>
          </ac:spMkLst>
        </pc:spChg>
        <pc:spChg chg="mod">
          <ac:chgData name="امل جميع" userId="48d2dacfd601c028" providerId="LiveId" clId="{DC281F6D-3578-46EA-8F22-5C38709F6760}" dt="2023-04-27T10:43:39.872" v="1940" actId="14100"/>
          <ac:spMkLst>
            <pc:docMk/>
            <pc:sldMk cId="3251147993" sldId="260"/>
            <ac:spMk id="3" creationId="{26916ADF-9460-6A27-5424-825777D80463}"/>
          </ac:spMkLst>
        </pc:spChg>
        <pc:spChg chg="mod">
          <ac:chgData name="امل جميع" userId="48d2dacfd601c028" providerId="LiveId" clId="{DC281F6D-3578-46EA-8F22-5C38709F6760}" dt="2023-04-27T10:25:21.348" v="1892" actId="1076"/>
          <ac:spMkLst>
            <pc:docMk/>
            <pc:sldMk cId="3251147993" sldId="260"/>
            <ac:spMk id="4" creationId="{787E5345-D40C-23CD-9275-382139CB7CCE}"/>
          </ac:spMkLst>
        </pc:spChg>
        <pc:picChg chg="add mod">
          <ac:chgData name="امل جميع" userId="48d2dacfd601c028" providerId="LiveId" clId="{DC281F6D-3578-46EA-8F22-5C38709F6760}" dt="2023-04-27T10:26:03.816" v="1897" actId="1076"/>
          <ac:picMkLst>
            <pc:docMk/>
            <pc:sldMk cId="3251147993" sldId="260"/>
            <ac:picMk id="5" creationId="{5AD613BD-8FD0-2B39-B9C7-F39BB34D30A4}"/>
          </ac:picMkLst>
        </pc:picChg>
      </pc:sldChg>
      <pc:sldChg chg="addSp modSp new mod modTransition">
        <pc:chgData name="امل جميع" userId="48d2dacfd601c028" providerId="LiveId" clId="{DC281F6D-3578-46EA-8F22-5C38709F6760}" dt="2023-04-27T10:43:07.558" v="1939" actId="1076"/>
        <pc:sldMkLst>
          <pc:docMk/>
          <pc:sldMk cId="1379302387" sldId="261"/>
        </pc:sldMkLst>
        <pc:spChg chg="mod">
          <ac:chgData name="امل جميع" userId="48d2dacfd601c028" providerId="LiveId" clId="{DC281F6D-3578-46EA-8F22-5C38709F6760}" dt="2023-04-27T05:06:28.304" v="556" actId="403"/>
          <ac:spMkLst>
            <pc:docMk/>
            <pc:sldMk cId="1379302387" sldId="261"/>
            <ac:spMk id="2" creationId="{F9BFD4F5-650C-926B-D87B-23769D6EE196}"/>
          </ac:spMkLst>
        </pc:spChg>
        <pc:spChg chg="mod">
          <ac:chgData name="امل جميع" userId="48d2dacfd601c028" providerId="LiveId" clId="{DC281F6D-3578-46EA-8F22-5C38709F6760}" dt="2023-04-27T10:43:07.558" v="1939" actId="1076"/>
          <ac:spMkLst>
            <pc:docMk/>
            <pc:sldMk cId="1379302387" sldId="261"/>
            <ac:spMk id="3" creationId="{AB7A8F65-9D3E-A79A-225C-150FB952074B}"/>
          </ac:spMkLst>
        </pc:spChg>
        <pc:spChg chg="mod">
          <ac:chgData name="امل جميع" userId="48d2dacfd601c028" providerId="LiveId" clId="{DC281F6D-3578-46EA-8F22-5C38709F6760}" dt="2023-04-27T05:02:26.373" v="511" actId="1076"/>
          <ac:spMkLst>
            <pc:docMk/>
            <pc:sldMk cId="1379302387" sldId="261"/>
            <ac:spMk id="4" creationId="{0FDF0BF9-DED2-0329-E43B-3872D86576CC}"/>
          </ac:spMkLst>
        </pc:spChg>
        <pc:picChg chg="add mod">
          <ac:chgData name="امل جميع" userId="48d2dacfd601c028" providerId="LiveId" clId="{DC281F6D-3578-46EA-8F22-5C38709F6760}" dt="2023-04-27T10:26:09.192" v="1898" actId="1076"/>
          <ac:picMkLst>
            <pc:docMk/>
            <pc:sldMk cId="1379302387" sldId="261"/>
            <ac:picMk id="5" creationId="{2AAB9B1C-85C9-2744-12FA-E7CA4B077838}"/>
          </ac:picMkLst>
        </pc:picChg>
      </pc:sldChg>
      <pc:sldChg chg="addSp delSp modSp new mod modTransition">
        <pc:chgData name="امل جميع" userId="48d2dacfd601c028" providerId="LiveId" clId="{DC281F6D-3578-46EA-8F22-5C38709F6760}" dt="2023-04-27T10:24:29.324" v="1883" actId="1076"/>
        <pc:sldMkLst>
          <pc:docMk/>
          <pc:sldMk cId="493123546" sldId="262"/>
        </pc:sldMkLst>
        <pc:spChg chg="add del mod">
          <ac:chgData name="امل جميع" userId="48d2dacfd601c028" providerId="LiveId" clId="{DC281F6D-3578-46EA-8F22-5C38709F6760}" dt="2023-04-27T05:12:52.948" v="602" actId="1076"/>
          <ac:spMkLst>
            <pc:docMk/>
            <pc:sldMk cId="493123546" sldId="262"/>
            <ac:spMk id="2" creationId="{98CFDCB2-8768-BD8B-D73F-624E83D730C5}"/>
          </ac:spMkLst>
        </pc:spChg>
        <pc:spChg chg="del">
          <ac:chgData name="امل جميع" userId="48d2dacfd601c028" providerId="LiveId" clId="{DC281F6D-3578-46EA-8F22-5C38709F6760}" dt="2023-04-27T05:09:09.018" v="557" actId="931"/>
          <ac:spMkLst>
            <pc:docMk/>
            <pc:sldMk cId="493123546" sldId="262"/>
            <ac:spMk id="3" creationId="{CD72C682-4C9E-9C73-3940-51C92D6E7FE8}"/>
          </ac:spMkLst>
        </pc:spChg>
        <pc:spChg chg="mod">
          <ac:chgData name="امل جميع" userId="48d2dacfd601c028" providerId="LiveId" clId="{DC281F6D-3578-46EA-8F22-5C38709F6760}" dt="2023-04-27T05:12:52.948" v="602" actId="1076"/>
          <ac:spMkLst>
            <pc:docMk/>
            <pc:sldMk cId="493123546" sldId="262"/>
            <ac:spMk id="4" creationId="{B8F31096-1BAD-4E33-CF6C-525FE69FE4CB}"/>
          </ac:spMkLst>
        </pc:spChg>
        <pc:spChg chg="add mod">
          <ac:chgData name="امل جميع" userId="48d2dacfd601c028" providerId="LiveId" clId="{DC281F6D-3578-46EA-8F22-5C38709F6760}" dt="2023-04-27T10:24:29.324" v="1883" actId="1076"/>
          <ac:spMkLst>
            <pc:docMk/>
            <pc:sldMk cId="493123546" sldId="262"/>
            <ac:spMk id="7" creationId="{6E47D075-A14A-C4F7-F00B-FDF924881D3B}"/>
          </ac:spMkLst>
        </pc:spChg>
        <pc:picChg chg="add mod modCrop">
          <ac:chgData name="امل جميع" userId="48d2dacfd601c028" providerId="LiveId" clId="{DC281F6D-3578-46EA-8F22-5C38709F6760}" dt="2023-04-27T10:15:32.694" v="1841" actId="1076"/>
          <ac:picMkLst>
            <pc:docMk/>
            <pc:sldMk cId="493123546" sldId="262"/>
            <ac:picMk id="6" creationId="{04940C0F-5231-57A2-3D0C-78F7B54A65A2}"/>
          </ac:picMkLst>
        </pc:picChg>
      </pc:sldChg>
      <pc:sldChg chg="addSp delSp modSp new mod modTransition">
        <pc:chgData name="امل جميع" userId="48d2dacfd601c028" providerId="LiveId" clId="{DC281F6D-3578-46EA-8F22-5C38709F6760}" dt="2023-04-27T10:28:00.696" v="1933" actId="1076"/>
        <pc:sldMkLst>
          <pc:docMk/>
          <pc:sldMk cId="1260711890" sldId="263"/>
        </pc:sldMkLst>
        <pc:spChg chg="del">
          <ac:chgData name="امل جميع" userId="48d2dacfd601c028" providerId="LiveId" clId="{DC281F6D-3578-46EA-8F22-5C38709F6760}" dt="2023-04-27T07:58:52.903" v="1486" actId="478"/>
          <ac:spMkLst>
            <pc:docMk/>
            <pc:sldMk cId="1260711890" sldId="263"/>
            <ac:spMk id="2" creationId="{08D81805-1664-B79B-E124-51769132AD92}"/>
          </ac:spMkLst>
        </pc:spChg>
        <pc:spChg chg="mod">
          <ac:chgData name="امل جميع" userId="48d2dacfd601c028" providerId="LiveId" clId="{DC281F6D-3578-46EA-8F22-5C38709F6760}" dt="2023-04-27T10:17:46.603" v="1863" actId="27636"/>
          <ac:spMkLst>
            <pc:docMk/>
            <pc:sldMk cId="1260711890" sldId="263"/>
            <ac:spMk id="3" creationId="{78616E18-8D10-A915-A017-1C64BB715582}"/>
          </ac:spMkLst>
        </pc:spChg>
        <pc:spChg chg="mod">
          <ac:chgData name="امل جميع" userId="48d2dacfd601c028" providerId="LiveId" clId="{DC281F6D-3578-46EA-8F22-5C38709F6760}" dt="2023-04-27T10:15:01.816" v="1837" actId="207"/>
          <ac:spMkLst>
            <pc:docMk/>
            <pc:sldMk cId="1260711890" sldId="263"/>
            <ac:spMk id="4" creationId="{905BCDD7-ECDE-9B25-F643-789929561439}"/>
          </ac:spMkLst>
        </pc:spChg>
        <pc:spChg chg="add mod">
          <ac:chgData name="امل جميع" userId="48d2dacfd601c028" providerId="LiveId" clId="{DC281F6D-3578-46EA-8F22-5C38709F6760}" dt="2023-04-27T10:28:00.696" v="1933" actId="1076"/>
          <ac:spMkLst>
            <pc:docMk/>
            <pc:sldMk cId="1260711890" sldId="263"/>
            <ac:spMk id="7" creationId="{08A794CA-275B-3D61-285F-2BD22C829F81}"/>
          </ac:spMkLst>
        </pc:spChg>
        <pc:picChg chg="add mod">
          <ac:chgData name="امل جميع" userId="48d2dacfd601c028" providerId="LiveId" clId="{DC281F6D-3578-46EA-8F22-5C38709F6760}" dt="2023-04-27T10:14:29.220" v="1833" actId="1076"/>
          <ac:picMkLst>
            <pc:docMk/>
            <pc:sldMk cId="1260711890" sldId="263"/>
            <ac:picMk id="6" creationId="{6495E7B9-330A-C644-1B79-A44A68E21AF2}"/>
          </ac:picMkLst>
        </pc:picChg>
      </pc:sldChg>
      <pc:sldChg chg="addSp delSp modSp new mod modTransition">
        <pc:chgData name="امل جميع" userId="48d2dacfd601c028" providerId="LiveId" clId="{DC281F6D-3578-46EA-8F22-5C38709F6760}" dt="2023-04-27T10:24:51.563" v="1886" actId="1076"/>
        <pc:sldMkLst>
          <pc:docMk/>
          <pc:sldMk cId="659016137" sldId="264"/>
        </pc:sldMkLst>
        <pc:spChg chg="mod">
          <ac:chgData name="امل جميع" userId="48d2dacfd601c028" providerId="LiveId" clId="{DC281F6D-3578-46EA-8F22-5C38709F6760}" dt="2023-04-27T08:07:28.958" v="1519" actId="403"/>
          <ac:spMkLst>
            <pc:docMk/>
            <pc:sldMk cId="659016137" sldId="264"/>
            <ac:spMk id="2" creationId="{1C7666DF-196D-6E4B-54D8-DC7ACD5752CB}"/>
          </ac:spMkLst>
        </pc:spChg>
        <pc:spChg chg="del mod">
          <ac:chgData name="امل جميع" userId="48d2dacfd601c028" providerId="LiveId" clId="{DC281F6D-3578-46EA-8F22-5C38709F6760}" dt="2023-04-27T08:06:28.241" v="1493" actId="931"/>
          <ac:spMkLst>
            <pc:docMk/>
            <pc:sldMk cId="659016137" sldId="264"/>
            <ac:spMk id="3" creationId="{70B2012E-5A36-4372-43E6-119CEE96C9BF}"/>
          </ac:spMkLst>
        </pc:spChg>
        <pc:spChg chg="add mod">
          <ac:chgData name="امل جميع" userId="48d2dacfd601c028" providerId="LiveId" clId="{DC281F6D-3578-46EA-8F22-5C38709F6760}" dt="2023-04-27T10:24:51.563" v="1886" actId="1076"/>
          <ac:spMkLst>
            <pc:docMk/>
            <pc:sldMk cId="659016137" sldId="264"/>
            <ac:spMk id="8" creationId="{D45AF6B2-98DD-E1A4-8AF6-8B2B1CD1AF59}"/>
          </ac:spMkLst>
        </pc:spChg>
        <pc:picChg chg="add mod modCrop">
          <ac:chgData name="امل جميع" userId="48d2dacfd601c028" providerId="LiveId" clId="{DC281F6D-3578-46EA-8F22-5C38709F6760}" dt="2023-04-27T08:17:00.336" v="1528" actId="1076"/>
          <ac:picMkLst>
            <pc:docMk/>
            <pc:sldMk cId="659016137" sldId="264"/>
            <ac:picMk id="6" creationId="{F2F11B29-7054-6A92-5293-0BEBBA660E8F}"/>
          </ac:picMkLst>
        </pc:picChg>
      </pc:sldChg>
      <pc:sldChg chg="modSp new del mod setBg">
        <pc:chgData name="امل جميع" userId="48d2dacfd601c028" providerId="LiveId" clId="{DC281F6D-3578-46EA-8F22-5C38709F6760}" dt="2023-04-27T08:56:15.191" v="1547" actId="2696"/>
        <pc:sldMkLst>
          <pc:docMk/>
          <pc:sldMk cId="2451436927" sldId="265"/>
        </pc:sldMkLst>
        <pc:spChg chg="mod">
          <ac:chgData name="امل جميع" userId="48d2dacfd601c028" providerId="LiveId" clId="{DC281F6D-3578-46EA-8F22-5C38709F6760}" dt="2023-04-27T08:55:49.475" v="1542" actId="1076"/>
          <ac:spMkLst>
            <pc:docMk/>
            <pc:sldMk cId="2451436927" sldId="265"/>
            <ac:spMk id="2" creationId="{FE624E05-0E7D-A189-C7BF-6588790FA658}"/>
          </ac:spMkLst>
        </pc:spChg>
        <pc:spChg chg="mod">
          <ac:chgData name="امل جميع" userId="48d2dacfd601c028" providerId="LiveId" clId="{DC281F6D-3578-46EA-8F22-5C38709F6760}" dt="2023-04-27T08:55:54.810" v="1543" actId="1076"/>
          <ac:spMkLst>
            <pc:docMk/>
            <pc:sldMk cId="2451436927" sldId="265"/>
            <ac:spMk id="4" creationId="{2DEC3537-F02B-113A-9755-AC4C5DD2FF9E}"/>
          </ac:spMkLst>
        </pc:spChg>
      </pc:sldChg>
      <pc:sldChg chg="new del">
        <pc:chgData name="امل جميع" userId="48d2dacfd601c028" providerId="LiveId" clId="{DC281F6D-3578-46EA-8F22-5C38709F6760}" dt="2023-04-27T08:56:18.576" v="1548" actId="2696"/>
        <pc:sldMkLst>
          <pc:docMk/>
          <pc:sldMk cId="2626559847" sldId="266"/>
        </pc:sldMkLst>
      </pc:sldChg>
      <pc:sldChg chg="modSp new del mod setBg">
        <pc:chgData name="امل جميع" userId="48d2dacfd601c028" providerId="LiveId" clId="{DC281F6D-3578-46EA-8F22-5C38709F6760}" dt="2023-04-27T08:56:22.921" v="1549" actId="2696"/>
        <pc:sldMkLst>
          <pc:docMk/>
          <pc:sldMk cId="3794490729" sldId="267"/>
        </pc:sldMkLst>
        <pc:spChg chg="mod">
          <ac:chgData name="امل جميع" userId="48d2dacfd601c028" providerId="LiveId" clId="{DC281F6D-3578-46EA-8F22-5C38709F6760}" dt="2023-04-27T08:34:56.524" v="1536" actId="207"/>
          <ac:spMkLst>
            <pc:docMk/>
            <pc:sldMk cId="3794490729" sldId="267"/>
            <ac:spMk id="3" creationId="{B7FBE973-51AE-A7E9-3EF5-8F76F499243F}"/>
          </ac:spMkLst>
        </pc:spChg>
      </pc:sldChg>
      <pc:sldChg chg="addSp delSp modSp add mod ord modTransition setBg">
        <pc:chgData name="امل جميع" userId="48d2dacfd601c028" providerId="LiveId" clId="{DC281F6D-3578-46EA-8F22-5C38709F6760}" dt="2023-04-27T09:54:24.425" v="1726" actId="1076"/>
        <pc:sldMkLst>
          <pc:docMk/>
          <pc:sldMk cId="3324628597" sldId="268"/>
        </pc:sldMkLst>
        <pc:spChg chg="add mod">
          <ac:chgData name="امل جميع" userId="48d2dacfd601c028" providerId="LiveId" clId="{DC281F6D-3578-46EA-8F22-5C38709F6760}" dt="2023-04-27T09:51:56.750" v="1711" actId="1076"/>
          <ac:spMkLst>
            <pc:docMk/>
            <pc:sldMk cId="3324628597" sldId="268"/>
            <ac:spMk id="2" creationId="{6062E11D-6071-173D-5BBA-A792B4BA4AF5}"/>
          </ac:spMkLst>
        </pc:spChg>
        <pc:spChg chg="mod">
          <ac:chgData name="امل جميع" userId="48d2dacfd601c028" providerId="LiveId" clId="{DC281F6D-3578-46EA-8F22-5C38709F6760}" dt="2023-04-27T09:51:53.695" v="1710" actId="1076"/>
          <ac:spMkLst>
            <pc:docMk/>
            <pc:sldMk cId="3324628597" sldId="268"/>
            <ac:spMk id="3" creationId="{FE5A5587-C249-E31D-DBBF-97386B31990E}"/>
          </ac:spMkLst>
        </pc:spChg>
        <pc:picChg chg="add del mod">
          <ac:chgData name="امل جميع" userId="48d2dacfd601c028" providerId="LiveId" clId="{DC281F6D-3578-46EA-8F22-5C38709F6760}" dt="2023-04-27T09:43:24.277" v="1665" actId="478"/>
          <ac:picMkLst>
            <pc:docMk/>
            <pc:sldMk cId="3324628597" sldId="268"/>
            <ac:picMk id="6" creationId="{51C46D58-25D0-249C-0C97-D4E2A191A1A6}"/>
          </ac:picMkLst>
        </pc:picChg>
        <pc:picChg chg="add mod">
          <ac:chgData name="امل جميع" userId="48d2dacfd601c028" providerId="LiveId" clId="{DC281F6D-3578-46EA-8F22-5C38709F6760}" dt="2023-04-27T09:52:35.335" v="1720" actId="688"/>
          <ac:picMkLst>
            <pc:docMk/>
            <pc:sldMk cId="3324628597" sldId="268"/>
            <ac:picMk id="8" creationId="{4A782C67-D33F-684A-3C0B-4B2468342204}"/>
          </ac:picMkLst>
        </pc:picChg>
        <pc:picChg chg="add mod">
          <ac:chgData name="امل جميع" userId="48d2dacfd601c028" providerId="LiveId" clId="{DC281F6D-3578-46EA-8F22-5C38709F6760}" dt="2023-04-27T09:52:42.926" v="1723" actId="1076"/>
          <ac:picMkLst>
            <pc:docMk/>
            <pc:sldMk cId="3324628597" sldId="268"/>
            <ac:picMk id="10" creationId="{C334221C-6472-4FEF-C370-55CDB0203EAF}"/>
          </ac:picMkLst>
        </pc:picChg>
        <pc:picChg chg="add mod">
          <ac:chgData name="امل جميع" userId="48d2dacfd601c028" providerId="LiveId" clId="{DC281F6D-3578-46EA-8F22-5C38709F6760}" dt="2023-04-27T09:52:38.726" v="1721" actId="1076"/>
          <ac:picMkLst>
            <pc:docMk/>
            <pc:sldMk cId="3324628597" sldId="268"/>
            <ac:picMk id="11" creationId="{75766B7D-272C-6308-E5B9-D6288F30F3B9}"/>
          </ac:picMkLst>
        </pc:picChg>
        <pc:picChg chg="add mod">
          <ac:chgData name="امل جميع" userId="48d2dacfd601c028" providerId="LiveId" clId="{DC281F6D-3578-46EA-8F22-5C38709F6760}" dt="2023-04-27T09:54:24.425" v="1726" actId="1076"/>
          <ac:picMkLst>
            <pc:docMk/>
            <pc:sldMk cId="3324628597" sldId="268"/>
            <ac:picMk id="12" creationId="{1472BFCF-1BE8-3DA0-DEC7-D6AF4E582106}"/>
          </ac:picMkLst>
        </pc:picChg>
      </pc:sldChg>
      <pc:sldChg chg="addSp delSp modSp new mod">
        <pc:chgData name="امل جميع" userId="48d2dacfd601c028" providerId="LiveId" clId="{DC281F6D-3578-46EA-8F22-5C38709F6760}" dt="2023-04-27T10:27:34.657" v="1928" actId="1076"/>
        <pc:sldMkLst>
          <pc:docMk/>
          <pc:sldMk cId="2097298448" sldId="269"/>
        </pc:sldMkLst>
        <pc:spChg chg="del">
          <ac:chgData name="امل جميع" userId="48d2dacfd601c028" providerId="LiveId" clId="{DC281F6D-3578-46EA-8F22-5C38709F6760}" dt="2023-04-27T09:55:52.459" v="1738" actId="478"/>
          <ac:spMkLst>
            <pc:docMk/>
            <pc:sldMk cId="2097298448" sldId="269"/>
            <ac:spMk id="2" creationId="{EDE9A132-61BC-6F2C-2CAF-6749CDBBD885}"/>
          </ac:spMkLst>
        </pc:spChg>
        <pc:spChg chg="del">
          <ac:chgData name="امل جميع" userId="48d2dacfd601c028" providerId="LiveId" clId="{DC281F6D-3578-46EA-8F22-5C38709F6760}" dt="2023-04-27T09:55:33.801" v="1729" actId="931"/>
          <ac:spMkLst>
            <pc:docMk/>
            <pc:sldMk cId="2097298448" sldId="269"/>
            <ac:spMk id="3" creationId="{1CF4F93E-198F-8391-5A21-B75388AF90F1}"/>
          </ac:spMkLst>
        </pc:spChg>
        <pc:spChg chg="mod">
          <ac:chgData name="امل جميع" userId="48d2dacfd601c028" providerId="LiveId" clId="{DC281F6D-3578-46EA-8F22-5C38709F6760}" dt="2023-04-27T10:17:05.541" v="1849" actId="1076"/>
          <ac:spMkLst>
            <pc:docMk/>
            <pc:sldMk cId="2097298448" sldId="269"/>
            <ac:spMk id="4" creationId="{8D4968AA-8917-058B-4178-8303E9DE1583}"/>
          </ac:spMkLst>
        </pc:spChg>
        <pc:spChg chg="add mod">
          <ac:chgData name="امل جميع" userId="48d2dacfd601c028" providerId="LiveId" clId="{DC281F6D-3578-46EA-8F22-5C38709F6760}" dt="2023-04-27T10:16:58.797" v="1848" actId="1076"/>
          <ac:spMkLst>
            <pc:docMk/>
            <pc:sldMk cId="2097298448" sldId="269"/>
            <ac:spMk id="7" creationId="{876595B4-9360-0E99-AEDC-442E5381E2CD}"/>
          </ac:spMkLst>
        </pc:spChg>
        <pc:spChg chg="add mod">
          <ac:chgData name="امل جميع" userId="48d2dacfd601c028" providerId="LiveId" clId="{DC281F6D-3578-46EA-8F22-5C38709F6760}" dt="2023-04-27T10:27:34.657" v="1928" actId="1076"/>
          <ac:spMkLst>
            <pc:docMk/>
            <pc:sldMk cId="2097298448" sldId="269"/>
            <ac:spMk id="8" creationId="{76ACE200-6447-8DE6-EAF5-BD82D21FA3D3}"/>
          </ac:spMkLst>
        </pc:spChg>
        <pc:picChg chg="add mod">
          <ac:chgData name="امل جميع" userId="48d2dacfd601c028" providerId="LiveId" clId="{DC281F6D-3578-46EA-8F22-5C38709F6760}" dt="2023-04-27T10:03:04.705" v="1758" actId="1076"/>
          <ac:picMkLst>
            <pc:docMk/>
            <pc:sldMk cId="2097298448" sldId="269"/>
            <ac:picMk id="6" creationId="{B111052D-9B49-CC83-2290-CA29BB74169E}"/>
          </ac:picMkLst>
        </pc:picChg>
      </pc:sldChg>
      <pc:sldChg chg="addSp modSp new mod">
        <pc:chgData name="امل جميع" userId="48d2dacfd601c028" providerId="LiveId" clId="{DC281F6D-3578-46EA-8F22-5C38709F6760}" dt="2023-04-27T10:41:53.672" v="1934" actId="1076"/>
        <pc:sldMkLst>
          <pc:docMk/>
          <pc:sldMk cId="1523994507" sldId="270"/>
        </pc:sldMkLst>
        <pc:spChg chg="mod">
          <ac:chgData name="امل جميع" userId="48d2dacfd601c028" providerId="LiveId" clId="{DC281F6D-3578-46EA-8F22-5C38709F6760}" dt="2023-04-27T10:08:30.568" v="1805" actId="403"/>
          <ac:spMkLst>
            <pc:docMk/>
            <pc:sldMk cId="1523994507" sldId="270"/>
            <ac:spMk id="2" creationId="{4C8BFA6E-ACB3-7D2E-1591-99656FA6F186}"/>
          </ac:spMkLst>
        </pc:spChg>
        <pc:spChg chg="mod">
          <ac:chgData name="امل جميع" userId="48d2dacfd601c028" providerId="LiveId" clId="{DC281F6D-3578-46EA-8F22-5C38709F6760}" dt="2023-04-27T10:21:16.080" v="1871" actId="1076"/>
          <ac:spMkLst>
            <pc:docMk/>
            <pc:sldMk cId="1523994507" sldId="270"/>
            <ac:spMk id="3" creationId="{32C6832A-CE21-50E9-45AE-D099522358C3}"/>
          </ac:spMkLst>
        </pc:spChg>
        <pc:spChg chg="mod">
          <ac:chgData name="امل جميع" userId="48d2dacfd601c028" providerId="LiveId" clId="{DC281F6D-3578-46EA-8F22-5C38709F6760}" dt="2023-04-27T10:21:20.528" v="1872" actId="1076"/>
          <ac:spMkLst>
            <pc:docMk/>
            <pc:sldMk cId="1523994507" sldId="270"/>
            <ac:spMk id="4" creationId="{45E22D24-5DBB-6380-EA46-77D7427E44BB}"/>
          </ac:spMkLst>
        </pc:spChg>
        <pc:picChg chg="add mod modCrop">
          <ac:chgData name="امل جميع" userId="48d2dacfd601c028" providerId="LiveId" clId="{DC281F6D-3578-46EA-8F22-5C38709F6760}" dt="2023-04-27T10:41:53.672" v="1934" actId="1076"/>
          <ac:picMkLst>
            <pc:docMk/>
            <pc:sldMk cId="1523994507" sldId="270"/>
            <ac:picMk id="6" creationId="{A899892A-0BB1-DCB6-0A9F-714BC6F3098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34274F-FBD1-4998-ABEC-97495F17C75B}"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2AB88-B387-4F85-A666-3D639DB4324F}" type="slidenum">
              <a:rPr lang="en-US" smtClean="0"/>
              <a:t>‹#›</a:t>
            </a:fld>
            <a:endParaRPr lang="en-US"/>
          </a:p>
        </p:txBody>
      </p:sp>
    </p:spTree>
    <p:extLst>
      <p:ext uri="{BB962C8B-B14F-4D97-AF65-F5344CB8AC3E}">
        <p14:creationId xmlns:p14="http://schemas.microsoft.com/office/powerpoint/2010/main" val="1541562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2AB88-B387-4F85-A666-3D639DB4324F}" type="slidenum">
              <a:rPr lang="en-US" smtClean="0"/>
              <a:t>1</a:t>
            </a:fld>
            <a:endParaRPr lang="en-US"/>
          </a:p>
        </p:txBody>
      </p:sp>
    </p:spTree>
    <p:extLst>
      <p:ext uri="{BB962C8B-B14F-4D97-AF65-F5344CB8AC3E}">
        <p14:creationId xmlns:p14="http://schemas.microsoft.com/office/powerpoint/2010/main" val="31998218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A76A09-9C0D-4D7A-8F31-1E0BBEB8BA0C}" type="datetime1">
              <a:rPr lang="en-US" smtClean="0"/>
              <a:t>4/27/2023</a:t>
            </a:fld>
            <a:endParaRPr lang="en-US"/>
          </a:p>
        </p:txBody>
      </p:sp>
      <p:sp>
        <p:nvSpPr>
          <p:cNvPr id="5" name="Footer Placeholder 4"/>
          <p:cNvSpPr>
            <a:spLocks noGrp="1"/>
          </p:cNvSpPr>
          <p:nvPr>
            <p:ph type="ftr" sz="quarter" idx="11"/>
          </p:nvPr>
        </p:nvSpPr>
        <p:spPr/>
        <p:txBody>
          <a:bodyPr/>
          <a:lstStyle/>
          <a:p>
            <a:r>
              <a:rPr lang="ar-AE"/>
              <a:t>نادي الكتاب سجال</a:t>
            </a:r>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3761562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19376E-CD93-4820-B719-EA4BEBD63764}" type="datetime1">
              <a:rPr lang="en-US" smtClean="0"/>
              <a:t>4/27/2023</a:t>
            </a:fld>
            <a:endParaRPr lang="en-US"/>
          </a:p>
        </p:txBody>
      </p:sp>
      <p:sp>
        <p:nvSpPr>
          <p:cNvPr id="5" name="Footer Placeholder 4"/>
          <p:cNvSpPr>
            <a:spLocks noGrp="1"/>
          </p:cNvSpPr>
          <p:nvPr>
            <p:ph type="ftr" sz="quarter" idx="11"/>
          </p:nvPr>
        </p:nvSpPr>
        <p:spPr/>
        <p:txBody>
          <a:bodyPr/>
          <a:lstStyle/>
          <a:p>
            <a:r>
              <a:rPr lang="ar-AE"/>
              <a:t>نادي الكتاب سجال</a:t>
            </a:r>
            <a:endParaRPr lang="en-US"/>
          </a:p>
        </p:txBody>
      </p:sp>
      <p:sp>
        <p:nvSpPr>
          <p:cNvPr id="6" name="Slide Number Placeholder 5"/>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1678943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1282E8-1DBC-4338-8F4E-AE5A5AEE792A}" type="datetime1">
              <a:rPr lang="en-US" smtClean="0"/>
              <a:t>4/27/2023</a:t>
            </a:fld>
            <a:endParaRPr lang="en-US"/>
          </a:p>
        </p:txBody>
      </p:sp>
      <p:sp>
        <p:nvSpPr>
          <p:cNvPr id="5" name="Footer Placeholder 4"/>
          <p:cNvSpPr>
            <a:spLocks noGrp="1"/>
          </p:cNvSpPr>
          <p:nvPr>
            <p:ph type="ftr" sz="quarter" idx="11"/>
          </p:nvPr>
        </p:nvSpPr>
        <p:spPr/>
        <p:txBody>
          <a:bodyPr/>
          <a:lstStyle/>
          <a:p>
            <a:r>
              <a:rPr lang="ar-AE"/>
              <a:t>نادي الكتاب سجال</a:t>
            </a:r>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229985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234E19-7A59-4B20-82C6-F594555B5BB4}"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646349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04061D-A5DB-4E8C-939B-B6D53702FF14}" type="datetime1">
              <a:rPr lang="en-US" smtClean="0"/>
              <a:t>4/27/2023</a:t>
            </a:fld>
            <a:endParaRPr lang="en-US"/>
          </a:p>
        </p:txBody>
      </p:sp>
      <p:sp>
        <p:nvSpPr>
          <p:cNvPr id="8" name="Footer Placeholder 7"/>
          <p:cNvSpPr>
            <a:spLocks noGrp="1"/>
          </p:cNvSpPr>
          <p:nvPr>
            <p:ph type="ftr" sz="quarter" idx="11"/>
          </p:nvPr>
        </p:nvSpPr>
        <p:spPr/>
        <p:txBody>
          <a:bodyPr/>
          <a:lstStyle/>
          <a:p>
            <a:r>
              <a:rPr lang="ar-AE"/>
              <a:t>نادي الكتاب سجال</a:t>
            </a:r>
            <a:endParaRPr lang="en-US"/>
          </a:p>
        </p:txBody>
      </p:sp>
      <p:sp>
        <p:nvSpPr>
          <p:cNvPr id="9" name="Slide Number Placeholder 8"/>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12105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6F5036-BC5E-480A-A50D-3528442AB483}" type="datetime1">
              <a:rPr lang="en-US" smtClean="0"/>
              <a:t>4/27/2023</a:t>
            </a:fld>
            <a:endParaRPr lang="en-US"/>
          </a:p>
        </p:txBody>
      </p:sp>
      <p:sp>
        <p:nvSpPr>
          <p:cNvPr id="4" name="Footer Placeholder 3"/>
          <p:cNvSpPr>
            <a:spLocks noGrp="1"/>
          </p:cNvSpPr>
          <p:nvPr>
            <p:ph type="ftr" sz="quarter" idx="11"/>
          </p:nvPr>
        </p:nvSpPr>
        <p:spPr/>
        <p:txBody>
          <a:bodyPr/>
          <a:lstStyle/>
          <a:p>
            <a:r>
              <a:rPr lang="ar-AE"/>
              <a:t>نادي الكتاب سجال</a:t>
            </a:r>
            <a:endParaRPr lang="en-US"/>
          </a:p>
        </p:txBody>
      </p:sp>
      <p:sp>
        <p:nvSpPr>
          <p:cNvPr id="5" name="Slide Number Placeholder 4"/>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1270350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55F6A0D-0F4A-41D2-A80D-D795D341D672}" type="datetime1">
              <a:rPr lang="en-US" smtClean="0"/>
              <a:t>4/27/2023</a:t>
            </a:fld>
            <a:endParaRPr lang="en-US"/>
          </a:p>
        </p:txBody>
      </p:sp>
      <p:sp>
        <p:nvSpPr>
          <p:cNvPr id="3" name="Footer Placeholder 2"/>
          <p:cNvSpPr>
            <a:spLocks noGrp="1"/>
          </p:cNvSpPr>
          <p:nvPr>
            <p:ph type="ftr" sz="quarter" idx="11"/>
          </p:nvPr>
        </p:nvSpPr>
        <p:spPr/>
        <p:txBody>
          <a:bodyPr/>
          <a:lstStyle/>
          <a:p>
            <a:r>
              <a:rPr lang="ar-AE"/>
              <a:t>نادي الكتاب سجال</a:t>
            </a:r>
            <a:endParaRPr lang="en-US"/>
          </a:p>
        </p:txBody>
      </p:sp>
      <p:sp>
        <p:nvSpPr>
          <p:cNvPr id="4" name="Slide Number Placeholder 3"/>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3489283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81F717-F31C-4BB1-893C-647B16546833}"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4056446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41519B-288A-4CCB-925B-CE5139E3228B}"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2970658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3FCC57-2CA6-4067-A4DE-EDBEAAC1FF74}"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110678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22A8A6-96AF-4F1B-A323-CEF29AA300C0}"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153748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42D3A3-105A-4BA1-91FD-089417E6CF71}"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F6A45A0-BAE9-4CA2-9AE6-B98329C4217B}"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40307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ED17A6-E7CD-437D-B803-2EB87E86D509}" type="datetime1">
              <a:rPr lang="en-US" smtClean="0"/>
              <a:t>4/27/2023</a:t>
            </a:fld>
            <a:endParaRPr lang="en-US"/>
          </a:p>
        </p:txBody>
      </p:sp>
      <p:sp>
        <p:nvSpPr>
          <p:cNvPr id="6" name="Footer Placeholder 5"/>
          <p:cNvSpPr>
            <a:spLocks noGrp="1"/>
          </p:cNvSpPr>
          <p:nvPr>
            <p:ph type="ftr" sz="quarter" idx="11"/>
          </p:nvPr>
        </p:nvSpPr>
        <p:spPr/>
        <p:txBody>
          <a:bodyPr/>
          <a:lstStyle/>
          <a:p>
            <a:r>
              <a:rPr lang="ar-AE"/>
              <a:t>نادي الكتاب سجال</a:t>
            </a:r>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2713763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B973716-E48C-4115-9DE9-25C2C93FA8E4}" type="datetime1">
              <a:rPr lang="en-US" smtClean="0"/>
              <a:t>4/27/2023</a:t>
            </a:fld>
            <a:endParaRPr lang="en-US"/>
          </a:p>
        </p:txBody>
      </p:sp>
      <p:sp>
        <p:nvSpPr>
          <p:cNvPr id="4" name="Footer Placeholder 3"/>
          <p:cNvSpPr>
            <a:spLocks noGrp="1"/>
          </p:cNvSpPr>
          <p:nvPr>
            <p:ph type="ftr" sz="quarter" idx="11"/>
          </p:nvPr>
        </p:nvSpPr>
        <p:spPr/>
        <p:txBody>
          <a:bodyPr/>
          <a:lstStyle/>
          <a:p>
            <a:r>
              <a:rPr lang="ar-AE"/>
              <a:t>نادي الكتاب سجال</a:t>
            </a:r>
            <a:endParaRPr lang="en-US"/>
          </a:p>
        </p:txBody>
      </p:sp>
      <p:sp>
        <p:nvSpPr>
          <p:cNvPr id="5" name="Slide Number Placeholder 4"/>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819655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BB9AEBC-46ED-4A1A-9A24-4D8DA770B460}" type="datetime1">
              <a:rPr lang="en-US" smtClean="0"/>
              <a:t>4/27/2023</a:t>
            </a:fld>
            <a:endParaRPr lang="en-US"/>
          </a:p>
        </p:txBody>
      </p:sp>
      <p:sp>
        <p:nvSpPr>
          <p:cNvPr id="4" name="Footer Placeholder 3"/>
          <p:cNvSpPr>
            <a:spLocks noGrp="1"/>
          </p:cNvSpPr>
          <p:nvPr>
            <p:ph type="ftr" sz="quarter" idx="11"/>
          </p:nvPr>
        </p:nvSpPr>
        <p:spPr/>
        <p:txBody>
          <a:bodyPr/>
          <a:lstStyle/>
          <a:p>
            <a:r>
              <a:rPr lang="ar-AE"/>
              <a:t>نادي الكتاب سجال</a:t>
            </a:r>
            <a:endParaRPr lang="en-US"/>
          </a:p>
        </p:txBody>
      </p:sp>
      <p:sp>
        <p:nvSpPr>
          <p:cNvPr id="5" name="Slide Number Placeholder 4"/>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849921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5477E7-70FF-462B-9B8E-4EA6E7285A7E}" type="datetime1">
              <a:rPr lang="en-US" smtClean="0"/>
              <a:t>4/27/2023</a:t>
            </a:fld>
            <a:endParaRPr lang="en-US"/>
          </a:p>
        </p:txBody>
      </p:sp>
      <p:sp>
        <p:nvSpPr>
          <p:cNvPr id="5" name="Footer Placeholder 4"/>
          <p:cNvSpPr>
            <a:spLocks noGrp="1"/>
          </p:cNvSpPr>
          <p:nvPr>
            <p:ph type="ftr" sz="quarter" idx="11"/>
          </p:nvPr>
        </p:nvSpPr>
        <p:spPr/>
        <p:txBody>
          <a:bodyPr/>
          <a:lstStyle/>
          <a:p>
            <a:r>
              <a:rPr lang="ar-AE"/>
              <a:t>نادي الكتاب سجال</a:t>
            </a:r>
            <a:endParaRPr lang="en-US"/>
          </a:p>
        </p:txBody>
      </p:sp>
      <p:sp>
        <p:nvSpPr>
          <p:cNvPr id="6" name="Slide Number Placeholder 5"/>
          <p:cNvSpPr>
            <a:spLocks noGrp="1"/>
          </p:cNvSpPr>
          <p:nvPr>
            <p:ph type="sldNum" sz="quarter" idx="12"/>
          </p:nvPr>
        </p:nvSpPr>
        <p:spPr/>
        <p:txBody>
          <a:bodyPr/>
          <a:lstStyle/>
          <a:p>
            <a:fld id="{FF6A45A0-BAE9-4CA2-9AE6-B98329C4217B}" type="slidenum">
              <a:rPr lang="en-US" smtClean="0"/>
              <a:t>‹#›</a:t>
            </a:fld>
            <a:endParaRPr lang="en-US"/>
          </a:p>
        </p:txBody>
      </p:sp>
    </p:spTree>
    <p:extLst>
      <p:ext uri="{BB962C8B-B14F-4D97-AF65-F5344CB8AC3E}">
        <p14:creationId xmlns:p14="http://schemas.microsoft.com/office/powerpoint/2010/main" val="91510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542B3FEE-BCF4-4162-8217-0A7EF30AAE74}" type="datetime1">
              <a:rPr lang="en-US" smtClean="0"/>
              <a:t>4/27/2023</a:t>
            </a:fld>
            <a:endParaRPr lang="en-US"/>
          </a:p>
        </p:txBody>
      </p:sp>
      <p:sp>
        <p:nvSpPr>
          <p:cNvPr id="5" name="Footer Placeholder 4"/>
          <p:cNvSpPr>
            <a:spLocks noGrp="1"/>
          </p:cNvSpPr>
          <p:nvPr>
            <p:ph type="ftr" sz="quarter" idx="11"/>
          </p:nvPr>
        </p:nvSpPr>
        <p:spPr>
          <a:xfrm>
            <a:off x="680321" y="5936188"/>
            <a:ext cx="6126805" cy="365125"/>
          </a:xfrm>
        </p:spPr>
        <p:txBody>
          <a:bodyPr/>
          <a:lstStyle/>
          <a:p>
            <a:r>
              <a:rPr lang="ar-AE"/>
              <a:t>نادي الكتاب سجال</a:t>
            </a:r>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F6A45A0-BAE9-4CA2-9AE6-B98329C4217B}" type="slidenum">
              <a:rPr lang="en-US" smtClean="0"/>
              <a:t>‹#›</a:t>
            </a:fld>
            <a:endParaRPr lang="en-US"/>
          </a:p>
        </p:txBody>
      </p:sp>
    </p:spTree>
    <p:extLst>
      <p:ext uri="{BB962C8B-B14F-4D97-AF65-F5344CB8AC3E}">
        <p14:creationId xmlns:p14="http://schemas.microsoft.com/office/powerpoint/2010/main" val="278674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D9593B3-1934-4F4B-B402-C403AE7C41FB}" type="datetime1">
              <a:rPr lang="en-US" smtClean="0"/>
              <a:t>4/27/2023</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ar-AE"/>
              <a:t>نادي الكتاب سجال</a:t>
            </a:r>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F6A45A0-BAE9-4CA2-9AE6-B98329C4217B}" type="slidenum">
              <a:rPr lang="en-US" smtClean="0"/>
              <a:t>‹#›</a:t>
            </a:fld>
            <a:endParaRPr lang="en-US"/>
          </a:p>
        </p:txBody>
      </p:sp>
    </p:spTree>
    <p:extLst>
      <p:ext uri="{BB962C8B-B14F-4D97-AF65-F5344CB8AC3E}">
        <p14:creationId xmlns:p14="http://schemas.microsoft.com/office/powerpoint/2010/main" val="38693464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https://www.pikist.com/free-photo-ssnuv/ar"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xhere.com/en/photo/766235" TargetMode="External"/><Relationship Id="rId7" Type="http://schemas.openxmlformats.org/officeDocument/2006/relationships/image" Target="../media/image21.svg"/><Relationship Id="rId2" Type="http://schemas.openxmlformats.org/officeDocument/2006/relationships/image" Target="../media/image17.jp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E5A5587-C249-E31D-DBBF-97386B31990E}"/>
              </a:ext>
            </a:extLst>
          </p:cNvPr>
          <p:cNvSpPr>
            <a:spLocks noGrp="1"/>
          </p:cNvSpPr>
          <p:nvPr>
            <p:ph type="subTitle" idx="1"/>
          </p:nvPr>
        </p:nvSpPr>
        <p:spPr>
          <a:xfrm>
            <a:off x="-2775403" y="2657057"/>
            <a:ext cx="11419530" cy="1962376"/>
          </a:xfrm>
          <a:noFill/>
          <a:ln>
            <a:noFill/>
          </a:ln>
        </p:spPr>
        <p:style>
          <a:lnRef idx="0">
            <a:scrgbClr r="0" g="0" b="0"/>
          </a:lnRef>
          <a:fillRef idx="0">
            <a:scrgbClr r="0" g="0" b="0"/>
          </a:fillRef>
          <a:effectRef idx="0">
            <a:scrgbClr r="0" g="0" b="0"/>
          </a:effectRef>
          <a:fontRef idx="minor">
            <a:schemeClr val="accent3"/>
          </a:fontRef>
        </p:style>
        <p:txBody>
          <a:bodyPr>
            <a:normAutofit/>
          </a:bodyPr>
          <a:lstStyle/>
          <a:p>
            <a:r>
              <a:rPr lang="ar-AE" sz="9600" dirty="0">
                <a:solidFill>
                  <a:schemeClr val="bg1">
                    <a:lumMod val="50000"/>
                    <a:lumOff val="50000"/>
                  </a:schemeClr>
                </a:solidFill>
              </a:rPr>
              <a:t>فرسان مايو 2023</a:t>
            </a:r>
            <a:endParaRPr lang="en-US" sz="9600" dirty="0">
              <a:solidFill>
                <a:schemeClr val="bg1">
                  <a:lumMod val="50000"/>
                  <a:lumOff val="50000"/>
                </a:schemeClr>
              </a:solidFill>
            </a:endParaRPr>
          </a:p>
        </p:txBody>
      </p:sp>
      <p:sp>
        <p:nvSpPr>
          <p:cNvPr id="4" name="Footer Placeholder 3">
            <a:extLst>
              <a:ext uri="{FF2B5EF4-FFF2-40B4-BE49-F238E27FC236}">
                <a16:creationId xmlns:a16="http://schemas.microsoft.com/office/drawing/2014/main" id="{233694D2-001F-60A2-5F12-0CDC299A355E}"/>
              </a:ext>
            </a:extLst>
          </p:cNvPr>
          <p:cNvSpPr>
            <a:spLocks noGrp="1"/>
          </p:cNvSpPr>
          <p:nvPr>
            <p:ph type="ftr" sz="quarter" idx="11"/>
          </p:nvPr>
        </p:nvSpPr>
        <p:spPr/>
        <p:txBody>
          <a:bodyPr/>
          <a:lstStyle/>
          <a:p>
            <a:r>
              <a:rPr lang="ar-AE"/>
              <a:t>نادي الكتاب سجال</a:t>
            </a:r>
            <a:endParaRPr lang="en-US"/>
          </a:p>
        </p:txBody>
      </p:sp>
      <p:pic>
        <p:nvPicPr>
          <p:cNvPr id="8" name="Graphic 7" descr="Heart">
            <a:extLst>
              <a:ext uri="{FF2B5EF4-FFF2-40B4-BE49-F238E27FC236}">
                <a16:creationId xmlns:a16="http://schemas.microsoft.com/office/drawing/2014/main" id="{C287D4C0-8B4A-A692-CC5B-92C2C5E1D0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771472">
            <a:off x="4013031" y="2833724"/>
            <a:ext cx="510589" cy="401795"/>
          </a:xfrm>
          <a:prstGeom prst="rect">
            <a:avLst/>
          </a:prstGeom>
        </p:spPr>
      </p:pic>
    </p:spTree>
    <p:extLst>
      <p:ext uri="{BB962C8B-B14F-4D97-AF65-F5344CB8AC3E}">
        <p14:creationId xmlns:p14="http://schemas.microsoft.com/office/powerpoint/2010/main" val="19402292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C7BDF-44E7-46E1-2630-7D0F2BC8661A}"/>
              </a:ext>
            </a:extLst>
          </p:cNvPr>
          <p:cNvSpPr>
            <a:spLocks noGrp="1"/>
          </p:cNvSpPr>
          <p:nvPr>
            <p:ph type="title"/>
          </p:nvPr>
        </p:nvSpPr>
        <p:spPr/>
        <p:txBody>
          <a:bodyPr>
            <a:normAutofit/>
          </a:bodyPr>
          <a:lstStyle/>
          <a:p>
            <a:pPr algn="ctr"/>
            <a:r>
              <a:rPr lang="ar-AE" sz="4000" dirty="0"/>
              <a:t>الكتاب الأول</a:t>
            </a:r>
            <a:endParaRPr lang="en-US" sz="4000" dirty="0"/>
          </a:p>
        </p:txBody>
      </p:sp>
      <p:sp>
        <p:nvSpPr>
          <p:cNvPr id="3" name="Content Placeholder 2">
            <a:extLst>
              <a:ext uri="{FF2B5EF4-FFF2-40B4-BE49-F238E27FC236}">
                <a16:creationId xmlns:a16="http://schemas.microsoft.com/office/drawing/2014/main" id="{EFC268F1-878A-D58F-9E57-66ECBB92CD04}"/>
              </a:ext>
            </a:extLst>
          </p:cNvPr>
          <p:cNvSpPr>
            <a:spLocks noGrp="1"/>
          </p:cNvSpPr>
          <p:nvPr>
            <p:ph idx="1"/>
          </p:nvPr>
        </p:nvSpPr>
        <p:spPr>
          <a:xfrm>
            <a:off x="680320" y="2895364"/>
            <a:ext cx="9613861" cy="3599316"/>
          </a:xfrm>
        </p:spPr>
        <p:txBody>
          <a:bodyPr>
            <a:normAutofit fontScale="92500"/>
          </a:bodyPr>
          <a:lstStyle/>
          <a:p>
            <a:pPr algn="just" rtl="1">
              <a:lnSpc>
                <a:spcPct val="150000"/>
              </a:lnSpc>
            </a:pPr>
            <a:r>
              <a:rPr lang="ar-AE" dirty="0"/>
              <a:t>قد تكون هي الرواية العربية الوحيدة التي يحظى فيها حيوان أعجم «المهري الأبلق» بكونه بطل رئيسي لا يقل تأثيره على مسار الأحداث عن شخصيات الرواية الأخرى، وقد فازت الرواية بجائزة اللجنة </a:t>
            </a:r>
            <a:r>
              <a:rPr lang="ar-AE" b="1" dirty="0"/>
              <a:t>اليابانية</a:t>
            </a:r>
            <a:r>
              <a:rPr lang="ar-AE" dirty="0"/>
              <a:t> للترجمة عام 1997م.</a:t>
            </a:r>
          </a:p>
          <a:p>
            <a:pPr algn="just" rtl="1">
              <a:lnSpc>
                <a:spcPct val="150000"/>
              </a:lnSpc>
            </a:pPr>
            <a:r>
              <a:rPr lang="ar-AE" dirty="0"/>
              <a:t>تركز رواية التبر على موضوعين أثيرين هما الخطيئة والحرية.</a:t>
            </a:r>
          </a:p>
          <a:p>
            <a:pPr algn="just" rtl="1">
              <a:lnSpc>
                <a:spcPct val="150000"/>
              </a:lnSpc>
            </a:pPr>
            <a:r>
              <a:rPr lang="ar-AE" dirty="0"/>
              <a:t> والخطيئة هنا تتجاوز المعنى الجنسي المباشر لعلاقة الذكر بالأنثى، إنها أقرب إلى المعنى الصوفي حيث الخطيئة هي ارتهان قلب الإنسان لعلائق الدنيا كافة: الأب، الزوجة، الولد، الصديق، الزعامة والمال... إلخ</a:t>
            </a:r>
            <a:endParaRPr lang="en-US" dirty="0"/>
          </a:p>
        </p:txBody>
      </p:sp>
      <p:pic>
        <p:nvPicPr>
          <p:cNvPr id="5" name="Picture 4">
            <a:extLst>
              <a:ext uri="{FF2B5EF4-FFF2-40B4-BE49-F238E27FC236}">
                <a16:creationId xmlns:a16="http://schemas.microsoft.com/office/drawing/2014/main" id="{8E32F846-DB02-1569-3EA0-DF318EDE01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4332" y="211266"/>
            <a:ext cx="1854926" cy="2455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Footer Placeholder 5">
            <a:extLst>
              <a:ext uri="{FF2B5EF4-FFF2-40B4-BE49-F238E27FC236}">
                <a16:creationId xmlns:a16="http://schemas.microsoft.com/office/drawing/2014/main" id="{A891A214-6BDA-9783-3897-44E5CEA8B840}"/>
              </a:ext>
            </a:extLst>
          </p:cNvPr>
          <p:cNvSpPr>
            <a:spLocks noGrp="1"/>
          </p:cNvSpPr>
          <p:nvPr>
            <p:ph type="ftr" sz="quarter" idx="11"/>
          </p:nvPr>
        </p:nvSpPr>
        <p:spPr>
          <a:xfrm>
            <a:off x="96846" y="6380325"/>
            <a:ext cx="6870660" cy="365125"/>
          </a:xfrm>
        </p:spPr>
        <p:txBody>
          <a:bodyPr/>
          <a:lstStyle/>
          <a:p>
            <a:r>
              <a:rPr lang="ar-AE"/>
              <a:t>نادي الكتاب سجال</a:t>
            </a:r>
            <a:endParaRPr lang="en-US"/>
          </a:p>
        </p:txBody>
      </p:sp>
    </p:spTree>
    <p:extLst>
      <p:ext uri="{BB962C8B-B14F-4D97-AF65-F5344CB8AC3E}">
        <p14:creationId xmlns:p14="http://schemas.microsoft.com/office/powerpoint/2010/main" val="104298513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C9B15-6E27-9B6F-B936-B96C059E0912}"/>
              </a:ext>
            </a:extLst>
          </p:cNvPr>
          <p:cNvSpPr>
            <a:spLocks noGrp="1"/>
          </p:cNvSpPr>
          <p:nvPr>
            <p:ph type="title"/>
          </p:nvPr>
        </p:nvSpPr>
        <p:spPr/>
        <p:txBody>
          <a:bodyPr>
            <a:normAutofit/>
          </a:bodyPr>
          <a:lstStyle/>
          <a:p>
            <a:pPr algn="r" rtl="1"/>
            <a:r>
              <a:rPr lang="ar-AE" sz="4800" dirty="0">
                <a:cs typeface="DecoType Naskh Swashes" panose="02010400000000000000" pitchFamily="2" charset="-78"/>
              </a:rPr>
              <a:t>إبراهيم </a:t>
            </a:r>
            <a:r>
              <a:rPr lang="ar-AE" sz="4400" dirty="0">
                <a:cs typeface="DecoType Naskh Swashes" panose="02010400000000000000" pitchFamily="2" charset="-78"/>
              </a:rPr>
              <a:t>الكوني</a:t>
            </a:r>
            <a:r>
              <a:rPr lang="ar-AE" sz="4800" dirty="0">
                <a:cs typeface="DecoType Naskh Swashes" panose="02010400000000000000" pitchFamily="2" charset="-78"/>
              </a:rPr>
              <a:t> </a:t>
            </a:r>
            <a:endParaRPr lang="en-US" sz="4800" dirty="0">
              <a:cs typeface="DecoType Naskh Swashes" panose="02010400000000000000" pitchFamily="2" charset="-78"/>
            </a:endParaRPr>
          </a:p>
        </p:txBody>
      </p:sp>
      <p:sp>
        <p:nvSpPr>
          <p:cNvPr id="3" name="Content Placeholder 2">
            <a:extLst>
              <a:ext uri="{FF2B5EF4-FFF2-40B4-BE49-F238E27FC236}">
                <a16:creationId xmlns:a16="http://schemas.microsoft.com/office/drawing/2014/main" id="{C3ED830E-6C0A-2B6F-C102-86D46658A100}"/>
              </a:ext>
            </a:extLst>
          </p:cNvPr>
          <p:cNvSpPr>
            <a:spLocks noGrp="1"/>
          </p:cNvSpPr>
          <p:nvPr>
            <p:ph idx="1"/>
          </p:nvPr>
        </p:nvSpPr>
        <p:spPr>
          <a:xfrm>
            <a:off x="2133599" y="1950720"/>
            <a:ext cx="9378079" cy="4693919"/>
          </a:xfrm>
        </p:spPr>
        <p:txBody>
          <a:bodyPr>
            <a:normAutofit fontScale="85000" lnSpcReduction="10000"/>
          </a:bodyPr>
          <a:lstStyle/>
          <a:p>
            <a:pPr algn="just" rtl="1">
              <a:lnSpc>
                <a:spcPct val="150000"/>
              </a:lnSpc>
            </a:pPr>
            <a:r>
              <a:rPr lang="ar-AE" dirty="0"/>
              <a:t>كاتب ليبي طارقي يؤلف في الرواية والدراسات الأدبية والنقدية واللغوية والتاريخ والسياسة. اختارته مجلة لير الفرنسية أحدَ أبرز خمسين روائياً عالمياً معاصراً، وأشادت به الأوساط الثقافية والنقدية والأكاديمية والرسمية في أوروبا وأمريكا واليابان، ورشحته لجائزة نوبل مراراً،</a:t>
            </a:r>
          </a:p>
          <a:p>
            <a:pPr algn="just" rtl="1">
              <a:lnSpc>
                <a:spcPct val="150000"/>
              </a:lnSpc>
            </a:pPr>
            <a:r>
              <a:rPr lang="ar-AE" dirty="0"/>
              <a:t> ووضع السويسريون اسمه في كتاب يخلد أبرز الشخصيات التي تقيم على </a:t>
            </a:r>
            <a:r>
              <a:rPr lang="ar-AE" dirty="0" err="1"/>
              <a:t>أراضيهم.وقد</a:t>
            </a:r>
            <a:r>
              <a:rPr lang="ar-AE" dirty="0"/>
              <a:t> ألف 81 كتاباً، وترجمت كتبه إلى لغات العالم الحية زُهاءَ 40 لغة.</a:t>
            </a:r>
          </a:p>
          <a:p>
            <a:pPr algn="just" rtl="1">
              <a:lnSpc>
                <a:spcPct val="150000"/>
              </a:lnSpc>
            </a:pPr>
            <a:r>
              <a:rPr lang="ar-AE" dirty="0"/>
              <a:t> وتدرس في المناهج في جامعات عديدة كما في السوربون، أو جامعة طوكيو. وتعتمد كمادة مرجعية للدراسات البحثية لنيل الدرجات العلمية.</a:t>
            </a:r>
          </a:p>
          <a:p>
            <a:pPr algn="just" rtl="1">
              <a:lnSpc>
                <a:spcPct val="150000"/>
              </a:lnSpc>
            </a:pPr>
            <a:r>
              <a:rPr lang="ar-AE" dirty="0"/>
              <a:t>يشتهر الكوني بإنتاجه لروايات تعد ملاحم صحراوية. حيث يكتب عن الصحراء كرمز للوجود الإنساني رغم ما فيها من ندرة وقسوة وانفتاح على جوهر الكون، وتدور معظم رواياته حول العلاقة الجوهرية التي تربط الإنسان بالطبيعة الصحراوية وموجوداتها وعالمها المحكوم بالحتمية والقدر الذي لا يرد</a:t>
            </a:r>
            <a:endParaRPr lang="en-US" dirty="0"/>
          </a:p>
        </p:txBody>
      </p:sp>
      <p:sp>
        <p:nvSpPr>
          <p:cNvPr id="4" name="Footer Placeholder 3">
            <a:extLst>
              <a:ext uri="{FF2B5EF4-FFF2-40B4-BE49-F238E27FC236}">
                <a16:creationId xmlns:a16="http://schemas.microsoft.com/office/drawing/2014/main" id="{7C952D12-BF7B-9C6A-25AC-F8C40983D24D}"/>
              </a:ext>
            </a:extLst>
          </p:cNvPr>
          <p:cNvSpPr>
            <a:spLocks noGrp="1"/>
          </p:cNvSpPr>
          <p:nvPr>
            <p:ph type="ftr" sz="quarter" idx="11"/>
          </p:nvPr>
        </p:nvSpPr>
        <p:spPr/>
        <p:txBody>
          <a:bodyPr/>
          <a:lstStyle/>
          <a:p>
            <a:r>
              <a:rPr lang="ar-AE"/>
              <a:t>نادي الكتاب سجال</a:t>
            </a:r>
            <a:endParaRPr lang="en-US"/>
          </a:p>
        </p:txBody>
      </p:sp>
      <p:pic>
        <p:nvPicPr>
          <p:cNvPr id="6" name="Picture 5">
            <a:extLst>
              <a:ext uri="{FF2B5EF4-FFF2-40B4-BE49-F238E27FC236}">
                <a16:creationId xmlns:a16="http://schemas.microsoft.com/office/drawing/2014/main" id="{D18B47B9-6FE8-BCCC-F157-21C407696876}"/>
              </a:ext>
            </a:extLst>
          </p:cNvPr>
          <p:cNvPicPr>
            <a:picLocks noChangeAspect="1"/>
          </p:cNvPicPr>
          <p:nvPr/>
        </p:nvPicPr>
        <p:blipFill rotWithShape="1">
          <a:blip r:embed="rId2">
            <a:extLst>
              <a:ext uri="{28A0092B-C50C-407E-A947-70E740481C1C}">
                <a14:useLocalDpi xmlns:a14="http://schemas.microsoft.com/office/drawing/2010/main" val="0"/>
              </a:ext>
            </a:extLst>
          </a:blip>
          <a:srcRect l="9500" r="19047"/>
          <a:stretch/>
        </p:blipFill>
        <p:spPr>
          <a:xfrm>
            <a:off x="164161" y="337719"/>
            <a:ext cx="1733657" cy="2330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5465082"/>
      </p:ext>
    </p:extLst>
  </p:cSld>
  <p:clrMapOvr>
    <a:masterClrMapping/>
  </p:clrMapOvr>
  <mc:AlternateContent xmlns:mc="http://schemas.openxmlformats.org/markup-compatibility/2006">
    <mc:Choice xmlns:p14="http://schemas.microsoft.com/office/powerpoint/2010/main" Requires="p14">
      <p:transition spd="slow" p14:dur="3400">
        <p14:reveal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2703F-AF56-6372-C870-FEF07A771DC0}"/>
              </a:ext>
            </a:extLst>
          </p:cNvPr>
          <p:cNvSpPr>
            <a:spLocks noGrp="1"/>
          </p:cNvSpPr>
          <p:nvPr>
            <p:ph type="title"/>
          </p:nvPr>
        </p:nvSpPr>
        <p:spPr>
          <a:xfrm>
            <a:off x="680322" y="753228"/>
            <a:ext cx="8202422" cy="1080938"/>
          </a:xfrm>
        </p:spPr>
        <p:txBody>
          <a:bodyPr/>
          <a:lstStyle/>
          <a:p>
            <a:pPr algn="ctr" rtl="1"/>
            <a:r>
              <a:rPr lang="ar-AE" dirty="0"/>
              <a:t>الكتاب الثاني</a:t>
            </a:r>
            <a:endParaRPr lang="en-US" dirty="0"/>
          </a:p>
        </p:txBody>
      </p:sp>
      <p:pic>
        <p:nvPicPr>
          <p:cNvPr id="6" name="Content Placeholder 5">
            <a:extLst>
              <a:ext uri="{FF2B5EF4-FFF2-40B4-BE49-F238E27FC236}">
                <a16:creationId xmlns:a16="http://schemas.microsoft.com/office/drawing/2014/main" id="{EDC7D291-0771-F134-CFD0-289F957FCB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11174" y="295207"/>
            <a:ext cx="1761626" cy="22999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3">
            <a:extLst>
              <a:ext uri="{FF2B5EF4-FFF2-40B4-BE49-F238E27FC236}">
                <a16:creationId xmlns:a16="http://schemas.microsoft.com/office/drawing/2014/main" id="{1985DCD7-D6C1-9208-DF0A-517D73ED81AE}"/>
              </a:ext>
            </a:extLst>
          </p:cNvPr>
          <p:cNvSpPr>
            <a:spLocks noGrp="1"/>
          </p:cNvSpPr>
          <p:nvPr>
            <p:ph type="ftr" sz="quarter" idx="11"/>
          </p:nvPr>
        </p:nvSpPr>
        <p:spPr>
          <a:xfrm>
            <a:off x="122972" y="6389034"/>
            <a:ext cx="6870660" cy="365125"/>
          </a:xfrm>
        </p:spPr>
        <p:txBody>
          <a:bodyPr/>
          <a:lstStyle/>
          <a:p>
            <a:r>
              <a:rPr lang="ar-AE" dirty="0"/>
              <a:t>نادي الكتاب سجال</a:t>
            </a:r>
            <a:endParaRPr lang="en-US" dirty="0"/>
          </a:p>
        </p:txBody>
      </p:sp>
      <p:sp>
        <p:nvSpPr>
          <p:cNvPr id="7" name="TextBox 6">
            <a:extLst>
              <a:ext uri="{FF2B5EF4-FFF2-40B4-BE49-F238E27FC236}">
                <a16:creationId xmlns:a16="http://schemas.microsoft.com/office/drawing/2014/main" id="{2BE8C276-299B-8997-AA0B-0EB6209E0441}"/>
              </a:ext>
            </a:extLst>
          </p:cNvPr>
          <p:cNvSpPr txBox="1"/>
          <p:nvPr/>
        </p:nvSpPr>
        <p:spPr>
          <a:xfrm>
            <a:off x="680322" y="2833759"/>
            <a:ext cx="9910354" cy="3729034"/>
          </a:xfrm>
          <a:prstGeom prst="rect">
            <a:avLst/>
          </a:prstGeom>
          <a:noFill/>
        </p:spPr>
        <p:txBody>
          <a:bodyPr wrap="square" rtlCol="0">
            <a:spAutoFit/>
          </a:bodyPr>
          <a:lstStyle/>
          <a:p>
            <a:pPr algn="just" rtl="1">
              <a:lnSpc>
                <a:spcPct val="150000"/>
              </a:lnSpc>
            </a:pPr>
            <a:r>
              <a:rPr lang="ar-AE" sz="2000" dirty="0"/>
              <a:t>زيزا، طفل السادسة المصاب بحنان طافح يسيل من الأشياء البسيطة من حوله، المطل على عالم الكبار بأحلامه التي تشرق من شجرة برتقاله الرائعة، المربك لقواعدهم، الباحث فيها عن يد حانية وإن كانت وهمًا يرتعش على صفحة نهر وحيد، ها هو يبعد الآن عن عائلته وقد صار في الحادية عشرة، مفردًا، مصابًا بالحنين، مرتب الهندام، نظيفًا وباردًا من الوحدة، مشدودًا مثل وتر بين المدرسة الإعدادية ودروس البيانو.</a:t>
            </a:r>
          </a:p>
          <a:p>
            <a:pPr algn="just" rtl="1">
              <a:lnSpc>
                <a:spcPct val="150000"/>
              </a:lnSpc>
            </a:pPr>
            <a:r>
              <a:rPr lang="ar-AE" sz="2000" dirty="0"/>
              <a:t> أي ثقل يمكن أن يزنه عالم كهذا على كتفي طفل ينزلق إلى المراهقة محملًا بذكريات الشوارع المغبرة والأزقة والدفء الحارق الذي يحوم حيث يسكن الفقر؟ كيف يشعر هذا الفتى وقد صار يسكن بيت عائلة جديدة ثريةـ تحول فيها من شيطان أزرق إلى ملاك مطيع؟ هل يظل على ذلك النحو، وقد صار قلبه الجديد يكلمه من داخله ويضيء عزلته بشعلة الأحلام ذاتها، ويخوص معاركه الصغيرة، وصولًا إلى لسعة الحب الأولى؟</a:t>
            </a:r>
            <a:endParaRPr lang="en-US" sz="2000" dirty="0"/>
          </a:p>
        </p:txBody>
      </p:sp>
    </p:spTree>
    <p:extLst>
      <p:ext uri="{BB962C8B-B14F-4D97-AF65-F5344CB8AC3E}">
        <p14:creationId xmlns:p14="http://schemas.microsoft.com/office/powerpoint/2010/main" val="292494319"/>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F5-650C-926B-D87B-23769D6EE196}"/>
              </a:ext>
            </a:extLst>
          </p:cNvPr>
          <p:cNvSpPr>
            <a:spLocks noGrp="1"/>
          </p:cNvSpPr>
          <p:nvPr>
            <p:ph type="title"/>
          </p:nvPr>
        </p:nvSpPr>
        <p:spPr/>
        <p:txBody>
          <a:bodyPr>
            <a:normAutofit/>
          </a:bodyPr>
          <a:lstStyle/>
          <a:p>
            <a:pPr algn="r"/>
            <a:r>
              <a:rPr lang="ar-AE" sz="4400" dirty="0">
                <a:cs typeface="DecoType Naskh Swashes" panose="02010400000000000000" pitchFamily="2" charset="-78"/>
              </a:rPr>
              <a:t>خوسيه ماورو دي فاسكونسيلوس</a:t>
            </a:r>
            <a:endParaRPr lang="en-US" sz="4400" dirty="0">
              <a:cs typeface="DecoType Naskh Swashes" panose="02010400000000000000" pitchFamily="2" charset="-78"/>
            </a:endParaRPr>
          </a:p>
        </p:txBody>
      </p:sp>
      <p:sp>
        <p:nvSpPr>
          <p:cNvPr id="3" name="Content Placeholder 2">
            <a:extLst>
              <a:ext uri="{FF2B5EF4-FFF2-40B4-BE49-F238E27FC236}">
                <a16:creationId xmlns:a16="http://schemas.microsoft.com/office/drawing/2014/main" id="{AB7A8F65-9D3E-A79A-225C-150FB952074B}"/>
              </a:ext>
            </a:extLst>
          </p:cNvPr>
          <p:cNvSpPr>
            <a:spLocks noGrp="1"/>
          </p:cNvSpPr>
          <p:nvPr>
            <p:ph idx="1"/>
          </p:nvPr>
        </p:nvSpPr>
        <p:spPr>
          <a:xfrm>
            <a:off x="616528" y="3041254"/>
            <a:ext cx="10626436" cy="3599316"/>
          </a:xfrm>
        </p:spPr>
        <p:txBody>
          <a:bodyPr>
            <a:normAutofit/>
          </a:bodyPr>
          <a:lstStyle/>
          <a:p>
            <a:pPr algn="r" rtl="1">
              <a:lnSpc>
                <a:spcPct val="150000"/>
              </a:lnSpc>
            </a:pPr>
            <a:r>
              <a:rPr lang="ar-AE" sz="2000" dirty="0"/>
              <a:t>وُلد في ريو دي جانيرو في 26 فبراير من عام 1920. كانت أسرته فقيرة جدًا ، وعندما كان لا يزال صغيرًا جدًا ، هاجر إلى ناتال حيث اعتنى به أقاربه. بعد دخوله كلية الطب ، تخلى خوسيه عن الدراسة في سنته الثانية وعاد إلى ريو دي جانيرو. [بحاجة لمصدر] عمل هناك كمدرب ملاكمة وحتى كنموذج رسام.</a:t>
            </a:r>
          </a:p>
          <a:p>
            <a:pPr algn="r" rtl="1">
              <a:lnSpc>
                <a:spcPct val="150000"/>
              </a:lnSpc>
            </a:pPr>
            <a:r>
              <a:rPr lang="ar-AE" sz="2000" dirty="0"/>
              <a:t>ابتدع خوسيه أدبه برواية الموز البري. كان أكبر نجاح له هو روايته </a:t>
            </a:r>
            <a:r>
              <a:rPr lang="ar-AE" sz="2000" dirty="0" err="1"/>
              <a:t>شجؤتي</a:t>
            </a:r>
            <a:r>
              <a:rPr lang="ar-AE" sz="2000" dirty="0"/>
              <a:t> </a:t>
            </a:r>
            <a:r>
              <a:rPr lang="ar-AE" sz="2000" dirty="0" err="1"/>
              <a:t>شجؤة</a:t>
            </a:r>
            <a:r>
              <a:rPr lang="ar-AE" sz="2000" dirty="0"/>
              <a:t> البرتقال الرائعة</a:t>
            </a:r>
            <a:r>
              <a:rPr lang="en-US" sz="2000" dirty="0"/>
              <a:t>، </a:t>
            </a:r>
            <a:r>
              <a:rPr lang="ar-AE" sz="2000" dirty="0"/>
              <a:t>التي تحكي عن تجاربه الشخصية والصدمات التي عانى منها في طفولته مع التغيرات المفاجئة في الحياة.</a:t>
            </a:r>
          </a:p>
          <a:p>
            <a:pPr algn="r" rtl="1">
              <a:lnSpc>
                <a:spcPct val="150000"/>
              </a:lnSpc>
            </a:pPr>
            <a:endParaRPr lang="en-US" sz="2000" dirty="0"/>
          </a:p>
        </p:txBody>
      </p:sp>
      <p:sp>
        <p:nvSpPr>
          <p:cNvPr id="4" name="Footer Placeholder 3">
            <a:extLst>
              <a:ext uri="{FF2B5EF4-FFF2-40B4-BE49-F238E27FC236}">
                <a16:creationId xmlns:a16="http://schemas.microsoft.com/office/drawing/2014/main" id="{0FDF0BF9-DED2-0329-E43B-3872D86576CC}"/>
              </a:ext>
            </a:extLst>
          </p:cNvPr>
          <p:cNvSpPr>
            <a:spLocks noGrp="1"/>
          </p:cNvSpPr>
          <p:nvPr>
            <p:ph type="ftr" sz="quarter" idx="11"/>
          </p:nvPr>
        </p:nvSpPr>
        <p:spPr>
          <a:xfrm>
            <a:off x="157807" y="6328843"/>
            <a:ext cx="6870660" cy="365125"/>
          </a:xfrm>
        </p:spPr>
        <p:txBody>
          <a:bodyPr/>
          <a:lstStyle/>
          <a:p>
            <a:r>
              <a:rPr lang="ar-AE" dirty="0"/>
              <a:t>نادي الكتاب سجال</a:t>
            </a:r>
            <a:endParaRPr lang="en-US" dirty="0"/>
          </a:p>
        </p:txBody>
      </p:sp>
      <p:pic>
        <p:nvPicPr>
          <p:cNvPr id="5" name="Picture 4">
            <a:extLst>
              <a:ext uri="{FF2B5EF4-FFF2-40B4-BE49-F238E27FC236}">
                <a16:creationId xmlns:a16="http://schemas.microsoft.com/office/drawing/2014/main" id="{2AAB9B1C-85C9-2744-12FA-E7CA4B077838}"/>
              </a:ext>
            </a:extLst>
          </p:cNvPr>
          <p:cNvPicPr>
            <a:picLocks noChangeAspect="1"/>
          </p:cNvPicPr>
          <p:nvPr/>
        </p:nvPicPr>
        <p:blipFill>
          <a:blip r:embed="rId2"/>
          <a:stretch>
            <a:fillRect/>
          </a:stretch>
        </p:blipFill>
        <p:spPr>
          <a:xfrm>
            <a:off x="1152398" y="385490"/>
            <a:ext cx="1490840" cy="1978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9302387"/>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DCB2-8768-BD8B-D73F-624E83D730C5}"/>
              </a:ext>
            </a:extLst>
          </p:cNvPr>
          <p:cNvSpPr>
            <a:spLocks noGrp="1"/>
          </p:cNvSpPr>
          <p:nvPr>
            <p:ph type="title"/>
          </p:nvPr>
        </p:nvSpPr>
        <p:spPr>
          <a:xfrm>
            <a:off x="719509" y="753228"/>
            <a:ext cx="9613861" cy="1080938"/>
          </a:xfrm>
        </p:spPr>
        <p:txBody>
          <a:bodyPr/>
          <a:lstStyle/>
          <a:p>
            <a:pPr algn="ctr"/>
            <a:r>
              <a:rPr lang="ar-AE" dirty="0"/>
              <a:t>الكتاب الثالث</a:t>
            </a:r>
            <a:endParaRPr lang="en-US" dirty="0"/>
          </a:p>
        </p:txBody>
      </p:sp>
      <p:pic>
        <p:nvPicPr>
          <p:cNvPr id="6" name="Content Placeholder 5">
            <a:extLst>
              <a:ext uri="{FF2B5EF4-FFF2-40B4-BE49-F238E27FC236}">
                <a16:creationId xmlns:a16="http://schemas.microsoft.com/office/drawing/2014/main" id="{04940C0F-5231-57A2-3D0C-78F7B54A65A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212" t="2823" r="6001"/>
          <a:stretch/>
        </p:blipFill>
        <p:spPr>
          <a:xfrm>
            <a:off x="9738361" y="1310491"/>
            <a:ext cx="1615440" cy="2118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3">
            <a:extLst>
              <a:ext uri="{FF2B5EF4-FFF2-40B4-BE49-F238E27FC236}">
                <a16:creationId xmlns:a16="http://schemas.microsoft.com/office/drawing/2014/main" id="{B8F31096-1BAD-4E33-CF6C-525FE69FE4CB}"/>
              </a:ext>
            </a:extLst>
          </p:cNvPr>
          <p:cNvSpPr>
            <a:spLocks noGrp="1"/>
          </p:cNvSpPr>
          <p:nvPr>
            <p:ph type="ftr" sz="quarter" idx="11"/>
          </p:nvPr>
        </p:nvSpPr>
        <p:spPr>
          <a:xfrm>
            <a:off x="188286" y="6306964"/>
            <a:ext cx="6870660" cy="365125"/>
          </a:xfrm>
        </p:spPr>
        <p:txBody>
          <a:bodyPr/>
          <a:lstStyle/>
          <a:p>
            <a:r>
              <a:rPr lang="ar-AE" dirty="0"/>
              <a:t>نادي الكتاب سجال</a:t>
            </a:r>
            <a:endParaRPr lang="en-US" dirty="0"/>
          </a:p>
        </p:txBody>
      </p:sp>
      <p:sp>
        <p:nvSpPr>
          <p:cNvPr id="7" name="TextBox 6">
            <a:extLst>
              <a:ext uri="{FF2B5EF4-FFF2-40B4-BE49-F238E27FC236}">
                <a16:creationId xmlns:a16="http://schemas.microsoft.com/office/drawing/2014/main" id="{6E47D075-A14A-C4F7-F00B-FDF924881D3B}"/>
              </a:ext>
            </a:extLst>
          </p:cNvPr>
          <p:cNvSpPr txBox="1"/>
          <p:nvPr/>
        </p:nvSpPr>
        <p:spPr>
          <a:xfrm>
            <a:off x="1239980" y="2456153"/>
            <a:ext cx="8075815" cy="3477875"/>
          </a:xfrm>
          <a:prstGeom prst="rect">
            <a:avLst/>
          </a:prstGeom>
          <a:noFill/>
        </p:spPr>
        <p:txBody>
          <a:bodyPr wrap="square" rtlCol="0">
            <a:spAutoFit/>
          </a:bodyPr>
          <a:lstStyle/>
          <a:p>
            <a:pPr algn="just" rtl="1"/>
            <a:r>
              <a:rPr lang="ar-AE" sz="2000" dirty="0"/>
              <a:t>تحوَّلت الأزهار بالنِّسبة لفيكتوريا جونز إلى رسول حقيقي يحمل رسائل هواجسها عن الشَّك والوحدة والخوف والمجتمع المحيط بها، رواية يقطر منها الجمال، والرومانسية، والعذوبة، والروائح، والألوان، والأشكال، وعناقيد العنب، والمذاقات المختلفة.</a:t>
            </a:r>
          </a:p>
          <a:p>
            <a:pPr algn="just" rtl="1"/>
            <a:endParaRPr lang="ar-AE" sz="2000" dirty="0"/>
          </a:p>
          <a:p>
            <a:pPr algn="just" rtl="1"/>
            <a:r>
              <a:rPr lang="ar-AE" sz="2000" dirty="0"/>
              <a:t> تأخذنا رومانسية الزهور لأبعد مدى يمكن لنا أن نتصوره، عندما تقع فيكتوريا بحب تاجر زهور، هي التي تكره الورد الأحمر بوقاحته المعبرة عن الحب، وتفضل عليه زهرة الشوك التي ترمز إلى بغض بني البشر.</a:t>
            </a:r>
          </a:p>
          <a:p>
            <a:pPr algn="just" rtl="1"/>
            <a:endParaRPr lang="ar-AE" sz="2000" dirty="0"/>
          </a:p>
          <a:p>
            <a:pPr algn="just" rtl="1"/>
            <a:r>
              <a:rPr lang="ar-AE" sz="2000" dirty="0"/>
              <a:t>رواية بشخصيات نسائية متنوعة كتنوع الزهور ومعانيها. فأن تبوح النساء لمنسقة الزهور بأسرار حياتهن وأسباب تعاستهن، يعني أنهن يعتقدن بقدرة الزهور على حل مشكلاتهن، أو على الأقل التعبير عنها. والبوح كان دائماً شكل من أشكال العلاج.</a:t>
            </a:r>
          </a:p>
        </p:txBody>
      </p:sp>
    </p:spTree>
    <p:extLst>
      <p:ext uri="{BB962C8B-B14F-4D97-AF65-F5344CB8AC3E}">
        <p14:creationId xmlns:p14="http://schemas.microsoft.com/office/powerpoint/2010/main" val="49312354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D619-658E-8EC0-695B-D5545E345E8D}"/>
              </a:ext>
            </a:extLst>
          </p:cNvPr>
          <p:cNvSpPr>
            <a:spLocks noGrp="1"/>
          </p:cNvSpPr>
          <p:nvPr>
            <p:ph type="title"/>
          </p:nvPr>
        </p:nvSpPr>
        <p:spPr/>
        <p:txBody>
          <a:bodyPr>
            <a:normAutofit/>
          </a:bodyPr>
          <a:lstStyle/>
          <a:p>
            <a:pPr algn="r" rtl="1"/>
            <a:r>
              <a:rPr lang="ar-AE" sz="4400" dirty="0">
                <a:cs typeface="DecoType Naskh Swashes" panose="02010400000000000000" pitchFamily="2" charset="-78"/>
              </a:rPr>
              <a:t>فانيسا </a:t>
            </a:r>
            <a:r>
              <a:rPr lang="ar-AE" sz="4400">
                <a:cs typeface="DecoType Naskh Swashes" panose="02010400000000000000" pitchFamily="2" charset="-78"/>
              </a:rPr>
              <a:t>ديفينغبو</a:t>
            </a:r>
            <a:endParaRPr lang="en-US" sz="4400" dirty="0">
              <a:cs typeface="DecoType Naskh Swashes" panose="02010400000000000000" pitchFamily="2" charset="-78"/>
            </a:endParaRPr>
          </a:p>
        </p:txBody>
      </p:sp>
      <p:sp>
        <p:nvSpPr>
          <p:cNvPr id="3" name="Content Placeholder 2">
            <a:extLst>
              <a:ext uri="{FF2B5EF4-FFF2-40B4-BE49-F238E27FC236}">
                <a16:creationId xmlns:a16="http://schemas.microsoft.com/office/drawing/2014/main" id="{26916ADF-9460-6A27-5424-825777D80463}"/>
              </a:ext>
            </a:extLst>
          </p:cNvPr>
          <p:cNvSpPr>
            <a:spLocks noGrp="1"/>
          </p:cNvSpPr>
          <p:nvPr>
            <p:ph idx="1"/>
          </p:nvPr>
        </p:nvSpPr>
        <p:spPr>
          <a:xfrm>
            <a:off x="1018309" y="2810420"/>
            <a:ext cx="9975273" cy="3599316"/>
          </a:xfrm>
        </p:spPr>
        <p:txBody>
          <a:bodyPr>
            <a:normAutofit/>
          </a:bodyPr>
          <a:lstStyle/>
          <a:p>
            <a:pPr algn="just" rtl="1">
              <a:lnSpc>
                <a:spcPct val="150000"/>
              </a:lnSpc>
            </a:pPr>
            <a:r>
              <a:rPr lang="ar-AE" sz="2000" dirty="0"/>
              <a:t>ولدت في سان فرانسيسكو وترعرعت في شيكو ، كاليفورنيا. بعد تخرجها من جامعة ستانفورد ، عملت في القطاع غير الربحي ، حيث قامت بتدريس الفن والتكنولوجيا للشباب في المجتمعات منخفضة الدخل.</a:t>
            </a:r>
          </a:p>
          <a:p>
            <a:pPr algn="just" rtl="1">
              <a:lnSpc>
                <a:spcPct val="150000"/>
              </a:lnSpc>
            </a:pPr>
            <a:r>
              <a:rPr lang="ar-AE" sz="2000" dirty="0"/>
              <a:t> بعد نجاح روايتها الأولى ، لغة الزهور</a:t>
            </a:r>
            <a:r>
              <a:rPr lang="en-US" sz="2000" dirty="0"/>
              <a:t>، </a:t>
            </a:r>
            <a:r>
              <a:rPr lang="ar-AE" sz="2000" dirty="0"/>
              <a:t>شاركت في تأسيس شبكة </a:t>
            </a:r>
            <a:r>
              <a:rPr lang="en-US" sz="2000" dirty="0"/>
              <a:t>Camellia </a:t>
            </a:r>
            <a:r>
              <a:rPr lang="en-US" sz="2000" dirty="0" err="1"/>
              <a:t>Lifeset</a:t>
            </a:r>
            <a:r>
              <a:rPr lang="en-US" sz="2000" dirty="0"/>
              <a:t> Network) ، </a:t>
            </a:r>
            <a:r>
              <a:rPr lang="ar-AE" sz="2000" dirty="0"/>
              <a:t>وهي منظمة غير ربحية تتمثل مهمتها في ربط كل شاب يتقدم في السن خارج رعاية التبني بالموارد والفرص والدعم الهامة التي يحتاجون إليها في مرحلة البلوغ. </a:t>
            </a:r>
          </a:p>
          <a:p>
            <a:pPr algn="just" rtl="1">
              <a:lnSpc>
                <a:spcPct val="150000"/>
              </a:lnSpc>
            </a:pPr>
            <a:r>
              <a:rPr lang="ar-AE" sz="2000" dirty="0"/>
              <a:t>تعيش حاليًا في مونتيري بولاية كاليفورنيا مع زوجها وأطفالها الأربعة.</a:t>
            </a:r>
            <a:endParaRPr lang="en-US" sz="2000" dirty="0"/>
          </a:p>
        </p:txBody>
      </p:sp>
      <p:sp>
        <p:nvSpPr>
          <p:cNvPr id="4" name="Footer Placeholder 3">
            <a:extLst>
              <a:ext uri="{FF2B5EF4-FFF2-40B4-BE49-F238E27FC236}">
                <a16:creationId xmlns:a16="http://schemas.microsoft.com/office/drawing/2014/main" id="{787E5345-D40C-23CD-9275-382139CB7CCE}"/>
              </a:ext>
            </a:extLst>
          </p:cNvPr>
          <p:cNvSpPr>
            <a:spLocks noGrp="1"/>
          </p:cNvSpPr>
          <p:nvPr>
            <p:ph type="ftr" sz="quarter" idx="11"/>
          </p:nvPr>
        </p:nvSpPr>
        <p:spPr>
          <a:xfrm>
            <a:off x="139994" y="6331042"/>
            <a:ext cx="6870660" cy="365125"/>
          </a:xfrm>
        </p:spPr>
        <p:txBody>
          <a:bodyPr/>
          <a:lstStyle/>
          <a:p>
            <a:r>
              <a:rPr lang="ar-AE"/>
              <a:t>نادي الكتاب سجال</a:t>
            </a:r>
            <a:endParaRPr lang="en-US"/>
          </a:p>
        </p:txBody>
      </p:sp>
      <p:pic>
        <p:nvPicPr>
          <p:cNvPr id="5" name="Picture 4">
            <a:extLst>
              <a:ext uri="{FF2B5EF4-FFF2-40B4-BE49-F238E27FC236}">
                <a16:creationId xmlns:a16="http://schemas.microsoft.com/office/drawing/2014/main" id="{5AD613BD-8FD0-2B39-B9C7-F39BB34D30A4}"/>
              </a:ext>
            </a:extLst>
          </p:cNvPr>
          <p:cNvPicPr>
            <a:picLocks noChangeAspect="1"/>
          </p:cNvPicPr>
          <p:nvPr/>
        </p:nvPicPr>
        <p:blipFill>
          <a:blip r:embed="rId2"/>
          <a:stretch>
            <a:fillRect/>
          </a:stretch>
        </p:blipFill>
        <p:spPr>
          <a:xfrm>
            <a:off x="1210336" y="448264"/>
            <a:ext cx="1524417" cy="21281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51147993"/>
      </p:ext>
    </p:extLst>
  </p:cSld>
  <p:clrMapOvr>
    <a:masterClrMapping/>
  </p:clrMapOvr>
  <mc:AlternateContent xmlns:mc="http://schemas.openxmlformats.org/markup-compatibility/2006">
    <mc:Choice xmlns:p14="http://schemas.microsoft.com/office/powerpoint/2010/main" Requires="p14">
      <p:transition spd="slow" p14:dur="3400">
        <p14:reveal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616E18-8D10-A915-A017-1C64BB715582}"/>
              </a:ext>
            </a:extLst>
          </p:cNvPr>
          <p:cNvSpPr>
            <a:spLocks noGrp="1"/>
          </p:cNvSpPr>
          <p:nvPr>
            <p:ph idx="1"/>
          </p:nvPr>
        </p:nvSpPr>
        <p:spPr>
          <a:xfrm>
            <a:off x="1276068" y="1627910"/>
            <a:ext cx="8262788" cy="4828308"/>
          </a:xfrm>
        </p:spPr>
        <p:txBody>
          <a:bodyPr>
            <a:normAutofit/>
          </a:bodyPr>
          <a:lstStyle/>
          <a:p>
            <a:pPr algn="just" rtl="1">
              <a:lnSpc>
                <a:spcPct val="150000"/>
              </a:lnSpc>
            </a:pPr>
            <a:endParaRPr lang="ar-AE" sz="2000" dirty="0"/>
          </a:p>
          <a:p>
            <a:pPr algn="just" rtl="1">
              <a:lnSpc>
                <a:spcPct val="150000"/>
              </a:lnSpc>
            </a:pPr>
            <a:r>
              <a:rPr lang="ar-AE" sz="2000" dirty="0"/>
              <a:t>لا حاجة إلى بأن أصف شعور </a:t>
            </a:r>
            <a:r>
              <a:rPr lang="ar-AE" sz="2000" b="1" dirty="0"/>
              <a:t>الوحدة</a:t>
            </a:r>
            <a:r>
              <a:rPr lang="ar-AE" sz="2000" dirty="0"/>
              <a:t> لكم فأنتم تعرفونها منذ نعومة أظفاركم؛ منذ اليوم الذي بدا وكانه لكل أحد رفيق لعب إلا أنتم؛ ومنذ ذات ساء قضيتموه وحيدين على الرغم من أنكم كنتم تتوقون للرفقة.. ومنذ ذات حفلة وقفتم فيها محاطين بالناس المنهمكين بالحديث مع بعضه بعضا لكنكم بالكاد تعرفون أحد تتحدثون إليه..</a:t>
            </a:r>
          </a:p>
          <a:p>
            <a:pPr algn="just" rtl="1">
              <a:lnSpc>
                <a:spcPct val="150000"/>
              </a:lnSpc>
            </a:pPr>
            <a:r>
              <a:rPr lang="ar-AE" sz="2000" dirty="0"/>
              <a:t>ومنذ الليلة التي قضيتموها مستلقين الى جانب شريككم </a:t>
            </a:r>
            <a:r>
              <a:rPr lang="ar-AE" sz="2000" dirty="0" err="1"/>
              <a:t>او</a:t>
            </a:r>
            <a:r>
              <a:rPr lang="ar-AE" sz="2000" dirty="0"/>
              <a:t> شريكتكم وأنتم على دراية تامة بانتهاء العلاقة..</a:t>
            </a:r>
          </a:p>
          <a:p>
            <a:pPr algn="just" rtl="1">
              <a:lnSpc>
                <a:spcPct val="150000"/>
              </a:lnSpc>
            </a:pPr>
            <a:r>
              <a:rPr lang="ar-AE" sz="2000" dirty="0"/>
              <a:t>ومنذ تلك اللحظة التي بقيتم فيها وحيدين في حيز الحياة الذي غادرها شركاء حياتكم إلى دون رجعة..</a:t>
            </a:r>
          </a:p>
          <a:p>
            <a:pPr algn="just" rtl="1">
              <a:lnSpc>
                <a:spcPct val="150000"/>
              </a:lnSpc>
            </a:pPr>
            <a:endParaRPr lang="en-US" sz="2000" dirty="0"/>
          </a:p>
        </p:txBody>
      </p:sp>
      <p:sp>
        <p:nvSpPr>
          <p:cNvPr id="4" name="Footer Placeholder 3">
            <a:extLst>
              <a:ext uri="{FF2B5EF4-FFF2-40B4-BE49-F238E27FC236}">
                <a16:creationId xmlns:a16="http://schemas.microsoft.com/office/drawing/2014/main" id="{905BCDD7-ECDE-9B25-F643-789929561439}"/>
              </a:ext>
            </a:extLst>
          </p:cNvPr>
          <p:cNvSpPr>
            <a:spLocks noGrp="1"/>
          </p:cNvSpPr>
          <p:nvPr>
            <p:ph type="ftr" sz="quarter" idx="11"/>
          </p:nvPr>
        </p:nvSpPr>
        <p:spPr>
          <a:xfrm>
            <a:off x="216193" y="6247915"/>
            <a:ext cx="6870660" cy="365125"/>
          </a:xfrm>
        </p:spPr>
        <p:txBody>
          <a:bodyPr/>
          <a:lstStyle/>
          <a:p>
            <a:r>
              <a:rPr lang="ar-AE" dirty="0">
                <a:solidFill>
                  <a:schemeClr val="accent1">
                    <a:lumMod val="40000"/>
                    <a:lumOff val="60000"/>
                  </a:schemeClr>
                </a:solidFill>
              </a:rPr>
              <a:t>نادي الكتاب سجال</a:t>
            </a:r>
            <a:endParaRPr lang="en-US" dirty="0">
              <a:solidFill>
                <a:schemeClr val="accent1">
                  <a:lumMod val="40000"/>
                  <a:lumOff val="60000"/>
                </a:schemeClr>
              </a:solidFill>
            </a:endParaRPr>
          </a:p>
        </p:txBody>
      </p:sp>
      <p:pic>
        <p:nvPicPr>
          <p:cNvPr id="6" name="Picture 5">
            <a:extLst>
              <a:ext uri="{FF2B5EF4-FFF2-40B4-BE49-F238E27FC236}">
                <a16:creationId xmlns:a16="http://schemas.microsoft.com/office/drawing/2014/main" id="{6495E7B9-330A-C644-1B79-A44A68E21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4803" y="1047750"/>
            <a:ext cx="1666875"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08A794CA-275B-3D61-285F-2BD22C829F81}"/>
              </a:ext>
            </a:extLst>
          </p:cNvPr>
          <p:cNvSpPr txBox="1"/>
          <p:nvPr/>
        </p:nvSpPr>
        <p:spPr>
          <a:xfrm>
            <a:off x="7204363" y="1271033"/>
            <a:ext cx="3290455" cy="400110"/>
          </a:xfrm>
          <a:prstGeom prst="rect">
            <a:avLst/>
          </a:prstGeom>
          <a:noFill/>
        </p:spPr>
        <p:txBody>
          <a:bodyPr wrap="square" rtlCol="0">
            <a:spAutoFit/>
          </a:bodyPr>
          <a:lstStyle/>
          <a:p>
            <a:pPr algn="ctr"/>
            <a:r>
              <a:rPr lang="ar-AE" sz="2000" dirty="0"/>
              <a:t>الكتاب الرابع</a:t>
            </a:r>
            <a:endParaRPr lang="en-US" sz="2000" dirty="0"/>
          </a:p>
        </p:txBody>
      </p:sp>
    </p:spTree>
    <p:extLst>
      <p:ext uri="{BB962C8B-B14F-4D97-AF65-F5344CB8AC3E}">
        <p14:creationId xmlns:p14="http://schemas.microsoft.com/office/powerpoint/2010/main" val="1260711890"/>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666DF-196D-6E4B-54D8-DC7ACD5752CB}"/>
              </a:ext>
            </a:extLst>
          </p:cNvPr>
          <p:cNvSpPr>
            <a:spLocks noGrp="1"/>
          </p:cNvSpPr>
          <p:nvPr>
            <p:ph type="title"/>
          </p:nvPr>
        </p:nvSpPr>
        <p:spPr/>
        <p:txBody>
          <a:bodyPr>
            <a:normAutofit/>
          </a:bodyPr>
          <a:lstStyle/>
          <a:p>
            <a:pPr algn="r" rtl="1"/>
            <a:r>
              <a:rPr lang="ar-AE" sz="4400" dirty="0">
                <a:cs typeface="DecoType Naskh Swashes" panose="02010400000000000000" pitchFamily="2" charset="-78"/>
              </a:rPr>
              <a:t>لارس </a:t>
            </a:r>
            <a:r>
              <a:rPr lang="ar-AE" sz="4400" dirty="0" err="1">
                <a:cs typeface="DecoType Naskh Swashes" panose="02010400000000000000" pitchFamily="2" charset="-78"/>
              </a:rPr>
              <a:t>سفيندسون</a:t>
            </a:r>
            <a:endParaRPr lang="en-US" sz="4400" dirty="0">
              <a:cs typeface="DecoType Naskh Swashes" panose="02010400000000000000" pitchFamily="2" charset="-78"/>
            </a:endParaRPr>
          </a:p>
        </p:txBody>
      </p:sp>
      <p:pic>
        <p:nvPicPr>
          <p:cNvPr id="6" name="Content Placeholder 5">
            <a:extLst>
              <a:ext uri="{FF2B5EF4-FFF2-40B4-BE49-F238E27FC236}">
                <a16:creationId xmlns:a16="http://schemas.microsoft.com/office/drawing/2014/main" id="{F2F11B29-7054-6A92-5293-0BEBBA660E8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9494" r="13996"/>
          <a:stretch/>
        </p:blipFill>
        <p:spPr>
          <a:xfrm>
            <a:off x="1149673" y="505612"/>
            <a:ext cx="1627909" cy="20056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3">
            <a:extLst>
              <a:ext uri="{FF2B5EF4-FFF2-40B4-BE49-F238E27FC236}">
                <a16:creationId xmlns:a16="http://schemas.microsoft.com/office/drawing/2014/main" id="{07FFAA0E-49A4-859B-6983-0F86B9A58B82}"/>
              </a:ext>
            </a:extLst>
          </p:cNvPr>
          <p:cNvSpPr>
            <a:spLocks noGrp="1"/>
          </p:cNvSpPr>
          <p:nvPr>
            <p:ph type="ftr" sz="quarter" idx="11"/>
          </p:nvPr>
        </p:nvSpPr>
        <p:spPr/>
        <p:txBody>
          <a:bodyPr/>
          <a:lstStyle/>
          <a:p>
            <a:r>
              <a:rPr lang="ar-AE" dirty="0"/>
              <a:t>نادي الكتاب سجال</a:t>
            </a:r>
            <a:endParaRPr lang="en-US" dirty="0"/>
          </a:p>
        </p:txBody>
      </p:sp>
      <p:sp>
        <p:nvSpPr>
          <p:cNvPr id="8" name="TextBox 7">
            <a:extLst>
              <a:ext uri="{FF2B5EF4-FFF2-40B4-BE49-F238E27FC236}">
                <a16:creationId xmlns:a16="http://schemas.microsoft.com/office/drawing/2014/main" id="{D45AF6B2-98DD-E1A4-8AF6-8B2B1CD1AF59}"/>
              </a:ext>
            </a:extLst>
          </p:cNvPr>
          <p:cNvSpPr txBox="1"/>
          <p:nvPr/>
        </p:nvSpPr>
        <p:spPr>
          <a:xfrm>
            <a:off x="1274618" y="3174822"/>
            <a:ext cx="9476510" cy="1420710"/>
          </a:xfrm>
          <a:prstGeom prst="rect">
            <a:avLst/>
          </a:prstGeom>
          <a:noFill/>
        </p:spPr>
        <p:txBody>
          <a:bodyPr wrap="square">
            <a:spAutoFit/>
          </a:bodyPr>
          <a:lstStyle/>
          <a:p>
            <a:pPr algn="just" rtl="1">
              <a:lnSpc>
                <a:spcPct val="150000"/>
              </a:lnSpc>
            </a:pPr>
            <a:r>
              <a:rPr lang="ar-AE" sz="2000" dirty="0"/>
              <a:t>لارس فريدريك </a:t>
            </a:r>
            <a:r>
              <a:rPr lang="ar-AE" sz="2000" dirty="0" err="1"/>
              <a:t>هاندلر</a:t>
            </a:r>
            <a:r>
              <a:rPr lang="ar-AE" sz="2000" dirty="0"/>
              <a:t> </a:t>
            </a:r>
            <a:r>
              <a:rPr lang="ar-AE" sz="2000" dirty="0" err="1"/>
              <a:t>سفيندسن</a:t>
            </a:r>
            <a:r>
              <a:rPr lang="ar-AE" sz="2000" dirty="0"/>
              <a:t> مؤلف وفيلسوف نرويجي وأستاذ في جامعة </a:t>
            </a:r>
            <a:r>
              <a:rPr lang="ar-AE" sz="2000" dirty="0" err="1"/>
              <a:t>بيرغن</a:t>
            </a:r>
            <a:r>
              <a:rPr lang="ar-AE" sz="2000" dirty="0"/>
              <a:t>. نشر العديد من الكتب المترجمة إلى 24 لغة. كما أنه يعمل كمدير مشروع في مركز الأبحاث  </a:t>
            </a:r>
            <a:r>
              <a:rPr lang="en-US" sz="2000" dirty="0" err="1"/>
              <a:t>Civita</a:t>
            </a:r>
            <a:r>
              <a:rPr lang="en-US" sz="2000" dirty="0"/>
              <a:t>.</a:t>
            </a:r>
            <a:r>
              <a:rPr lang="ar-AE" sz="2000" dirty="0"/>
              <a:t> </a:t>
            </a:r>
            <a:r>
              <a:rPr lang="en-US" sz="2000" dirty="0"/>
              <a:t> </a:t>
            </a:r>
            <a:r>
              <a:rPr lang="ar-AE" sz="2000" dirty="0"/>
              <a:t>في عام 2008 حصل على جائزة </a:t>
            </a:r>
            <a:r>
              <a:rPr lang="ar-AE" sz="2000" dirty="0" err="1"/>
              <a:t>ميلتزر</a:t>
            </a:r>
            <a:r>
              <a:rPr lang="ar-AE" sz="2000" dirty="0"/>
              <a:t> للبحوث المتميزة</a:t>
            </a:r>
            <a:endParaRPr lang="en-US" sz="2000" dirty="0"/>
          </a:p>
        </p:txBody>
      </p:sp>
    </p:spTree>
    <p:extLst>
      <p:ext uri="{BB962C8B-B14F-4D97-AF65-F5344CB8AC3E}">
        <p14:creationId xmlns:p14="http://schemas.microsoft.com/office/powerpoint/2010/main" val="659016137"/>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111052D-9B49-CC83-2290-CA29BB7416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30690" y="1149298"/>
            <a:ext cx="1374571" cy="1858765"/>
          </a:xfrm>
          <a:prstGeom prst="rect">
            <a:avLst/>
          </a:prstGeom>
          <a:ln>
            <a:noFill/>
          </a:ln>
          <a:effectLst>
            <a:outerShdw blurRad="292100" dist="139700" dir="2700000" algn="tl" rotWithShape="0">
              <a:srgbClr val="333333">
                <a:alpha val="65000"/>
              </a:srgbClr>
            </a:outerShdw>
          </a:effectLst>
        </p:spPr>
      </p:pic>
      <p:sp>
        <p:nvSpPr>
          <p:cNvPr id="4" name="Footer Placeholder 3">
            <a:extLst>
              <a:ext uri="{FF2B5EF4-FFF2-40B4-BE49-F238E27FC236}">
                <a16:creationId xmlns:a16="http://schemas.microsoft.com/office/drawing/2014/main" id="{8D4968AA-8917-058B-4178-8303E9DE1583}"/>
              </a:ext>
            </a:extLst>
          </p:cNvPr>
          <p:cNvSpPr>
            <a:spLocks noGrp="1"/>
          </p:cNvSpPr>
          <p:nvPr>
            <p:ph type="ftr" sz="quarter" idx="11"/>
          </p:nvPr>
        </p:nvSpPr>
        <p:spPr>
          <a:xfrm>
            <a:off x="105357" y="6348004"/>
            <a:ext cx="6870660" cy="365125"/>
          </a:xfrm>
        </p:spPr>
        <p:txBody>
          <a:bodyPr/>
          <a:lstStyle/>
          <a:p>
            <a:r>
              <a:rPr lang="ar-AE"/>
              <a:t>نادي الكتاب سجال</a:t>
            </a:r>
            <a:endParaRPr lang="en-US"/>
          </a:p>
        </p:txBody>
      </p:sp>
      <p:sp>
        <p:nvSpPr>
          <p:cNvPr id="7" name="TextBox 6">
            <a:extLst>
              <a:ext uri="{FF2B5EF4-FFF2-40B4-BE49-F238E27FC236}">
                <a16:creationId xmlns:a16="http://schemas.microsoft.com/office/drawing/2014/main" id="{876595B4-9360-0E99-AEDC-442E5381E2CD}"/>
              </a:ext>
            </a:extLst>
          </p:cNvPr>
          <p:cNvSpPr txBox="1"/>
          <p:nvPr/>
        </p:nvSpPr>
        <p:spPr>
          <a:xfrm>
            <a:off x="839648" y="1149298"/>
            <a:ext cx="8872388" cy="5563831"/>
          </a:xfrm>
          <a:prstGeom prst="rect">
            <a:avLst/>
          </a:prstGeom>
          <a:noFill/>
        </p:spPr>
        <p:txBody>
          <a:bodyPr wrap="square" rtlCol="0">
            <a:spAutoFit/>
          </a:bodyPr>
          <a:lstStyle/>
          <a:p>
            <a:pPr algn="just" rtl="1">
              <a:lnSpc>
                <a:spcPct val="150000"/>
              </a:lnSpc>
            </a:pPr>
            <a:endParaRPr lang="ar-AE" sz="2400" dirty="0"/>
          </a:p>
          <a:p>
            <a:pPr marL="285750" indent="-285750" algn="just" rtl="1">
              <a:lnSpc>
                <a:spcPct val="150000"/>
              </a:lnSpc>
              <a:buFont typeface="Arial" panose="020B0604020202020204" pitchFamily="34" charset="0"/>
              <a:buChar char="•"/>
            </a:pPr>
            <a:r>
              <a:rPr lang="ar-AE" sz="2400" dirty="0"/>
              <a:t>تلتقط هذه الرواية ببراعةٍ منعرجاتٍ مهمّةً من تاريخ تونس المعاصر، بل تاريخها الراهن أحيانا، وفيها يغدو البحث عن السُّلالة وأسرار «البَلْدِيّة» إيذانًا بالبحث عن الذات ومعنى الوطن وتاريخه، بيد أنّه تاريخٌ آخر يكتب من خلال حكايةٍ مُتخيَّلة بطلُها المصلح الكبير الطاهر الحدّاد. </a:t>
            </a:r>
          </a:p>
          <a:p>
            <a:pPr marL="285750" indent="-285750" algn="just" rtl="1">
              <a:lnSpc>
                <a:spcPct val="150000"/>
              </a:lnSpc>
              <a:buFont typeface="Arial" panose="020B0604020202020204" pitchFamily="34" charset="0"/>
              <a:buChar char="•"/>
            </a:pPr>
            <a:r>
              <a:rPr lang="ar-AE" sz="2400" dirty="0"/>
              <a:t>وعلى الرغم من أنّ المراجع </a:t>
            </a:r>
            <a:r>
              <a:rPr lang="ar-AE" sz="2000" dirty="0"/>
              <a:t>التاريخيّة</a:t>
            </a:r>
            <a:r>
              <a:rPr lang="ar-AE" sz="2400" dirty="0"/>
              <a:t> لا تذكر شيئًا عن علاقة الحدّاد بالنساء عدا دفاعه المستميت عنهنّ فإنّ صاحبة الرواية تجزم، بقوّة الخيال، أنّه عشق «</a:t>
            </a:r>
            <a:r>
              <a:rPr lang="ar-AE" sz="2400" dirty="0" err="1"/>
              <a:t>للاّ</a:t>
            </a:r>
            <a:r>
              <a:rPr lang="ar-AE" sz="2400" dirty="0"/>
              <a:t> زبيدة». لذلك لن يرى القارئ في المستقبل سيرةَ الحدّاد من غير حبيبته زبيدة.</a:t>
            </a:r>
          </a:p>
          <a:p>
            <a:pPr marL="285750" indent="-285750" algn="just" rtl="1">
              <a:lnSpc>
                <a:spcPct val="150000"/>
              </a:lnSpc>
              <a:buFont typeface="Arial" panose="020B0604020202020204" pitchFamily="34" charset="0"/>
              <a:buChar char="•"/>
            </a:pPr>
            <a:r>
              <a:rPr lang="ar-AE" sz="2400" dirty="0"/>
              <a:t> وهذا من سحر التخييل الروائيّ وعلى المؤرّخين أن يكذّبوا الروائيّين إن وجدوا سبيلًا إلى وثيقةٍ أو شهادة وأنّى لهم ذلك.</a:t>
            </a:r>
          </a:p>
        </p:txBody>
      </p:sp>
      <p:sp>
        <p:nvSpPr>
          <p:cNvPr id="8" name="TextBox 7">
            <a:extLst>
              <a:ext uri="{FF2B5EF4-FFF2-40B4-BE49-F238E27FC236}">
                <a16:creationId xmlns:a16="http://schemas.microsoft.com/office/drawing/2014/main" id="{76ACE200-6447-8DE6-EAF5-BD82D21FA3D3}"/>
              </a:ext>
            </a:extLst>
          </p:cNvPr>
          <p:cNvSpPr txBox="1"/>
          <p:nvPr/>
        </p:nvSpPr>
        <p:spPr>
          <a:xfrm>
            <a:off x="6151417" y="984907"/>
            <a:ext cx="3255818" cy="523220"/>
          </a:xfrm>
          <a:prstGeom prst="rect">
            <a:avLst/>
          </a:prstGeom>
          <a:noFill/>
        </p:spPr>
        <p:txBody>
          <a:bodyPr wrap="square" rtlCol="0">
            <a:spAutoFit/>
          </a:bodyPr>
          <a:lstStyle/>
          <a:p>
            <a:pPr algn="r" rtl="1"/>
            <a:r>
              <a:rPr lang="ar-AE" sz="2800" dirty="0"/>
              <a:t>الكتاب </a:t>
            </a:r>
            <a:r>
              <a:rPr lang="ar-AE" sz="2000" dirty="0"/>
              <a:t>الخامس</a:t>
            </a:r>
            <a:endParaRPr lang="en-US" sz="2800" dirty="0"/>
          </a:p>
        </p:txBody>
      </p:sp>
    </p:spTree>
    <p:extLst>
      <p:ext uri="{BB962C8B-B14F-4D97-AF65-F5344CB8AC3E}">
        <p14:creationId xmlns:p14="http://schemas.microsoft.com/office/powerpoint/2010/main" val="209729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FA6E-ACB3-7D2E-1591-99656FA6F186}"/>
              </a:ext>
            </a:extLst>
          </p:cNvPr>
          <p:cNvSpPr>
            <a:spLocks noGrp="1"/>
          </p:cNvSpPr>
          <p:nvPr>
            <p:ph type="title"/>
          </p:nvPr>
        </p:nvSpPr>
        <p:spPr/>
        <p:txBody>
          <a:bodyPr>
            <a:normAutofit/>
          </a:bodyPr>
          <a:lstStyle/>
          <a:p>
            <a:pPr algn="r" rtl="1"/>
            <a:r>
              <a:rPr lang="ar-AE" sz="4400" dirty="0">
                <a:cs typeface="DecoType Naskh Swashes" panose="02010400000000000000" pitchFamily="2" charset="-78"/>
              </a:rPr>
              <a:t>أميرة غنيم </a:t>
            </a:r>
            <a:endParaRPr lang="en-US" sz="4400" dirty="0">
              <a:cs typeface="DecoType Naskh Swashes" panose="02010400000000000000" pitchFamily="2" charset="-78"/>
            </a:endParaRPr>
          </a:p>
        </p:txBody>
      </p:sp>
      <p:sp>
        <p:nvSpPr>
          <p:cNvPr id="3" name="Content Placeholder 2">
            <a:extLst>
              <a:ext uri="{FF2B5EF4-FFF2-40B4-BE49-F238E27FC236}">
                <a16:creationId xmlns:a16="http://schemas.microsoft.com/office/drawing/2014/main" id="{32C6832A-CE21-50E9-45AE-D099522358C3}"/>
              </a:ext>
            </a:extLst>
          </p:cNvPr>
          <p:cNvSpPr>
            <a:spLocks noGrp="1"/>
          </p:cNvSpPr>
          <p:nvPr>
            <p:ph idx="1"/>
          </p:nvPr>
        </p:nvSpPr>
        <p:spPr>
          <a:xfrm>
            <a:off x="1607000" y="2392292"/>
            <a:ext cx="8978000" cy="3599316"/>
          </a:xfrm>
        </p:spPr>
        <p:txBody>
          <a:bodyPr>
            <a:normAutofit/>
          </a:bodyPr>
          <a:lstStyle/>
          <a:p>
            <a:pPr algn="just" rtl="1">
              <a:lnSpc>
                <a:spcPct val="150000"/>
              </a:lnSpc>
            </a:pPr>
            <a:endParaRPr lang="ar-AE" sz="2000" dirty="0"/>
          </a:p>
          <a:p>
            <a:pPr algn="just" rtl="1">
              <a:lnSpc>
                <a:spcPct val="150000"/>
              </a:lnSpc>
            </a:pPr>
            <a:r>
              <a:rPr lang="ar-AE" sz="2000" dirty="0"/>
              <a:t>كاتبة وروائية تونسية حاصلة على التبريز في اللغة والآداب العربية، كما حصلت على الدكتوراه في اختصاص اللسانيات والترجمة باللهجة التونسية.</a:t>
            </a:r>
          </a:p>
          <a:p>
            <a:pPr algn="just" rtl="1">
              <a:lnSpc>
                <a:spcPct val="150000"/>
              </a:lnSpc>
            </a:pPr>
            <a:r>
              <a:rPr lang="ar-AE" sz="2000" dirty="0"/>
              <a:t> صدر لها كتب حول الترجمة واللسانيات و رواية الملف الأصفر عام 2019م والتي حصلت على جائزة الشيخ راشد بن حمد عام 2020م </a:t>
            </a:r>
          </a:p>
          <a:p>
            <a:pPr algn="just" rtl="1">
              <a:lnSpc>
                <a:spcPct val="150000"/>
              </a:lnSpc>
            </a:pPr>
            <a:r>
              <a:rPr lang="ar-AE" sz="2000" dirty="0"/>
              <a:t>رُشّحت روايتها الثانية «نازلة دار الأكابر» لجائزة البوكر العربية للرواية لعام 2021.</a:t>
            </a:r>
          </a:p>
          <a:p>
            <a:pPr algn="just" rtl="1">
              <a:lnSpc>
                <a:spcPct val="150000"/>
              </a:lnSpc>
            </a:pPr>
            <a:endParaRPr lang="ar-AE" sz="2000" dirty="0"/>
          </a:p>
        </p:txBody>
      </p:sp>
      <p:sp>
        <p:nvSpPr>
          <p:cNvPr id="4" name="Footer Placeholder 3">
            <a:extLst>
              <a:ext uri="{FF2B5EF4-FFF2-40B4-BE49-F238E27FC236}">
                <a16:creationId xmlns:a16="http://schemas.microsoft.com/office/drawing/2014/main" id="{45E22D24-5DBB-6380-EA46-77D7427E44BB}"/>
              </a:ext>
            </a:extLst>
          </p:cNvPr>
          <p:cNvSpPr>
            <a:spLocks noGrp="1"/>
          </p:cNvSpPr>
          <p:nvPr>
            <p:ph type="ftr" sz="quarter" idx="11"/>
          </p:nvPr>
        </p:nvSpPr>
        <p:spPr>
          <a:xfrm>
            <a:off x="235526" y="6317188"/>
            <a:ext cx="6870660" cy="365125"/>
          </a:xfrm>
        </p:spPr>
        <p:txBody>
          <a:bodyPr/>
          <a:lstStyle/>
          <a:p>
            <a:r>
              <a:rPr lang="ar-AE" dirty="0"/>
              <a:t>نادي الكتاب سجال</a:t>
            </a:r>
            <a:endParaRPr lang="en-US" dirty="0"/>
          </a:p>
        </p:txBody>
      </p:sp>
      <p:pic>
        <p:nvPicPr>
          <p:cNvPr id="6" name="Picture 5">
            <a:extLst>
              <a:ext uri="{FF2B5EF4-FFF2-40B4-BE49-F238E27FC236}">
                <a16:creationId xmlns:a16="http://schemas.microsoft.com/office/drawing/2014/main" id="{A899892A-0BB1-DCB6-0A9F-714BC6F30981}"/>
              </a:ext>
            </a:extLst>
          </p:cNvPr>
          <p:cNvPicPr>
            <a:picLocks noChangeAspect="1"/>
          </p:cNvPicPr>
          <p:nvPr/>
        </p:nvPicPr>
        <p:blipFill rotWithShape="1">
          <a:blip r:embed="rId2">
            <a:extLst>
              <a:ext uri="{28A0092B-C50C-407E-A947-70E740481C1C}">
                <a14:useLocalDpi xmlns:a14="http://schemas.microsoft.com/office/drawing/2010/main" val="0"/>
              </a:ext>
            </a:extLst>
          </a:blip>
          <a:srcRect l="11809" r="3508" b="6633"/>
          <a:stretch/>
        </p:blipFill>
        <p:spPr>
          <a:xfrm>
            <a:off x="1440872" y="540437"/>
            <a:ext cx="1362346" cy="1851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23994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E5A5587-C249-E31D-DBBF-97386B31990E}"/>
              </a:ext>
            </a:extLst>
          </p:cNvPr>
          <p:cNvSpPr>
            <a:spLocks noGrp="1"/>
          </p:cNvSpPr>
          <p:nvPr>
            <p:ph type="subTitle" idx="1"/>
          </p:nvPr>
        </p:nvSpPr>
        <p:spPr>
          <a:xfrm>
            <a:off x="2830285" y="2654409"/>
            <a:ext cx="3961509" cy="1549181"/>
          </a:xfrm>
          <a:noFill/>
          <a:ln>
            <a:noFill/>
          </a:ln>
        </p:spPr>
        <p:style>
          <a:lnRef idx="0">
            <a:scrgbClr r="0" g="0" b="0"/>
          </a:lnRef>
          <a:fillRef idx="0">
            <a:scrgbClr r="0" g="0" b="0"/>
          </a:fillRef>
          <a:effectRef idx="0">
            <a:scrgbClr r="0" g="0" b="0"/>
          </a:effectRef>
          <a:fontRef idx="minor">
            <a:schemeClr val="accent3"/>
          </a:fontRef>
        </p:style>
        <p:txBody>
          <a:bodyPr>
            <a:normAutofit/>
          </a:bodyPr>
          <a:lstStyle/>
          <a:p>
            <a:r>
              <a:rPr lang="ar-AE" sz="8000" dirty="0">
                <a:solidFill>
                  <a:schemeClr val="bg1">
                    <a:lumMod val="50000"/>
                    <a:lumOff val="50000"/>
                  </a:schemeClr>
                </a:solidFill>
                <a:cs typeface="DecoType Naskh Swashes" panose="02010400000000000000" pitchFamily="2" charset="-78"/>
              </a:rPr>
              <a:t>ونبدأ التصويت</a:t>
            </a:r>
            <a:endParaRPr lang="en-US" sz="8000" dirty="0">
              <a:solidFill>
                <a:schemeClr val="bg1">
                  <a:lumMod val="50000"/>
                  <a:lumOff val="50000"/>
                </a:schemeClr>
              </a:solidFill>
              <a:cs typeface="DecoType Naskh Swashes" panose="02010400000000000000" pitchFamily="2" charset="-78"/>
            </a:endParaRPr>
          </a:p>
        </p:txBody>
      </p:sp>
      <p:sp>
        <p:nvSpPr>
          <p:cNvPr id="4" name="Footer Placeholder 3">
            <a:extLst>
              <a:ext uri="{FF2B5EF4-FFF2-40B4-BE49-F238E27FC236}">
                <a16:creationId xmlns:a16="http://schemas.microsoft.com/office/drawing/2014/main" id="{233694D2-001F-60A2-5F12-0CDC299A355E}"/>
              </a:ext>
            </a:extLst>
          </p:cNvPr>
          <p:cNvSpPr>
            <a:spLocks noGrp="1"/>
          </p:cNvSpPr>
          <p:nvPr>
            <p:ph type="ftr" sz="quarter" idx="11"/>
          </p:nvPr>
        </p:nvSpPr>
        <p:spPr/>
        <p:txBody>
          <a:bodyPr/>
          <a:lstStyle/>
          <a:p>
            <a:r>
              <a:rPr lang="ar-AE"/>
              <a:t>نادي الكتاب سجال</a:t>
            </a:r>
            <a:endParaRPr lang="en-US"/>
          </a:p>
        </p:txBody>
      </p:sp>
      <p:sp>
        <p:nvSpPr>
          <p:cNvPr id="2" name="Heart 1">
            <a:extLst>
              <a:ext uri="{FF2B5EF4-FFF2-40B4-BE49-F238E27FC236}">
                <a16:creationId xmlns:a16="http://schemas.microsoft.com/office/drawing/2014/main" id="{6062E11D-6071-173D-5BBA-A792B4BA4AF5}"/>
              </a:ext>
            </a:extLst>
          </p:cNvPr>
          <p:cNvSpPr/>
          <p:nvPr/>
        </p:nvSpPr>
        <p:spPr>
          <a:xfrm rot="20041865">
            <a:off x="2870433" y="2810216"/>
            <a:ext cx="310404" cy="254946"/>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Megaphone">
            <a:extLst>
              <a:ext uri="{FF2B5EF4-FFF2-40B4-BE49-F238E27FC236}">
                <a16:creationId xmlns:a16="http://schemas.microsoft.com/office/drawing/2014/main" id="{4A782C67-D33F-684A-3C0B-4B24683422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707152" flipH="1">
            <a:off x="7800109" y="3204282"/>
            <a:ext cx="1108364" cy="1101436"/>
          </a:xfrm>
          <a:prstGeom prst="rect">
            <a:avLst/>
          </a:prstGeom>
        </p:spPr>
      </p:pic>
      <p:pic>
        <p:nvPicPr>
          <p:cNvPr id="10" name="Graphic 9" descr="Lightning bolt">
            <a:extLst>
              <a:ext uri="{FF2B5EF4-FFF2-40B4-BE49-F238E27FC236}">
                <a16:creationId xmlns:a16="http://schemas.microsoft.com/office/drawing/2014/main" id="{C334221C-6472-4FEF-C370-55CDB0203E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660076" flipV="1">
            <a:off x="7572659" y="2647206"/>
            <a:ext cx="326405" cy="847672"/>
          </a:xfrm>
          <a:prstGeom prst="rect">
            <a:avLst/>
          </a:prstGeom>
        </p:spPr>
      </p:pic>
      <p:pic>
        <p:nvPicPr>
          <p:cNvPr id="11" name="Graphic 10" descr="Lightning bolt">
            <a:extLst>
              <a:ext uri="{FF2B5EF4-FFF2-40B4-BE49-F238E27FC236}">
                <a16:creationId xmlns:a16="http://schemas.microsoft.com/office/drawing/2014/main" id="{75766B7D-272C-6308-E5B9-D6288F30F3B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4889428" flipV="1">
            <a:off x="7146278" y="3552549"/>
            <a:ext cx="366331" cy="847672"/>
          </a:xfrm>
          <a:prstGeom prst="rect">
            <a:avLst/>
          </a:prstGeom>
        </p:spPr>
      </p:pic>
      <p:pic>
        <p:nvPicPr>
          <p:cNvPr id="12" name="Graphic 11" descr="Lightning bolt">
            <a:extLst>
              <a:ext uri="{FF2B5EF4-FFF2-40B4-BE49-F238E27FC236}">
                <a16:creationId xmlns:a16="http://schemas.microsoft.com/office/drawing/2014/main" id="{1472BFCF-1BE8-3DA0-DEC7-D6AF4E5821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7854648" flipV="1">
            <a:off x="7199803" y="2949401"/>
            <a:ext cx="326405" cy="847672"/>
          </a:xfrm>
          <a:prstGeom prst="rect">
            <a:avLst/>
          </a:prstGeom>
        </p:spPr>
      </p:pic>
    </p:spTree>
    <p:extLst>
      <p:ext uri="{BB962C8B-B14F-4D97-AF65-F5344CB8AC3E}">
        <p14:creationId xmlns:p14="http://schemas.microsoft.com/office/powerpoint/2010/main" val="332462859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Berlin">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431</TotalTime>
  <Words>1056</Words>
  <Application>Microsoft Office PowerPoint</Application>
  <PresentationFormat>Widescreen</PresentationFormat>
  <Paragraphs>57</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Trebuchet MS</vt:lpstr>
      <vt:lpstr>Berlin</vt:lpstr>
      <vt:lpstr>PowerPoint Presentation</vt:lpstr>
      <vt:lpstr>الكتاب الأول</vt:lpstr>
      <vt:lpstr>إبراهيم الكوني </vt:lpstr>
      <vt:lpstr>الكتاب الثاني</vt:lpstr>
      <vt:lpstr>خوسيه ماورو دي فاسكونسيلوس</vt:lpstr>
      <vt:lpstr>الكتاب الثالث</vt:lpstr>
      <vt:lpstr>فانيسا ديفينغبو</vt:lpstr>
      <vt:lpstr>PowerPoint Presentation</vt:lpstr>
      <vt:lpstr>لارس سفيندسون</vt:lpstr>
      <vt:lpstr>PowerPoint Presentation</vt:lpstr>
      <vt:lpstr>أميرة غنيم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امل جميع</dc:creator>
  <cp:lastModifiedBy>امل جميع</cp:lastModifiedBy>
  <cp:revision>1</cp:revision>
  <dcterms:created xsi:type="dcterms:W3CDTF">2023-04-27T03:32:56Z</dcterms:created>
  <dcterms:modified xsi:type="dcterms:W3CDTF">2023-04-27T10:44:33Z</dcterms:modified>
</cp:coreProperties>
</file>