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امل جميع" userId="48d2dacfd601c028" providerId="LiveId" clId="{0C844C3A-5BC6-4EEB-89E9-F6F38F8E0A49}"/>
    <pc:docChg chg="undo custSel addSld modSld">
      <pc:chgData name="امل جميع" userId="48d2dacfd601c028" providerId="LiveId" clId="{0C844C3A-5BC6-4EEB-89E9-F6F38F8E0A49}" dt="2023-06-02T09:23:44.133" v="2838" actId="20577"/>
      <pc:docMkLst>
        <pc:docMk/>
      </pc:docMkLst>
      <pc:sldChg chg="modSp mod modTransition setBg">
        <pc:chgData name="امل جميع" userId="48d2dacfd601c028" providerId="LiveId" clId="{0C844C3A-5BC6-4EEB-89E9-F6F38F8E0A49}" dt="2023-06-02T09:08:57.891" v="2708"/>
        <pc:sldMkLst>
          <pc:docMk/>
          <pc:sldMk cId="4084546812" sldId="256"/>
        </pc:sldMkLst>
        <pc:spChg chg="mod">
          <ac:chgData name="امل جميع" userId="48d2dacfd601c028" providerId="LiveId" clId="{0C844C3A-5BC6-4EEB-89E9-F6F38F8E0A49}" dt="2023-06-02T09:05:28.040" v="2703" actId="14100"/>
          <ac:spMkLst>
            <pc:docMk/>
            <pc:sldMk cId="4084546812" sldId="256"/>
            <ac:spMk id="2" creationId="{7C3F5CAE-04CF-D04F-0D04-828FA6FE26D6}"/>
          </ac:spMkLst>
        </pc:spChg>
      </pc:sldChg>
      <pc:sldChg chg="addSp delSp modSp new mod modTransition">
        <pc:chgData name="امل جميع" userId="48d2dacfd601c028" providerId="LiveId" clId="{0C844C3A-5BC6-4EEB-89E9-F6F38F8E0A49}" dt="2023-06-02T09:14:11.241" v="2741" actId="1076"/>
        <pc:sldMkLst>
          <pc:docMk/>
          <pc:sldMk cId="4161687279" sldId="257"/>
        </pc:sldMkLst>
        <pc:spChg chg="mod">
          <ac:chgData name="امل جميع" userId="48d2dacfd601c028" providerId="LiveId" clId="{0C844C3A-5BC6-4EEB-89E9-F6F38F8E0A49}" dt="2023-06-02T09:14:11.241" v="2741" actId="1076"/>
          <ac:spMkLst>
            <pc:docMk/>
            <pc:sldMk cId="4161687279" sldId="257"/>
            <ac:spMk id="2" creationId="{B5AEA217-34C3-D12B-ED52-5036A2BD1BB7}"/>
          </ac:spMkLst>
        </pc:spChg>
        <pc:spChg chg="del mod">
          <ac:chgData name="امل جميع" userId="48d2dacfd601c028" providerId="LiveId" clId="{0C844C3A-5BC6-4EEB-89E9-F6F38F8E0A49}" dt="2023-06-02T01:25:06.779" v="19" actId="931"/>
          <ac:spMkLst>
            <pc:docMk/>
            <pc:sldMk cId="4161687279" sldId="257"/>
            <ac:spMk id="3" creationId="{476782EE-890B-9797-475E-F59ABA3D0B76}"/>
          </ac:spMkLst>
        </pc:spChg>
        <pc:spChg chg="add mod">
          <ac:chgData name="امل جميع" userId="48d2dacfd601c028" providerId="LiveId" clId="{0C844C3A-5BC6-4EEB-89E9-F6F38F8E0A49}" dt="2023-06-02T09:13:57.417" v="2738" actId="1076"/>
          <ac:spMkLst>
            <pc:docMk/>
            <pc:sldMk cId="4161687279" sldId="257"/>
            <ac:spMk id="6" creationId="{6DB616FD-5861-1620-F121-330FDB29E59F}"/>
          </ac:spMkLst>
        </pc:spChg>
        <pc:spChg chg="mod">
          <ac:chgData name="امل جميع" userId="48d2dacfd601c028" providerId="LiveId" clId="{0C844C3A-5BC6-4EEB-89E9-F6F38F8E0A49}" dt="2023-06-02T07:04:53.993" v="2549" actId="1076"/>
          <ac:spMkLst>
            <pc:docMk/>
            <pc:sldMk cId="4161687279" sldId="257"/>
            <ac:spMk id="7" creationId="{942382EE-AEB1-19BA-287E-DE5FF6ECAA96}"/>
          </ac:spMkLst>
        </pc:spChg>
        <pc:picChg chg="add mod modCrop">
          <ac:chgData name="امل جميع" userId="48d2dacfd601c028" providerId="LiveId" clId="{0C844C3A-5BC6-4EEB-89E9-F6F38F8E0A49}" dt="2023-06-02T07:04:11.062" v="2545" actId="1076"/>
          <ac:picMkLst>
            <pc:docMk/>
            <pc:sldMk cId="4161687279" sldId="257"/>
            <ac:picMk id="5" creationId="{DAA534EB-F895-9B4B-2ABF-EB69B5EAEDA2}"/>
          </ac:picMkLst>
        </pc:picChg>
      </pc:sldChg>
      <pc:sldChg chg="addSp delSp modSp new mod modTransition">
        <pc:chgData name="امل جميع" userId="48d2dacfd601c028" providerId="LiveId" clId="{0C844C3A-5BC6-4EEB-89E9-F6F38F8E0A49}" dt="2023-06-02T09:22:50.621" v="2837" actId="1076"/>
        <pc:sldMkLst>
          <pc:docMk/>
          <pc:sldMk cId="1240579400" sldId="258"/>
        </pc:sldMkLst>
        <pc:spChg chg="mod">
          <ac:chgData name="امل جميع" userId="48d2dacfd601c028" providerId="LiveId" clId="{0C844C3A-5BC6-4EEB-89E9-F6F38F8E0A49}" dt="2023-06-02T09:22:50.621" v="2837" actId="1076"/>
          <ac:spMkLst>
            <pc:docMk/>
            <pc:sldMk cId="1240579400" sldId="258"/>
            <ac:spMk id="2" creationId="{405FE7CD-490E-8313-D279-7A0E57E2590C}"/>
          </ac:spMkLst>
        </pc:spChg>
        <pc:spChg chg="del mod">
          <ac:chgData name="امل جميع" userId="48d2dacfd601c028" providerId="LiveId" clId="{0C844C3A-5BC6-4EEB-89E9-F6F38F8E0A49}" dt="2023-06-02T01:49:56.036" v="825" actId="931"/>
          <ac:spMkLst>
            <pc:docMk/>
            <pc:sldMk cId="1240579400" sldId="258"/>
            <ac:spMk id="3" creationId="{6783121E-7944-AD9D-75C8-8949412FFD24}"/>
          </ac:spMkLst>
        </pc:spChg>
        <pc:spChg chg="add mod">
          <ac:chgData name="امل جميع" userId="48d2dacfd601c028" providerId="LiveId" clId="{0C844C3A-5BC6-4EEB-89E9-F6F38F8E0A49}" dt="2023-06-02T09:20:15.112" v="2791" actId="1076"/>
          <ac:spMkLst>
            <pc:docMk/>
            <pc:sldMk cId="1240579400" sldId="258"/>
            <ac:spMk id="6" creationId="{B8B4B0C0-9812-3D30-7228-3BEA59C2A523}"/>
          </ac:spMkLst>
        </pc:spChg>
        <pc:spChg chg="mod">
          <ac:chgData name="امل جميع" userId="48d2dacfd601c028" providerId="LiveId" clId="{0C844C3A-5BC6-4EEB-89E9-F6F38F8E0A49}" dt="2023-06-02T07:03:46.780" v="2542" actId="1076"/>
          <ac:spMkLst>
            <pc:docMk/>
            <pc:sldMk cId="1240579400" sldId="258"/>
            <ac:spMk id="7" creationId="{70686C63-36C7-2195-0487-759914B1E45A}"/>
          </ac:spMkLst>
        </pc:spChg>
        <pc:picChg chg="add mod modCrop">
          <ac:chgData name="امل جميع" userId="48d2dacfd601c028" providerId="LiveId" clId="{0C844C3A-5BC6-4EEB-89E9-F6F38F8E0A49}" dt="2023-06-02T09:22:26.640" v="2833" actId="1076"/>
          <ac:picMkLst>
            <pc:docMk/>
            <pc:sldMk cId="1240579400" sldId="258"/>
            <ac:picMk id="5" creationId="{3A272EFF-58EF-E5F7-272C-42DF23DAC7C5}"/>
          </ac:picMkLst>
        </pc:picChg>
      </pc:sldChg>
      <pc:sldChg chg="addSp modSp new mod modTransition">
        <pc:chgData name="امل جميع" userId="48d2dacfd601c028" providerId="LiveId" clId="{0C844C3A-5BC6-4EEB-89E9-F6F38F8E0A49}" dt="2023-06-02T09:10:24.305" v="2721"/>
        <pc:sldMkLst>
          <pc:docMk/>
          <pc:sldMk cId="2351576289" sldId="259"/>
        </pc:sldMkLst>
        <pc:spChg chg="mod">
          <ac:chgData name="امل جميع" userId="48d2dacfd601c028" providerId="LiveId" clId="{0C844C3A-5BC6-4EEB-89E9-F6F38F8E0A49}" dt="2023-06-02T07:05:47.945" v="2558" actId="404"/>
          <ac:spMkLst>
            <pc:docMk/>
            <pc:sldMk cId="2351576289" sldId="259"/>
            <ac:spMk id="2" creationId="{520CA4C5-7EFA-377A-13D8-EB8743D54486}"/>
          </ac:spMkLst>
        </pc:spChg>
        <pc:spChg chg="mod">
          <ac:chgData name="امل جميع" userId="48d2dacfd601c028" providerId="LiveId" clId="{0C844C3A-5BC6-4EEB-89E9-F6F38F8E0A49}" dt="2023-06-02T07:00:39.979" v="2515" actId="13900"/>
          <ac:spMkLst>
            <pc:docMk/>
            <pc:sldMk cId="2351576289" sldId="259"/>
            <ac:spMk id="3" creationId="{60C220C9-F9A7-0075-5A87-479BE29E483C}"/>
          </ac:spMkLst>
        </pc:spChg>
        <pc:spChg chg="mod">
          <ac:chgData name="امل جميع" userId="48d2dacfd601c028" providerId="LiveId" clId="{0C844C3A-5BC6-4EEB-89E9-F6F38F8E0A49}" dt="2023-06-02T06:58:48.302" v="2508" actId="1076"/>
          <ac:spMkLst>
            <pc:docMk/>
            <pc:sldMk cId="2351576289" sldId="259"/>
            <ac:spMk id="6" creationId="{17E4454D-8AB2-54C0-4332-7DA6BF7CF032}"/>
          </ac:spMkLst>
        </pc:spChg>
        <pc:picChg chg="add mod modCrop">
          <ac:chgData name="امل جميع" userId="48d2dacfd601c028" providerId="LiveId" clId="{0C844C3A-5BC6-4EEB-89E9-F6F38F8E0A49}" dt="2023-06-02T07:08:31.674" v="2587" actId="14100"/>
          <ac:picMkLst>
            <pc:docMk/>
            <pc:sldMk cId="2351576289" sldId="259"/>
            <ac:picMk id="5" creationId="{9AF486D3-6EA4-E01A-3DAC-7EF28D8932BF}"/>
          </ac:picMkLst>
        </pc:picChg>
      </pc:sldChg>
      <pc:sldChg chg="addSp modSp new mod modTransition">
        <pc:chgData name="امل جميع" userId="48d2dacfd601c028" providerId="LiveId" clId="{0C844C3A-5BC6-4EEB-89E9-F6F38F8E0A49}" dt="2023-06-02T09:22:17.776" v="2831" actId="1076"/>
        <pc:sldMkLst>
          <pc:docMk/>
          <pc:sldMk cId="873851971" sldId="260"/>
        </pc:sldMkLst>
        <pc:spChg chg="mod">
          <ac:chgData name="امل جميع" userId="48d2dacfd601c028" providerId="LiveId" clId="{0C844C3A-5BC6-4EEB-89E9-F6F38F8E0A49}" dt="2023-06-02T09:22:17.776" v="2831" actId="1076"/>
          <ac:spMkLst>
            <pc:docMk/>
            <pc:sldMk cId="873851971" sldId="260"/>
            <ac:spMk id="2" creationId="{706B970D-7BF1-7228-57C0-838BA04EB439}"/>
          </ac:spMkLst>
        </pc:spChg>
        <pc:spChg chg="mod">
          <ac:chgData name="امل جميع" userId="48d2dacfd601c028" providerId="LiveId" clId="{0C844C3A-5BC6-4EEB-89E9-F6F38F8E0A49}" dt="2023-06-02T07:06:42.232" v="2575" actId="13900"/>
          <ac:spMkLst>
            <pc:docMk/>
            <pc:sldMk cId="873851971" sldId="260"/>
            <ac:spMk id="3" creationId="{F8BFECE6-6163-D0BD-8156-9B1A2E1A16B6}"/>
          </ac:spMkLst>
        </pc:spChg>
        <pc:picChg chg="add mod">
          <ac:chgData name="امل جميع" userId="48d2dacfd601c028" providerId="LiveId" clId="{0C844C3A-5BC6-4EEB-89E9-F6F38F8E0A49}" dt="2023-06-02T09:22:13.395" v="2830" actId="1076"/>
          <ac:picMkLst>
            <pc:docMk/>
            <pc:sldMk cId="873851971" sldId="260"/>
            <ac:picMk id="6" creationId="{45DDFC39-CD5F-F719-C888-072AA3893D8E}"/>
          </ac:picMkLst>
        </pc:picChg>
      </pc:sldChg>
      <pc:sldChg chg="addSp modSp new mod modTransition">
        <pc:chgData name="امل جميع" userId="48d2dacfd601c028" providerId="LiveId" clId="{0C844C3A-5BC6-4EEB-89E9-F6F38F8E0A49}" dt="2023-06-02T09:10:39.885" v="2724"/>
        <pc:sldMkLst>
          <pc:docMk/>
          <pc:sldMk cId="793701751" sldId="261"/>
        </pc:sldMkLst>
        <pc:spChg chg="mod">
          <ac:chgData name="امل جميع" userId="48d2dacfd601c028" providerId="LiveId" clId="{0C844C3A-5BC6-4EEB-89E9-F6F38F8E0A49}" dt="2023-06-02T07:37:34.925" v="2601" actId="121"/>
          <ac:spMkLst>
            <pc:docMk/>
            <pc:sldMk cId="793701751" sldId="261"/>
            <ac:spMk id="2" creationId="{202CBC59-E23B-E248-A5F6-E99DB075042D}"/>
          </ac:spMkLst>
        </pc:spChg>
        <pc:spChg chg="mod">
          <ac:chgData name="امل جميع" userId="48d2dacfd601c028" providerId="LiveId" clId="{0C844C3A-5BC6-4EEB-89E9-F6F38F8E0A49}" dt="2023-06-02T07:50:39.768" v="2605" actId="13900"/>
          <ac:spMkLst>
            <pc:docMk/>
            <pc:sldMk cId="793701751" sldId="261"/>
            <ac:spMk id="3" creationId="{26517B2D-7ECC-9298-8393-F57B539D414B}"/>
          </ac:spMkLst>
        </pc:spChg>
        <pc:picChg chg="add mod">
          <ac:chgData name="امل جميع" userId="48d2dacfd601c028" providerId="LiveId" clId="{0C844C3A-5BC6-4EEB-89E9-F6F38F8E0A49}" dt="2023-06-02T08:27:39.633" v="2610" actId="1440"/>
          <ac:picMkLst>
            <pc:docMk/>
            <pc:sldMk cId="793701751" sldId="261"/>
            <ac:picMk id="6" creationId="{8E294DC5-B2AF-F184-B5FF-049762AC9719}"/>
          </ac:picMkLst>
        </pc:picChg>
      </pc:sldChg>
      <pc:sldChg chg="addSp modSp new mod modTransition">
        <pc:chgData name="امل جميع" userId="48d2dacfd601c028" providerId="LiveId" clId="{0C844C3A-5BC6-4EEB-89E9-F6F38F8E0A49}" dt="2023-06-02T09:22:46.116" v="2836" actId="1076"/>
        <pc:sldMkLst>
          <pc:docMk/>
          <pc:sldMk cId="687649834" sldId="262"/>
        </pc:sldMkLst>
        <pc:spChg chg="mod">
          <ac:chgData name="امل جميع" userId="48d2dacfd601c028" providerId="LiveId" clId="{0C844C3A-5BC6-4EEB-89E9-F6F38F8E0A49}" dt="2023-06-02T09:22:41.288" v="2835" actId="14100"/>
          <ac:spMkLst>
            <pc:docMk/>
            <pc:sldMk cId="687649834" sldId="262"/>
            <ac:spMk id="2" creationId="{55023A01-1C11-3EAE-0D80-FE618A0879C0}"/>
          </ac:spMkLst>
        </pc:spChg>
        <pc:spChg chg="mod">
          <ac:chgData name="امل جميع" userId="48d2dacfd601c028" providerId="LiveId" clId="{0C844C3A-5BC6-4EEB-89E9-F6F38F8E0A49}" dt="2023-06-02T08:55:13.170" v="2644" actId="20577"/>
          <ac:spMkLst>
            <pc:docMk/>
            <pc:sldMk cId="687649834" sldId="262"/>
            <ac:spMk id="3" creationId="{B3E8BF45-2B37-B8DF-A431-34D93D826382}"/>
          </ac:spMkLst>
        </pc:spChg>
        <pc:picChg chg="add mod">
          <ac:chgData name="امل جميع" userId="48d2dacfd601c028" providerId="LiveId" clId="{0C844C3A-5BC6-4EEB-89E9-F6F38F8E0A49}" dt="2023-06-02T09:22:46.116" v="2836" actId="1076"/>
          <ac:picMkLst>
            <pc:docMk/>
            <pc:sldMk cId="687649834" sldId="262"/>
            <ac:picMk id="6" creationId="{4DEC317C-F09E-C179-B9F2-8A566022ACA6}"/>
          </ac:picMkLst>
        </pc:picChg>
      </pc:sldChg>
      <pc:sldChg chg="delSp modSp new mod modTransition">
        <pc:chgData name="امل جميع" userId="48d2dacfd601c028" providerId="LiveId" clId="{0C844C3A-5BC6-4EEB-89E9-F6F38F8E0A49}" dt="2023-06-02T09:23:44.133" v="2838" actId="20577"/>
        <pc:sldMkLst>
          <pc:docMk/>
          <pc:sldMk cId="1886483398" sldId="263"/>
        </pc:sldMkLst>
        <pc:spChg chg="mod">
          <ac:chgData name="امل جميع" userId="48d2dacfd601c028" providerId="LiveId" clId="{0C844C3A-5BC6-4EEB-89E9-F6F38F8E0A49}" dt="2023-06-02T09:23:44.133" v="2838" actId="20577"/>
          <ac:spMkLst>
            <pc:docMk/>
            <pc:sldMk cId="1886483398" sldId="263"/>
            <ac:spMk id="2" creationId="{18A9EF45-6D9C-1137-9223-6A60CE09509F}"/>
          </ac:spMkLst>
        </pc:spChg>
        <pc:spChg chg="del">
          <ac:chgData name="امل جميع" userId="48d2dacfd601c028" providerId="LiveId" clId="{0C844C3A-5BC6-4EEB-89E9-F6F38F8E0A49}" dt="2023-06-02T08:55:32.819" v="2646" actId="478"/>
          <ac:spMkLst>
            <pc:docMk/>
            <pc:sldMk cId="1886483398" sldId="263"/>
            <ac:spMk id="3" creationId="{C22DBA26-7AD0-266F-19D0-0833A8BF038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760FEC-CC87-4710-8458-D47ED7FDF7C6}" type="datetimeFigureOut">
              <a:rPr lang="en-US" smtClean="0"/>
              <a:t>6/2/2023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A5C0E8-193C-4420-AAC2-F14523C11FE6}" type="slidenum">
              <a:rPr lang="en-US" smtClean="0"/>
              <a:t>‹#›</a:t>
            </a:fld>
            <a:endParaRPr lang="en-US"/>
          </a:p>
        </p:txBody>
      </p:sp>
    </p:spTree>
    <p:extLst>
      <p:ext uri="{BB962C8B-B14F-4D97-AF65-F5344CB8AC3E}">
        <p14:creationId xmlns:p14="http://schemas.microsoft.com/office/powerpoint/2010/main" val="4021837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1A6F55-CCEC-4DFE-BFD2-8DE2C52DE6D1}" type="datetime1">
              <a:rPr lang="en-US" smtClean="0"/>
              <a:t>6/2/2023</a:t>
            </a:fld>
            <a:endParaRPr lang="en-US"/>
          </a:p>
        </p:txBody>
      </p:sp>
      <p:sp>
        <p:nvSpPr>
          <p:cNvPr id="5" name="Footer Placeholder 4"/>
          <p:cNvSpPr>
            <a:spLocks noGrp="1"/>
          </p:cNvSpPr>
          <p:nvPr>
            <p:ph type="ftr" sz="quarter" idx="11"/>
          </p:nvPr>
        </p:nvSpPr>
        <p:spPr/>
        <p:txBody>
          <a:bodyPr/>
          <a:lstStyle/>
          <a:p>
            <a:r>
              <a:rPr lang="ar-AE"/>
              <a:t>يونيو 2023           نادي الكتاب سجال</a:t>
            </a:r>
            <a:endParaRPr lang="en-US"/>
          </a:p>
        </p:txBody>
      </p:sp>
      <p:sp>
        <p:nvSpPr>
          <p:cNvPr id="6" name="Slide Number Placeholder 5"/>
          <p:cNvSpPr>
            <a:spLocks noGrp="1"/>
          </p:cNvSpPr>
          <p:nvPr>
            <p:ph type="sldNum" sz="quarter" idx="12"/>
          </p:nvPr>
        </p:nvSpPr>
        <p:spPr/>
        <p:txBody>
          <a:bodyPr/>
          <a:lstStyle/>
          <a:p>
            <a:fld id="{CED481BC-2D24-4A12-A6E1-F07BC80C5901}" type="slidenum">
              <a:rPr lang="en-US" smtClean="0"/>
              <a:t>‹#›</a:t>
            </a:fld>
            <a:endParaRPr lang="en-US"/>
          </a:p>
        </p:txBody>
      </p:sp>
    </p:spTree>
    <p:extLst>
      <p:ext uri="{BB962C8B-B14F-4D97-AF65-F5344CB8AC3E}">
        <p14:creationId xmlns:p14="http://schemas.microsoft.com/office/powerpoint/2010/main" val="2545935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A743C68-0787-470C-AB19-9B1ADA6692AB}" type="datetime1">
              <a:rPr lang="en-US" smtClean="0"/>
              <a:t>6/2/2023</a:t>
            </a:fld>
            <a:endParaRPr lang="en-US"/>
          </a:p>
        </p:txBody>
      </p:sp>
      <p:sp>
        <p:nvSpPr>
          <p:cNvPr id="5" name="Footer Placeholder 4"/>
          <p:cNvSpPr>
            <a:spLocks noGrp="1"/>
          </p:cNvSpPr>
          <p:nvPr>
            <p:ph type="ftr" sz="quarter" idx="11"/>
          </p:nvPr>
        </p:nvSpPr>
        <p:spPr/>
        <p:txBody>
          <a:bodyPr/>
          <a:lstStyle/>
          <a:p>
            <a:r>
              <a:rPr lang="ar-AE"/>
              <a:t>يونيو 2023           نادي الكتاب سجال</a:t>
            </a:r>
            <a:endParaRPr lang="en-US"/>
          </a:p>
        </p:txBody>
      </p:sp>
      <p:sp>
        <p:nvSpPr>
          <p:cNvPr id="6" name="Slide Number Placeholder 5"/>
          <p:cNvSpPr>
            <a:spLocks noGrp="1"/>
          </p:cNvSpPr>
          <p:nvPr>
            <p:ph type="sldNum" sz="quarter" idx="12"/>
          </p:nvPr>
        </p:nvSpPr>
        <p:spPr/>
        <p:txBody>
          <a:bodyPr/>
          <a:lstStyle/>
          <a:p>
            <a:fld id="{CED481BC-2D24-4A12-A6E1-F07BC80C5901}" type="slidenum">
              <a:rPr lang="en-US" smtClean="0"/>
              <a:t>‹#›</a:t>
            </a:fld>
            <a:endParaRPr lang="en-US"/>
          </a:p>
        </p:txBody>
      </p:sp>
    </p:spTree>
    <p:extLst>
      <p:ext uri="{BB962C8B-B14F-4D97-AF65-F5344CB8AC3E}">
        <p14:creationId xmlns:p14="http://schemas.microsoft.com/office/powerpoint/2010/main" val="3237914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7FAA01-12AE-49F5-8473-8FBAA8312DC1}" type="datetime1">
              <a:rPr lang="en-US" smtClean="0"/>
              <a:t>6/2/2023</a:t>
            </a:fld>
            <a:endParaRPr lang="en-US"/>
          </a:p>
        </p:txBody>
      </p:sp>
      <p:sp>
        <p:nvSpPr>
          <p:cNvPr id="5" name="Footer Placeholder 4"/>
          <p:cNvSpPr>
            <a:spLocks noGrp="1"/>
          </p:cNvSpPr>
          <p:nvPr>
            <p:ph type="ftr" sz="quarter" idx="11"/>
          </p:nvPr>
        </p:nvSpPr>
        <p:spPr/>
        <p:txBody>
          <a:bodyPr/>
          <a:lstStyle/>
          <a:p>
            <a:r>
              <a:rPr lang="ar-AE"/>
              <a:t>يونيو 2023           نادي الكتاب سجال</a:t>
            </a:r>
            <a:endParaRPr lang="en-US"/>
          </a:p>
        </p:txBody>
      </p:sp>
      <p:sp>
        <p:nvSpPr>
          <p:cNvPr id="6" name="Slide Number Placeholder 5"/>
          <p:cNvSpPr>
            <a:spLocks noGrp="1"/>
          </p:cNvSpPr>
          <p:nvPr>
            <p:ph type="sldNum" sz="quarter" idx="12"/>
          </p:nvPr>
        </p:nvSpPr>
        <p:spPr/>
        <p:txBody>
          <a:bodyPr/>
          <a:lstStyle/>
          <a:p>
            <a:fld id="{CED481BC-2D24-4A12-A6E1-F07BC80C5901}" type="slidenum">
              <a:rPr lang="en-US" smtClean="0"/>
              <a:t>‹#›</a:t>
            </a:fld>
            <a:endParaRPr lang="en-US"/>
          </a:p>
        </p:txBody>
      </p:sp>
    </p:spTree>
    <p:extLst>
      <p:ext uri="{BB962C8B-B14F-4D97-AF65-F5344CB8AC3E}">
        <p14:creationId xmlns:p14="http://schemas.microsoft.com/office/powerpoint/2010/main" val="2222609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8F0916-106E-4F5A-A75F-8E95948E6B5A}" type="datetime1">
              <a:rPr lang="en-US" smtClean="0"/>
              <a:t>6/2/2023</a:t>
            </a:fld>
            <a:endParaRPr lang="en-US"/>
          </a:p>
        </p:txBody>
      </p:sp>
      <p:sp>
        <p:nvSpPr>
          <p:cNvPr id="6" name="Footer Placeholder 5"/>
          <p:cNvSpPr>
            <a:spLocks noGrp="1"/>
          </p:cNvSpPr>
          <p:nvPr>
            <p:ph type="ftr" sz="quarter" idx="11"/>
          </p:nvPr>
        </p:nvSpPr>
        <p:spPr/>
        <p:txBody>
          <a:bodyPr/>
          <a:lstStyle/>
          <a:p>
            <a:r>
              <a:rPr lang="ar-AE"/>
              <a:t>يونيو 2023           نادي الكتاب سجال</a:t>
            </a:r>
            <a:endParaRPr lang="en-US"/>
          </a:p>
        </p:txBody>
      </p:sp>
      <p:sp>
        <p:nvSpPr>
          <p:cNvPr id="7" name="Slide Number Placeholder 6"/>
          <p:cNvSpPr>
            <a:spLocks noGrp="1"/>
          </p:cNvSpPr>
          <p:nvPr>
            <p:ph type="sldNum" sz="quarter" idx="12"/>
          </p:nvPr>
        </p:nvSpPr>
        <p:spPr/>
        <p:txBody>
          <a:bodyPr/>
          <a:lstStyle/>
          <a:p>
            <a:fld id="{CED481BC-2D24-4A12-A6E1-F07BC80C5901}" type="slidenum">
              <a:rPr lang="en-US" smtClean="0"/>
              <a:t>‹#›</a:t>
            </a:fld>
            <a:endParaRPr lang="en-US"/>
          </a:p>
        </p:txBody>
      </p:sp>
    </p:spTree>
    <p:extLst>
      <p:ext uri="{BB962C8B-B14F-4D97-AF65-F5344CB8AC3E}">
        <p14:creationId xmlns:p14="http://schemas.microsoft.com/office/powerpoint/2010/main" val="2991867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372505-19E4-4665-A1F6-03ABD1469DEB}" type="datetime1">
              <a:rPr lang="en-US" smtClean="0"/>
              <a:t>6/2/2023</a:t>
            </a:fld>
            <a:endParaRPr lang="en-US"/>
          </a:p>
        </p:txBody>
      </p:sp>
      <p:sp>
        <p:nvSpPr>
          <p:cNvPr id="8" name="Footer Placeholder 7"/>
          <p:cNvSpPr>
            <a:spLocks noGrp="1"/>
          </p:cNvSpPr>
          <p:nvPr>
            <p:ph type="ftr" sz="quarter" idx="11"/>
          </p:nvPr>
        </p:nvSpPr>
        <p:spPr/>
        <p:txBody>
          <a:bodyPr/>
          <a:lstStyle/>
          <a:p>
            <a:r>
              <a:rPr lang="ar-AE"/>
              <a:t>يونيو 2023           نادي الكتاب سجال</a:t>
            </a:r>
            <a:endParaRPr lang="en-US"/>
          </a:p>
        </p:txBody>
      </p:sp>
      <p:sp>
        <p:nvSpPr>
          <p:cNvPr id="9" name="Slide Number Placeholder 8"/>
          <p:cNvSpPr>
            <a:spLocks noGrp="1"/>
          </p:cNvSpPr>
          <p:nvPr>
            <p:ph type="sldNum" sz="quarter" idx="12"/>
          </p:nvPr>
        </p:nvSpPr>
        <p:spPr/>
        <p:txBody>
          <a:bodyPr/>
          <a:lstStyle/>
          <a:p>
            <a:fld id="{CED481BC-2D24-4A12-A6E1-F07BC80C5901}" type="slidenum">
              <a:rPr lang="en-US" smtClean="0"/>
              <a:t>‹#›</a:t>
            </a:fld>
            <a:endParaRPr lang="en-US"/>
          </a:p>
        </p:txBody>
      </p:sp>
    </p:spTree>
    <p:extLst>
      <p:ext uri="{BB962C8B-B14F-4D97-AF65-F5344CB8AC3E}">
        <p14:creationId xmlns:p14="http://schemas.microsoft.com/office/powerpoint/2010/main" val="78603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E7AF980C-CFEB-4407-AF58-392DB168675C}" type="datetime1">
              <a:rPr lang="en-US" smtClean="0"/>
              <a:t>6/2/2023</a:t>
            </a:fld>
            <a:endParaRPr lang="en-US"/>
          </a:p>
        </p:txBody>
      </p:sp>
      <p:sp>
        <p:nvSpPr>
          <p:cNvPr id="5" name="Footer Placeholder 3"/>
          <p:cNvSpPr>
            <a:spLocks noGrp="1"/>
          </p:cNvSpPr>
          <p:nvPr>
            <p:ph type="ftr" sz="quarter" idx="11"/>
          </p:nvPr>
        </p:nvSpPr>
        <p:spPr/>
        <p:txBody>
          <a:bodyPr/>
          <a:lstStyle/>
          <a:p>
            <a:r>
              <a:rPr lang="ar-AE"/>
              <a:t>يونيو 2023           نادي الكتاب سجال</a:t>
            </a:r>
            <a:endParaRPr lang="en-US"/>
          </a:p>
        </p:txBody>
      </p:sp>
      <p:sp>
        <p:nvSpPr>
          <p:cNvPr id="6" name="Slide Number Placeholder 4"/>
          <p:cNvSpPr>
            <a:spLocks noGrp="1"/>
          </p:cNvSpPr>
          <p:nvPr>
            <p:ph type="sldNum" sz="quarter" idx="12"/>
          </p:nvPr>
        </p:nvSpPr>
        <p:spPr/>
        <p:txBody>
          <a:bodyPr/>
          <a:lstStyle/>
          <a:p>
            <a:fld id="{CED481BC-2D24-4A12-A6E1-F07BC80C5901}" type="slidenum">
              <a:rPr lang="en-US" smtClean="0"/>
              <a:t>‹#›</a:t>
            </a:fld>
            <a:endParaRPr lang="en-US"/>
          </a:p>
        </p:txBody>
      </p:sp>
    </p:spTree>
    <p:extLst>
      <p:ext uri="{BB962C8B-B14F-4D97-AF65-F5344CB8AC3E}">
        <p14:creationId xmlns:p14="http://schemas.microsoft.com/office/powerpoint/2010/main" val="2111636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34FA079-4FEE-4415-ADD1-C21142FC11DA}" type="datetime1">
              <a:rPr lang="en-US" smtClean="0"/>
              <a:t>6/2/2023</a:t>
            </a:fld>
            <a:endParaRPr lang="en-US"/>
          </a:p>
        </p:txBody>
      </p:sp>
      <p:sp>
        <p:nvSpPr>
          <p:cNvPr id="5" name="Footer Placeholder 2"/>
          <p:cNvSpPr>
            <a:spLocks noGrp="1"/>
          </p:cNvSpPr>
          <p:nvPr>
            <p:ph type="ftr" sz="quarter" idx="11"/>
          </p:nvPr>
        </p:nvSpPr>
        <p:spPr/>
        <p:txBody>
          <a:bodyPr/>
          <a:lstStyle/>
          <a:p>
            <a:r>
              <a:rPr lang="ar-AE"/>
              <a:t>يونيو 2023           نادي الكتاب سجال</a:t>
            </a:r>
            <a:endParaRPr lang="en-US"/>
          </a:p>
        </p:txBody>
      </p:sp>
      <p:sp>
        <p:nvSpPr>
          <p:cNvPr id="6" name="Slide Number Placeholder 3"/>
          <p:cNvSpPr>
            <a:spLocks noGrp="1"/>
          </p:cNvSpPr>
          <p:nvPr>
            <p:ph type="sldNum" sz="quarter" idx="12"/>
          </p:nvPr>
        </p:nvSpPr>
        <p:spPr/>
        <p:txBody>
          <a:bodyPr/>
          <a:lstStyle/>
          <a:p>
            <a:fld id="{CED481BC-2D24-4A12-A6E1-F07BC80C5901}" type="slidenum">
              <a:rPr lang="en-US" smtClean="0"/>
              <a:t>‹#›</a:t>
            </a:fld>
            <a:endParaRPr lang="en-US"/>
          </a:p>
        </p:txBody>
      </p:sp>
    </p:spTree>
    <p:extLst>
      <p:ext uri="{BB962C8B-B14F-4D97-AF65-F5344CB8AC3E}">
        <p14:creationId xmlns:p14="http://schemas.microsoft.com/office/powerpoint/2010/main" val="2339085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908007F5-8A19-4AAD-8278-505438BDD8D8}" type="datetime1">
              <a:rPr lang="en-US" smtClean="0"/>
              <a:t>6/2/2023</a:t>
            </a:fld>
            <a:endParaRPr lang="en-US"/>
          </a:p>
        </p:txBody>
      </p:sp>
      <p:sp>
        <p:nvSpPr>
          <p:cNvPr id="5" name="Footer Placeholder 5"/>
          <p:cNvSpPr>
            <a:spLocks noGrp="1"/>
          </p:cNvSpPr>
          <p:nvPr>
            <p:ph type="ftr" sz="quarter" idx="11"/>
          </p:nvPr>
        </p:nvSpPr>
        <p:spPr/>
        <p:txBody>
          <a:bodyPr/>
          <a:lstStyle/>
          <a:p>
            <a:r>
              <a:rPr lang="ar-AE"/>
              <a:t>يونيو 2023           نادي الكتاب سجال</a:t>
            </a:r>
            <a:endParaRPr lang="en-US"/>
          </a:p>
        </p:txBody>
      </p:sp>
      <p:sp>
        <p:nvSpPr>
          <p:cNvPr id="6" name="Slide Number Placeholder 6"/>
          <p:cNvSpPr>
            <a:spLocks noGrp="1"/>
          </p:cNvSpPr>
          <p:nvPr>
            <p:ph type="sldNum" sz="quarter" idx="12"/>
          </p:nvPr>
        </p:nvSpPr>
        <p:spPr/>
        <p:txBody>
          <a:bodyPr/>
          <a:lstStyle/>
          <a:p>
            <a:fld id="{CED481BC-2D24-4A12-A6E1-F07BC80C5901}" type="slidenum">
              <a:rPr lang="en-US" smtClean="0"/>
              <a:t>‹#›</a:t>
            </a:fld>
            <a:endParaRPr lang="en-US"/>
          </a:p>
        </p:txBody>
      </p:sp>
    </p:spTree>
    <p:extLst>
      <p:ext uri="{BB962C8B-B14F-4D97-AF65-F5344CB8AC3E}">
        <p14:creationId xmlns:p14="http://schemas.microsoft.com/office/powerpoint/2010/main" val="2472061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2AD469-CF2A-48F0-9E93-B045F112B757}" type="datetime1">
              <a:rPr lang="en-US" smtClean="0"/>
              <a:t>6/2/2023</a:t>
            </a:fld>
            <a:endParaRPr lang="en-US"/>
          </a:p>
        </p:txBody>
      </p:sp>
      <p:sp>
        <p:nvSpPr>
          <p:cNvPr id="6" name="Footer Placeholder 5"/>
          <p:cNvSpPr>
            <a:spLocks noGrp="1"/>
          </p:cNvSpPr>
          <p:nvPr>
            <p:ph type="ftr" sz="quarter" idx="11"/>
          </p:nvPr>
        </p:nvSpPr>
        <p:spPr/>
        <p:txBody>
          <a:bodyPr/>
          <a:lstStyle/>
          <a:p>
            <a:r>
              <a:rPr lang="ar-AE"/>
              <a:t>يونيو 2023           نادي الكتاب سجال</a:t>
            </a:r>
            <a:endParaRPr lang="en-US"/>
          </a:p>
        </p:txBody>
      </p:sp>
      <p:sp>
        <p:nvSpPr>
          <p:cNvPr id="7" name="Slide Number Placeholder 6"/>
          <p:cNvSpPr>
            <a:spLocks noGrp="1"/>
          </p:cNvSpPr>
          <p:nvPr>
            <p:ph type="sldNum" sz="quarter" idx="12"/>
          </p:nvPr>
        </p:nvSpPr>
        <p:spPr/>
        <p:txBody>
          <a:bodyPr/>
          <a:lstStyle/>
          <a:p>
            <a:fld id="{CED481BC-2D24-4A12-A6E1-F07BC80C5901}" type="slidenum">
              <a:rPr lang="en-US" smtClean="0"/>
              <a:t>‹#›</a:t>
            </a:fld>
            <a:endParaRPr lang="en-US"/>
          </a:p>
        </p:txBody>
      </p:sp>
    </p:spTree>
    <p:extLst>
      <p:ext uri="{BB962C8B-B14F-4D97-AF65-F5344CB8AC3E}">
        <p14:creationId xmlns:p14="http://schemas.microsoft.com/office/powerpoint/2010/main" val="1866537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F2D08B-C5EE-4896-91A9-C23154A46896}" type="datetime1">
              <a:rPr lang="en-US" smtClean="0"/>
              <a:t>6/2/2023</a:t>
            </a:fld>
            <a:endParaRPr lang="en-US"/>
          </a:p>
        </p:txBody>
      </p:sp>
      <p:sp>
        <p:nvSpPr>
          <p:cNvPr id="6" name="Footer Placeholder 5"/>
          <p:cNvSpPr>
            <a:spLocks noGrp="1"/>
          </p:cNvSpPr>
          <p:nvPr>
            <p:ph type="ftr" sz="quarter" idx="11"/>
          </p:nvPr>
        </p:nvSpPr>
        <p:spPr/>
        <p:txBody>
          <a:bodyPr/>
          <a:lstStyle/>
          <a:p>
            <a:r>
              <a:rPr lang="ar-AE"/>
              <a:t>يونيو 2023           نادي الكتاب سجال</a:t>
            </a:r>
            <a:endParaRPr lang="en-US"/>
          </a:p>
        </p:txBody>
      </p:sp>
      <p:sp>
        <p:nvSpPr>
          <p:cNvPr id="7" name="Slide Number Placeholder 6"/>
          <p:cNvSpPr>
            <a:spLocks noGrp="1"/>
          </p:cNvSpPr>
          <p:nvPr>
            <p:ph type="sldNum" sz="quarter" idx="12"/>
          </p:nvPr>
        </p:nvSpPr>
        <p:spPr/>
        <p:txBody>
          <a:bodyPr/>
          <a:lstStyle/>
          <a:p>
            <a:fld id="{CED481BC-2D24-4A12-A6E1-F07BC80C5901}" type="slidenum">
              <a:rPr lang="en-US" smtClean="0"/>
              <a:t>‹#›</a:t>
            </a:fld>
            <a:endParaRPr lang="en-US"/>
          </a:p>
        </p:txBody>
      </p:sp>
    </p:spTree>
    <p:extLst>
      <p:ext uri="{BB962C8B-B14F-4D97-AF65-F5344CB8AC3E}">
        <p14:creationId xmlns:p14="http://schemas.microsoft.com/office/powerpoint/2010/main" val="3033507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527D46B-FC31-40AE-B592-1C6327BFEC3A}" type="datetime1">
              <a:rPr lang="en-US" smtClean="0"/>
              <a:t>6/2/2023</a:t>
            </a:fld>
            <a:endParaRPr lang="en-US"/>
          </a:p>
        </p:txBody>
      </p:sp>
      <p:sp>
        <p:nvSpPr>
          <p:cNvPr id="5" name="Footer Placeholder 4"/>
          <p:cNvSpPr>
            <a:spLocks noGrp="1"/>
          </p:cNvSpPr>
          <p:nvPr>
            <p:ph type="ftr" sz="quarter" idx="11"/>
          </p:nvPr>
        </p:nvSpPr>
        <p:spPr/>
        <p:txBody>
          <a:bodyPr/>
          <a:lstStyle/>
          <a:p>
            <a:r>
              <a:rPr lang="ar-AE"/>
              <a:t>يونيو 2023           نادي الكتاب سجال</a:t>
            </a:r>
            <a:endParaRPr lang="en-US"/>
          </a:p>
        </p:txBody>
      </p:sp>
      <p:sp>
        <p:nvSpPr>
          <p:cNvPr id="6" name="Slide Number Placeholder 5"/>
          <p:cNvSpPr>
            <a:spLocks noGrp="1"/>
          </p:cNvSpPr>
          <p:nvPr>
            <p:ph type="sldNum" sz="quarter" idx="12"/>
          </p:nvPr>
        </p:nvSpPr>
        <p:spPr/>
        <p:txBody>
          <a:bodyPr/>
          <a:lstStyle/>
          <a:p>
            <a:fld id="{CED481BC-2D24-4A12-A6E1-F07BC80C5901}" type="slidenum">
              <a:rPr lang="en-US" smtClean="0"/>
              <a:t>‹#›</a:t>
            </a:fld>
            <a:endParaRPr lang="en-US"/>
          </a:p>
        </p:txBody>
      </p:sp>
    </p:spTree>
    <p:extLst>
      <p:ext uri="{BB962C8B-B14F-4D97-AF65-F5344CB8AC3E}">
        <p14:creationId xmlns:p14="http://schemas.microsoft.com/office/powerpoint/2010/main" val="3830020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064597D-C490-4EF3-A64C-5A2537A5E9EF}" type="datetime1">
              <a:rPr lang="en-US" smtClean="0"/>
              <a:t>6/2/2023</a:t>
            </a:fld>
            <a:endParaRPr lang="en-US"/>
          </a:p>
        </p:txBody>
      </p:sp>
      <p:sp>
        <p:nvSpPr>
          <p:cNvPr id="5" name="Footer Placeholder 4"/>
          <p:cNvSpPr>
            <a:spLocks noGrp="1"/>
          </p:cNvSpPr>
          <p:nvPr>
            <p:ph type="ftr" sz="quarter" idx="11"/>
          </p:nvPr>
        </p:nvSpPr>
        <p:spPr/>
        <p:txBody>
          <a:bodyPr/>
          <a:lstStyle/>
          <a:p>
            <a:r>
              <a:rPr lang="ar-AE"/>
              <a:t>يونيو 2023           نادي الكتاب سجال</a:t>
            </a:r>
            <a:endParaRPr lang="en-US"/>
          </a:p>
        </p:txBody>
      </p:sp>
      <p:sp>
        <p:nvSpPr>
          <p:cNvPr id="6" name="Slide Number Placeholder 5"/>
          <p:cNvSpPr>
            <a:spLocks noGrp="1"/>
          </p:cNvSpPr>
          <p:nvPr>
            <p:ph type="sldNum" sz="quarter" idx="12"/>
          </p:nvPr>
        </p:nvSpPr>
        <p:spPr/>
        <p:txBody>
          <a:bodyPr/>
          <a:lstStyle/>
          <a:p>
            <a:fld id="{CED481BC-2D24-4A12-A6E1-F07BC80C5901}" type="slidenum">
              <a:rPr lang="en-US" smtClean="0"/>
              <a:t>‹#›</a:t>
            </a:fld>
            <a:endParaRPr lang="en-US"/>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44157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B122EB-00BD-4ADA-8BB8-48A2EB9C3983}" type="datetime1">
              <a:rPr lang="en-US" smtClean="0"/>
              <a:t>6/2/2023</a:t>
            </a:fld>
            <a:endParaRPr lang="en-US"/>
          </a:p>
        </p:txBody>
      </p:sp>
      <p:sp>
        <p:nvSpPr>
          <p:cNvPr id="5" name="Footer Placeholder 4"/>
          <p:cNvSpPr>
            <a:spLocks noGrp="1"/>
          </p:cNvSpPr>
          <p:nvPr>
            <p:ph type="ftr" sz="quarter" idx="11"/>
          </p:nvPr>
        </p:nvSpPr>
        <p:spPr/>
        <p:txBody>
          <a:bodyPr/>
          <a:lstStyle/>
          <a:p>
            <a:r>
              <a:rPr lang="ar-AE"/>
              <a:t>يونيو 2023           نادي الكتاب سجال</a:t>
            </a:r>
            <a:endParaRPr lang="en-US"/>
          </a:p>
        </p:txBody>
      </p:sp>
      <p:sp>
        <p:nvSpPr>
          <p:cNvPr id="6" name="Slide Number Placeholder 5"/>
          <p:cNvSpPr>
            <a:spLocks noGrp="1"/>
          </p:cNvSpPr>
          <p:nvPr>
            <p:ph type="sldNum" sz="quarter" idx="12"/>
          </p:nvPr>
        </p:nvSpPr>
        <p:spPr/>
        <p:txBody>
          <a:bodyPr/>
          <a:lstStyle/>
          <a:p>
            <a:fld id="{CED481BC-2D24-4A12-A6E1-F07BC80C5901}" type="slidenum">
              <a:rPr lang="en-US" smtClean="0"/>
              <a:t>‹#›</a:t>
            </a:fld>
            <a:endParaRPr lang="en-US"/>
          </a:p>
        </p:txBody>
      </p:sp>
    </p:spTree>
    <p:extLst>
      <p:ext uri="{BB962C8B-B14F-4D97-AF65-F5344CB8AC3E}">
        <p14:creationId xmlns:p14="http://schemas.microsoft.com/office/powerpoint/2010/main" val="40933955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EAE97B9-8DB6-469A-86C4-A1F0520300B8}" type="datetime1">
              <a:rPr lang="en-US" smtClean="0"/>
              <a:t>6/2/2023</a:t>
            </a:fld>
            <a:endParaRPr lang="en-US"/>
          </a:p>
        </p:txBody>
      </p:sp>
      <p:sp>
        <p:nvSpPr>
          <p:cNvPr id="4" name="Footer Placeholder 4"/>
          <p:cNvSpPr>
            <a:spLocks noGrp="1"/>
          </p:cNvSpPr>
          <p:nvPr>
            <p:ph type="ftr" sz="quarter" idx="11"/>
          </p:nvPr>
        </p:nvSpPr>
        <p:spPr/>
        <p:txBody>
          <a:bodyPr/>
          <a:lstStyle/>
          <a:p>
            <a:r>
              <a:rPr lang="ar-AE"/>
              <a:t>يونيو 2023           نادي الكتاب سجال</a:t>
            </a:r>
            <a:endParaRPr lang="en-US"/>
          </a:p>
        </p:txBody>
      </p:sp>
      <p:sp>
        <p:nvSpPr>
          <p:cNvPr id="6" name="Slide Number Placeholder 5"/>
          <p:cNvSpPr>
            <a:spLocks noGrp="1"/>
          </p:cNvSpPr>
          <p:nvPr>
            <p:ph type="sldNum" sz="quarter" idx="12"/>
          </p:nvPr>
        </p:nvSpPr>
        <p:spPr/>
        <p:txBody>
          <a:bodyPr/>
          <a:lstStyle/>
          <a:p>
            <a:fld id="{CED481BC-2D24-4A12-A6E1-F07BC80C5901}" type="slidenum">
              <a:rPr lang="en-US" smtClean="0"/>
              <a:t>‹#›</a:t>
            </a:fld>
            <a:endParaRPr lang="en-US"/>
          </a:p>
        </p:txBody>
      </p:sp>
    </p:spTree>
    <p:extLst>
      <p:ext uri="{BB962C8B-B14F-4D97-AF65-F5344CB8AC3E}">
        <p14:creationId xmlns:p14="http://schemas.microsoft.com/office/powerpoint/2010/main" val="27830830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6DE7875-2CBB-4E42-ADF0-5BE71B614330}" type="datetime1">
              <a:rPr lang="en-US" smtClean="0"/>
              <a:t>6/2/2023</a:t>
            </a:fld>
            <a:endParaRPr lang="en-US"/>
          </a:p>
        </p:txBody>
      </p:sp>
      <p:sp>
        <p:nvSpPr>
          <p:cNvPr id="4" name="Footer Placeholder 4"/>
          <p:cNvSpPr>
            <a:spLocks noGrp="1"/>
          </p:cNvSpPr>
          <p:nvPr>
            <p:ph type="ftr" sz="quarter" idx="11"/>
          </p:nvPr>
        </p:nvSpPr>
        <p:spPr/>
        <p:txBody>
          <a:bodyPr/>
          <a:lstStyle/>
          <a:p>
            <a:r>
              <a:rPr lang="ar-AE"/>
              <a:t>يونيو 2023           نادي الكتاب سجال</a:t>
            </a:r>
            <a:endParaRPr lang="en-US"/>
          </a:p>
        </p:txBody>
      </p:sp>
      <p:sp>
        <p:nvSpPr>
          <p:cNvPr id="6" name="Slide Number Placeholder 5"/>
          <p:cNvSpPr>
            <a:spLocks noGrp="1"/>
          </p:cNvSpPr>
          <p:nvPr>
            <p:ph type="sldNum" sz="quarter" idx="12"/>
          </p:nvPr>
        </p:nvSpPr>
        <p:spPr/>
        <p:txBody>
          <a:bodyPr/>
          <a:lstStyle/>
          <a:p>
            <a:fld id="{CED481BC-2D24-4A12-A6E1-F07BC80C5901}" type="slidenum">
              <a:rPr lang="en-US" smtClean="0"/>
              <a:t>‹#›</a:t>
            </a:fld>
            <a:endParaRPr lang="en-US"/>
          </a:p>
        </p:txBody>
      </p:sp>
    </p:spTree>
    <p:extLst>
      <p:ext uri="{BB962C8B-B14F-4D97-AF65-F5344CB8AC3E}">
        <p14:creationId xmlns:p14="http://schemas.microsoft.com/office/powerpoint/2010/main" val="38666451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40D41F-6CA0-4C05-96EC-86EA1E70453F}" type="datetime1">
              <a:rPr lang="en-US" smtClean="0"/>
              <a:t>6/2/2023</a:t>
            </a:fld>
            <a:endParaRPr lang="en-US"/>
          </a:p>
        </p:txBody>
      </p:sp>
      <p:sp>
        <p:nvSpPr>
          <p:cNvPr id="5" name="Footer Placeholder 4"/>
          <p:cNvSpPr>
            <a:spLocks noGrp="1"/>
          </p:cNvSpPr>
          <p:nvPr>
            <p:ph type="ftr" sz="quarter" idx="11"/>
          </p:nvPr>
        </p:nvSpPr>
        <p:spPr/>
        <p:txBody>
          <a:bodyPr/>
          <a:lstStyle/>
          <a:p>
            <a:r>
              <a:rPr lang="ar-AE"/>
              <a:t>يونيو 2023           نادي الكتاب سجال</a:t>
            </a:r>
            <a:endParaRPr lang="en-US"/>
          </a:p>
        </p:txBody>
      </p:sp>
      <p:sp>
        <p:nvSpPr>
          <p:cNvPr id="6" name="Slide Number Placeholder 5"/>
          <p:cNvSpPr>
            <a:spLocks noGrp="1"/>
          </p:cNvSpPr>
          <p:nvPr>
            <p:ph type="sldNum" sz="quarter" idx="12"/>
          </p:nvPr>
        </p:nvSpPr>
        <p:spPr/>
        <p:txBody>
          <a:bodyPr/>
          <a:lstStyle/>
          <a:p>
            <a:fld id="{CED481BC-2D24-4A12-A6E1-F07BC80C5901}" type="slidenum">
              <a:rPr lang="en-US" smtClean="0"/>
              <a:t>‹#›</a:t>
            </a:fld>
            <a:endParaRPr lang="en-US"/>
          </a:p>
        </p:txBody>
      </p:sp>
    </p:spTree>
    <p:extLst>
      <p:ext uri="{BB962C8B-B14F-4D97-AF65-F5344CB8AC3E}">
        <p14:creationId xmlns:p14="http://schemas.microsoft.com/office/powerpoint/2010/main" val="2760008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11B629-2BD8-4D73-8EAC-423AA66C5F49}" type="datetime1">
              <a:rPr lang="en-US" smtClean="0"/>
              <a:t>6/2/2023</a:t>
            </a:fld>
            <a:endParaRPr lang="en-US"/>
          </a:p>
        </p:txBody>
      </p:sp>
      <p:sp>
        <p:nvSpPr>
          <p:cNvPr id="5" name="Footer Placeholder 4"/>
          <p:cNvSpPr>
            <a:spLocks noGrp="1"/>
          </p:cNvSpPr>
          <p:nvPr>
            <p:ph type="ftr" sz="quarter" idx="11"/>
          </p:nvPr>
        </p:nvSpPr>
        <p:spPr/>
        <p:txBody>
          <a:bodyPr/>
          <a:lstStyle/>
          <a:p>
            <a:r>
              <a:rPr lang="ar-AE"/>
              <a:t>يونيو 2023           نادي الكتاب سجال</a:t>
            </a:r>
            <a:endParaRPr lang="en-US"/>
          </a:p>
        </p:txBody>
      </p:sp>
      <p:sp>
        <p:nvSpPr>
          <p:cNvPr id="6" name="Slide Number Placeholder 5"/>
          <p:cNvSpPr>
            <a:spLocks noGrp="1"/>
          </p:cNvSpPr>
          <p:nvPr>
            <p:ph type="sldNum" sz="quarter" idx="12"/>
          </p:nvPr>
        </p:nvSpPr>
        <p:spPr/>
        <p:txBody>
          <a:bodyPr/>
          <a:lstStyle/>
          <a:p>
            <a:fld id="{CED481BC-2D24-4A12-A6E1-F07BC80C5901}" type="slidenum">
              <a:rPr lang="en-US" smtClean="0"/>
              <a:t>‹#›</a:t>
            </a:fld>
            <a:endParaRPr lang="en-US"/>
          </a:p>
        </p:txBody>
      </p:sp>
    </p:spTree>
    <p:extLst>
      <p:ext uri="{BB962C8B-B14F-4D97-AF65-F5344CB8AC3E}">
        <p14:creationId xmlns:p14="http://schemas.microsoft.com/office/powerpoint/2010/main" val="2003968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106C9C8-DD83-435D-B9A9-4F24497D45CE}" type="datetime1">
              <a:rPr lang="en-US" smtClean="0"/>
              <a:t>6/2/2023</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ar-AE"/>
              <a:t>يونيو 2023           نادي الكتاب سجال</a:t>
            </a:r>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ED481BC-2D24-4A12-A6E1-F07BC80C5901}" type="slidenum">
              <a:rPr lang="en-US" smtClean="0"/>
              <a:t>‹#›</a:t>
            </a:fld>
            <a:endParaRPr lang="en-US"/>
          </a:p>
        </p:txBody>
      </p:sp>
    </p:spTree>
    <p:extLst>
      <p:ext uri="{BB962C8B-B14F-4D97-AF65-F5344CB8AC3E}">
        <p14:creationId xmlns:p14="http://schemas.microsoft.com/office/powerpoint/2010/main" val="1132814588"/>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hf sldNum="0" hd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flickr.com/photos/eoskins/8724847630/" TargetMode="External"/><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61000" b="-6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F5CAE-04CF-D04F-0D04-828FA6FE26D6}"/>
              </a:ext>
            </a:extLst>
          </p:cNvPr>
          <p:cNvSpPr>
            <a:spLocks noGrp="1"/>
          </p:cNvSpPr>
          <p:nvPr>
            <p:ph type="ctrTitle"/>
          </p:nvPr>
        </p:nvSpPr>
        <p:spPr>
          <a:xfrm>
            <a:off x="906816" y="2626427"/>
            <a:ext cx="8742281" cy="1348381"/>
          </a:xfrm>
          <a:scene3d>
            <a:camera prst="orthographicFront"/>
            <a:lightRig rig="threePt" dir="t"/>
          </a:scene3d>
          <a:sp3d>
            <a:bevelT/>
          </a:sp3d>
        </p:spPr>
        <p:txBody>
          <a:bodyPr/>
          <a:lstStyle/>
          <a:p>
            <a:pPr algn="ctr" rtl="1"/>
            <a:r>
              <a:rPr lang="ar-AE" dirty="0">
                <a:effectLst>
                  <a:outerShdw blurRad="38100" dist="38100" dir="2700000" algn="tl">
                    <a:srgbClr val="000000">
                      <a:alpha val="43137"/>
                    </a:srgbClr>
                  </a:outerShdw>
                </a:effectLst>
              </a:rPr>
              <a:t>فرسان </a:t>
            </a:r>
            <a:r>
              <a:rPr lang="en-US" dirty="0">
                <a:effectLst>
                  <a:outerShdw blurRad="38100" dist="38100" dir="2700000" algn="tl">
                    <a:srgbClr val="000000">
                      <a:alpha val="43137"/>
                    </a:srgbClr>
                  </a:outerShdw>
                </a:effectLst>
              </a:rPr>
              <a:t>          </a:t>
            </a:r>
            <a:r>
              <a:rPr lang="ar-AE" dirty="0">
                <a:effectLst>
                  <a:outerShdw blurRad="38100" dist="38100" dir="2700000" algn="tl">
                    <a:srgbClr val="000000">
                      <a:alpha val="43137"/>
                    </a:srgbClr>
                  </a:outerShdw>
                </a:effectLst>
              </a:rPr>
              <a:t>يونيو </a:t>
            </a:r>
            <a:r>
              <a:rPr lang="ar-AE" dirty="0"/>
              <a:t>2023</a:t>
            </a:r>
            <a:endParaRPr lang="en-US" dirty="0"/>
          </a:p>
        </p:txBody>
      </p:sp>
      <p:sp>
        <p:nvSpPr>
          <p:cNvPr id="3" name="Subtitle 2">
            <a:extLst>
              <a:ext uri="{FF2B5EF4-FFF2-40B4-BE49-F238E27FC236}">
                <a16:creationId xmlns:a16="http://schemas.microsoft.com/office/drawing/2014/main" id="{80F47F0A-A357-2C5C-6E19-EAC662794AE6}"/>
              </a:ext>
            </a:extLst>
          </p:cNvPr>
          <p:cNvSpPr>
            <a:spLocks noGrp="1"/>
          </p:cNvSpPr>
          <p:nvPr>
            <p:ph type="subTitle" idx="1"/>
          </p:nvPr>
        </p:nvSpPr>
        <p:spPr/>
        <p:txBody>
          <a:bodyPr/>
          <a:lstStyle/>
          <a:p>
            <a:r>
              <a:rPr lang="ar-AE" dirty="0"/>
              <a:t>اقرأ لتغدو.. إنسان أجمل</a:t>
            </a:r>
            <a:endParaRPr lang="en-US" dirty="0"/>
          </a:p>
        </p:txBody>
      </p:sp>
      <p:sp>
        <p:nvSpPr>
          <p:cNvPr id="4" name="Footer Placeholder 3">
            <a:extLst>
              <a:ext uri="{FF2B5EF4-FFF2-40B4-BE49-F238E27FC236}">
                <a16:creationId xmlns:a16="http://schemas.microsoft.com/office/drawing/2014/main" id="{427AB550-8E53-C92E-1BF1-CBF102E89D0C}"/>
              </a:ext>
            </a:extLst>
          </p:cNvPr>
          <p:cNvSpPr>
            <a:spLocks noGrp="1"/>
          </p:cNvSpPr>
          <p:nvPr>
            <p:ph type="ftr" sz="quarter" idx="11"/>
          </p:nvPr>
        </p:nvSpPr>
        <p:spPr/>
        <p:txBody>
          <a:bodyPr/>
          <a:lstStyle/>
          <a:p>
            <a:r>
              <a:rPr lang="ar-AE"/>
              <a:t>يونيو 2023           نادي الكتاب سجال</a:t>
            </a:r>
            <a:endParaRPr lang="en-US"/>
          </a:p>
        </p:txBody>
      </p:sp>
    </p:spTree>
    <p:extLst>
      <p:ext uri="{BB962C8B-B14F-4D97-AF65-F5344CB8AC3E}">
        <p14:creationId xmlns:p14="http://schemas.microsoft.com/office/powerpoint/2010/main" val="408454681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EA217-34C3-D12B-ED52-5036A2BD1BB7}"/>
              </a:ext>
            </a:extLst>
          </p:cNvPr>
          <p:cNvSpPr>
            <a:spLocks noGrp="1"/>
          </p:cNvSpPr>
          <p:nvPr>
            <p:ph type="title"/>
          </p:nvPr>
        </p:nvSpPr>
        <p:spPr>
          <a:xfrm>
            <a:off x="8409709" y="683620"/>
            <a:ext cx="1890507" cy="937218"/>
          </a:xfrm>
        </p:spPr>
        <p:txBody>
          <a:bodyPr/>
          <a:lstStyle/>
          <a:p>
            <a:pPr algn="r" rtl="1"/>
            <a:r>
              <a:rPr lang="ar-AE" dirty="0">
                <a:solidFill>
                  <a:schemeClr val="tx2">
                    <a:lumMod val="90000"/>
                  </a:schemeClr>
                </a:solidFill>
                <a:effectLst>
                  <a:outerShdw blurRad="38100" dist="38100" dir="2700000" algn="tl">
                    <a:srgbClr val="000000">
                      <a:alpha val="43137"/>
                    </a:srgbClr>
                  </a:outerShdw>
                </a:effectLst>
              </a:rPr>
              <a:t>أبنوسي</a:t>
            </a:r>
            <a:endParaRPr lang="en-US" dirty="0">
              <a:solidFill>
                <a:schemeClr val="tx2">
                  <a:lumMod val="90000"/>
                </a:schemeClr>
              </a:solidFill>
              <a:effectLst>
                <a:outerShdw blurRad="38100" dist="38100" dir="2700000" algn="tl">
                  <a:srgbClr val="000000">
                    <a:alpha val="43137"/>
                  </a:srgbClr>
                </a:outerShdw>
              </a:effectLst>
            </a:endParaRPr>
          </a:p>
        </p:txBody>
      </p:sp>
      <p:pic>
        <p:nvPicPr>
          <p:cNvPr id="5" name="Content Placeholder 4">
            <a:extLst>
              <a:ext uri="{FF2B5EF4-FFF2-40B4-BE49-F238E27FC236}">
                <a16:creationId xmlns:a16="http://schemas.microsoft.com/office/drawing/2014/main" id="{DAA534EB-F895-9B4B-2ABF-EB69B5EAEDA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3660" t="32804" r="46858" b="23114"/>
          <a:stretch/>
        </p:blipFill>
        <p:spPr>
          <a:xfrm>
            <a:off x="469468" y="2141362"/>
            <a:ext cx="1891989" cy="285401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extBox 5">
            <a:extLst>
              <a:ext uri="{FF2B5EF4-FFF2-40B4-BE49-F238E27FC236}">
                <a16:creationId xmlns:a16="http://schemas.microsoft.com/office/drawing/2014/main" id="{6DB616FD-5861-1620-F121-330FDB29E59F}"/>
              </a:ext>
            </a:extLst>
          </p:cNvPr>
          <p:cNvSpPr txBox="1"/>
          <p:nvPr/>
        </p:nvSpPr>
        <p:spPr>
          <a:xfrm>
            <a:off x="2687729" y="1620838"/>
            <a:ext cx="7715336" cy="4611262"/>
          </a:xfrm>
          <a:prstGeom prst="rect">
            <a:avLst/>
          </a:prstGeom>
          <a:noFill/>
        </p:spPr>
        <p:txBody>
          <a:bodyPr wrap="square" rtlCol="0">
            <a:spAutoFit/>
          </a:bodyPr>
          <a:lstStyle/>
          <a:p>
            <a:pPr algn="just" rtl="1">
              <a:lnSpc>
                <a:spcPct val="150000"/>
              </a:lnSpc>
            </a:pPr>
            <a:r>
              <a:rPr lang="ar-AE" b="1" dirty="0"/>
              <a:t>مقتطفات:</a:t>
            </a:r>
          </a:p>
          <a:p>
            <a:pPr algn="just" rtl="1">
              <a:lnSpc>
                <a:spcPct val="150000"/>
              </a:lnSpc>
            </a:pPr>
            <a:r>
              <a:rPr lang="ar-AE" dirty="0"/>
              <a:t>جعلت مريم تردم مسار الدمع على وجنتي لولوة بمنديل من مرساه إلى منبعه.. شبكت يدها بيد أختها ومضت ترقى الدرجات إلى الكوشة</a:t>
            </a:r>
          </a:p>
          <a:p>
            <a:pPr algn="just" rtl="1">
              <a:lnSpc>
                <a:spcPct val="150000"/>
              </a:lnSpc>
            </a:pPr>
            <a:endParaRPr lang="ar-AE" dirty="0"/>
          </a:p>
          <a:p>
            <a:pPr algn="just" rtl="1">
              <a:lnSpc>
                <a:spcPct val="150000"/>
              </a:lnSpc>
            </a:pPr>
            <a:r>
              <a:rPr lang="ar-AE" dirty="0"/>
              <a:t>ترفع بصرها نحو مسعود.. شاب تخاله خارجا من احد الأفلام الرومنسية العتيقة .. شعره مكرم.. بدلته مرتاحة على عضلاته المفتولة.. عطره هادئ.. يتبدى من محياه حزم لا يفارق حتى ابتسامته..</a:t>
            </a:r>
          </a:p>
          <a:p>
            <a:pPr algn="just" rtl="1">
              <a:lnSpc>
                <a:spcPct val="150000"/>
              </a:lnSpc>
            </a:pPr>
            <a:endParaRPr lang="ar-AE" dirty="0"/>
          </a:p>
          <a:p>
            <a:pPr algn="just" rtl="1">
              <a:lnSpc>
                <a:spcPct val="150000"/>
              </a:lnSpc>
            </a:pPr>
            <a:r>
              <a:rPr lang="ar-AE" dirty="0"/>
              <a:t>الضحك يملأ الفضاء بلون كحلي.. كلهم يتمازحون .. يتضاحكون.. يصفقون.. لماذا تبكي هي..؟</a:t>
            </a:r>
          </a:p>
          <a:p>
            <a:pPr algn="just" rtl="1">
              <a:lnSpc>
                <a:spcPct val="150000"/>
              </a:lnSpc>
            </a:pPr>
            <a:endParaRPr lang="ar-AE" dirty="0"/>
          </a:p>
          <a:p>
            <a:pPr algn="just" rtl="1">
              <a:lnSpc>
                <a:spcPct val="150000"/>
              </a:lnSpc>
            </a:pPr>
            <a:r>
              <a:rPr lang="ar-AE" dirty="0"/>
              <a:t>بدا كل شيء حولها رغم دبيب الحياة فيه صامتا بطيئا رماديا إلا رقرقة في عينيها أطفأت البريق وكشفت عن سوءة الحزن والجزع...</a:t>
            </a:r>
            <a:endParaRPr lang="en-US" dirty="0"/>
          </a:p>
        </p:txBody>
      </p:sp>
      <p:sp>
        <p:nvSpPr>
          <p:cNvPr id="7" name="Footer Placeholder 6">
            <a:extLst>
              <a:ext uri="{FF2B5EF4-FFF2-40B4-BE49-F238E27FC236}">
                <a16:creationId xmlns:a16="http://schemas.microsoft.com/office/drawing/2014/main" id="{942382EE-AEB1-19BA-287E-DE5FF6ECAA96}"/>
              </a:ext>
            </a:extLst>
          </p:cNvPr>
          <p:cNvSpPr>
            <a:spLocks noGrp="1"/>
          </p:cNvSpPr>
          <p:nvPr>
            <p:ph type="ftr" sz="quarter" idx="11"/>
          </p:nvPr>
        </p:nvSpPr>
        <p:spPr>
          <a:xfrm rot="5400000">
            <a:off x="9721671" y="1988961"/>
            <a:ext cx="3859795" cy="304801"/>
          </a:xfrm>
        </p:spPr>
        <p:txBody>
          <a:bodyPr/>
          <a:lstStyle/>
          <a:p>
            <a:r>
              <a:rPr lang="ar-AE" dirty="0"/>
              <a:t>يونيو 2023           نادي الكتاب سجال</a:t>
            </a:r>
            <a:endParaRPr lang="en-US" dirty="0"/>
          </a:p>
        </p:txBody>
      </p:sp>
    </p:spTree>
    <p:extLst>
      <p:ext uri="{BB962C8B-B14F-4D97-AF65-F5344CB8AC3E}">
        <p14:creationId xmlns:p14="http://schemas.microsoft.com/office/powerpoint/2010/main" val="4161687279"/>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FE7CD-490E-8313-D279-7A0E57E2590C}"/>
              </a:ext>
            </a:extLst>
          </p:cNvPr>
          <p:cNvSpPr>
            <a:spLocks noGrp="1"/>
          </p:cNvSpPr>
          <p:nvPr>
            <p:ph type="title"/>
          </p:nvPr>
        </p:nvSpPr>
        <p:spPr>
          <a:xfrm>
            <a:off x="334382" y="1657146"/>
            <a:ext cx="1717324" cy="719824"/>
          </a:xfrm>
        </p:spPr>
        <p:txBody>
          <a:bodyPr/>
          <a:lstStyle/>
          <a:p>
            <a:pPr algn="r"/>
            <a:r>
              <a:rPr lang="ar-AE" sz="3200" dirty="0"/>
              <a:t>أمل جميع</a:t>
            </a:r>
            <a:endParaRPr lang="en-US" sz="3600" dirty="0"/>
          </a:p>
        </p:txBody>
      </p:sp>
      <p:pic>
        <p:nvPicPr>
          <p:cNvPr id="5" name="Content Placeholder 4">
            <a:extLst>
              <a:ext uri="{FF2B5EF4-FFF2-40B4-BE49-F238E27FC236}">
                <a16:creationId xmlns:a16="http://schemas.microsoft.com/office/drawing/2014/main" id="{3A272EFF-58EF-E5F7-272C-42DF23DAC7C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0772" t="19954" r="20395" b="13107"/>
          <a:stretch/>
        </p:blipFill>
        <p:spPr>
          <a:xfrm>
            <a:off x="447068" y="2669164"/>
            <a:ext cx="1852171" cy="245883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id="{B8B4B0C0-9812-3D30-7228-3BEA59C2A523}"/>
              </a:ext>
            </a:extLst>
          </p:cNvPr>
          <p:cNvSpPr txBox="1"/>
          <p:nvPr/>
        </p:nvSpPr>
        <p:spPr>
          <a:xfrm>
            <a:off x="2685908" y="1233058"/>
            <a:ext cx="8991600" cy="5026761"/>
          </a:xfrm>
          <a:prstGeom prst="rect">
            <a:avLst/>
          </a:prstGeom>
          <a:noFill/>
        </p:spPr>
        <p:txBody>
          <a:bodyPr wrap="square" rtlCol="0">
            <a:spAutoFit/>
          </a:bodyPr>
          <a:lstStyle/>
          <a:p>
            <a:pPr marL="285750" indent="-285750" algn="just" rtl="1">
              <a:lnSpc>
                <a:spcPct val="150000"/>
              </a:lnSpc>
              <a:buClr>
                <a:schemeClr val="tx2">
                  <a:lumMod val="90000"/>
                </a:schemeClr>
              </a:buClr>
              <a:buFont typeface="Wingdings" panose="05000000000000000000" pitchFamily="2" charset="2"/>
              <a:buChar char="Ø"/>
            </a:pPr>
            <a:r>
              <a:rPr lang="ar-AE" dirty="0"/>
              <a:t>كاتبة إماراتية.. تقطف من واقعها الاجتماعي مواقف وحكايات.. وتزرعها في مجموعة قصصية مفتوحة النهايات.. ليكشف القارئ بنفسه ..عن نفسه.. المعاني الكامنة في السطور وبينها وفي نهاياتها حين يقرأ قصة اثر أخرى أو.. !</a:t>
            </a:r>
          </a:p>
          <a:p>
            <a:pPr algn="just" rtl="1">
              <a:lnSpc>
                <a:spcPct val="150000"/>
              </a:lnSpc>
            </a:pPr>
            <a:endParaRPr lang="ar-AE" dirty="0"/>
          </a:p>
          <a:p>
            <a:pPr marL="285750" indent="-285750" algn="just" rtl="1">
              <a:lnSpc>
                <a:spcPct val="150000"/>
              </a:lnSpc>
              <a:buClr>
                <a:schemeClr val="tx2">
                  <a:lumMod val="90000"/>
                </a:schemeClr>
              </a:buClr>
              <a:buFont typeface="Wingdings" panose="05000000000000000000" pitchFamily="2" charset="2"/>
              <a:buChar char="Ø"/>
            </a:pPr>
            <a:r>
              <a:rPr lang="ar-AE" dirty="0"/>
              <a:t>و قارئة تخطفها الحروف المسطرة على الورق المائل للصفرة من اللحظة.. وتحط بها في ما رسمت تلك السطور من عوالم.. و تدرك معنى أن يكون للنص المقروء موسيقى.. مهما كان محتوى النص ذلك..</a:t>
            </a:r>
          </a:p>
          <a:p>
            <a:pPr algn="just" rtl="1">
              <a:lnSpc>
                <a:spcPct val="150000"/>
              </a:lnSpc>
            </a:pPr>
            <a:endParaRPr lang="ar-AE" dirty="0"/>
          </a:p>
          <a:p>
            <a:pPr marL="285750" indent="-285750" algn="just" rtl="1">
              <a:lnSpc>
                <a:spcPct val="150000"/>
              </a:lnSpc>
              <a:buClr>
                <a:schemeClr val="tx2">
                  <a:lumMod val="90000"/>
                </a:schemeClr>
              </a:buClr>
              <a:buFont typeface="Wingdings" panose="05000000000000000000" pitchFamily="2" charset="2"/>
              <a:buChar char="Ø"/>
            </a:pPr>
            <a:r>
              <a:rPr lang="ar-AE" dirty="0"/>
              <a:t>وهي لبنة أساس نادي للقراءة.. أسمته (</a:t>
            </a:r>
            <a:r>
              <a:rPr lang="ar-AE" b="1" dirty="0"/>
              <a:t>نادي الكتاب سجال) </a:t>
            </a:r>
            <a:r>
              <a:rPr lang="ar-AE" dirty="0"/>
              <a:t>وهو بدوره مكان تبث فيه حبا.. وتأخذ منه حبا فتصبح هي وكل محبة للقراءة.. أو مستكشفة لها تنضم إليه .. قراءة عقب قراءة .. إنسان أجمل.</a:t>
            </a:r>
          </a:p>
          <a:p>
            <a:pPr marL="285750" indent="-285750" algn="just" rtl="1">
              <a:lnSpc>
                <a:spcPct val="150000"/>
              </a:lnSpc>
              <a:buClr>
                <a:srgbClr val="FFC000"/>
              </a:buClr>
              <a:buFont typeface="Wingdings" panose="05000000000000000000" pitchFamily="2" charset="2"/>
              <a:buChar char="Ø"/>
            </a:pPr>
            <a:endParaRPr lang="ar-AE" dirty="0"/>
          </a:p>
          <a:p>
            <a:pPr marL="285750" indent="-285750" algn="just" rtl="1">
              <a:lnSpc>
                <a:spcPct val="150000"/>
              </a:lnSpc>
              <a:buClr>
                <a:schemeClr val="tx2">
                  <a:lumMod val="90000"/>
                </a:schemeClr>
              </a:buClr>
              <a:buFont typeface="Wingdings" panose="05000000000000000000" pitchFamily="2" charset="2"/>
              <a:buChar char="Ø"/>
            </a:pPr>
            <a:r>
              <a:rPr lang="ar-AE" dirty="0"/>
              <a:t>وما مجموعتها القصصية الثانية (أبنوسي) إلا نتاجا من نتائج هذا الجمال.. صدرت المجموعة عن دار شتات للنشر والتوزيع بعنوان أبنوسي في 2023. كما صدر لها عن دار قنديل للنشر وبرعاية مؤسسة محمد بين راشد آل مكتوم للمعرفة مجموعة قصصية بعنوان (امرأه يضاء رجل خمري) عام 2019. </a:t>
            </a:r>
            <a:endParaRPr lang="en-US" dirty="0"/>
          </a:p>
        </p:txBody>
      </p:sp>
      <p:sp>
        <p:nvSpPr>
          <p:cNvPr id="7" name="Footer Placeholder 6">
            <a:extLst>
              <a:ext uri="{FF2B5EF4-FFF2-40B4-BE49-F238E27FC236}">
                <a16:creationId xmlns:a16="http://schemas.microsoft.com/office/drawing/2014/main" id="{70686C63-36C7-2195-0487-759914B1E45A}"/>
              </a:ext>
            </a:extLst>
          </p:cNvPr>
          <p:cNvSpPr>
            <a:spLocks noGrp="1"/>
          </p:cNvSpPr>
          <p:nvPr>
            <p:ph type="ftr" sz="quarter" idx="11"/>
          </p:nvPr>
        </p:nvSpPr>
        <p:spPr>
          <a:xfrm rot="5400000">
            <a:off x="10696158" y="1241204"/>
            <a:ext cx="2267501" cy="304801"/>
          </a:xfrm>
        </p:spPr>
        <p:txBody>
          <a:bodyPr/>
          <a:lstStyle/>
          <a:p>
            <a:r>
              <a:rPr lang="ar-AE" dirty="0"/>
              <a:t>يونيو 2023           نادي الكتاب سجال</a:t>
            </a:r>
            <a:endParaRPr lang="en-US" dirty="0"/>
          </a:p>
        </p:txBody>
      </p:sp>
    </p:spTree>
    <p:extLst>
      <p:ext uri="{BB962C8B-B14F-4D97-AF65-F5344CB8AC3E}">
        <p14:creationId xmlns:p14="http://schemas.microsoft.com/office/powerpoint/2010/main" val="1240579400"/>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CA4C5-7EFA-377A-13D8-EB8743D54486}"/>
              </a:ext>
            </a:extLst>
          </p:cNvPr>
          <p:cNvSpPr>
            <a:spLocks noGrp="1"/>
          </p:cNvSpPr>
          <p:nvPr>
            <p:ph type="title"/>
          </p:nvPr>
        </p:nvSpPr>
        <p:spPr>
          <a:xfrm>
            <a:off x="6975764" y="452718"/>
            <a:ext cx="3075070" cy="1400530"/>
          </a:xfrm>
        </p:spPr>
        <p:txBody>
          <a:bodyPr/>
          <a:lstStyle/>
          <a:p>
            <a:pPr algn="r" rtl="1"/>
            <a:r>
              <a:rPr lang="ar-AE" sz="3600" dirty="0"/>
              <a:t>لغة الزهور</a:t>
            </a:r>
            <a:endParaRPr lang="en-US" sz="3600" dirty="0"/>
          </a:p>
        </p:txBody>
      </p:sp>
      <p:sp>
        <p:nvSpPr>
          <p:cNvPr id="3" name="Content Placeholder 2">
            <a:extLst>
              <a:ext uri="{FF2B5EF4-FFF2-40B4-BE49-F238E27FC236}">
                <a16:creationId xmlns:a16="http://schemas.microsoft.com/office/drawing/2014/main" id="{60C220C9-F9A7-0075-5A87-479BE29E483C}"/>
              </a:ext>
            </a:extLst>
          </p:cNvPr>
          <p:cNvSpPr>
            <a:spLocks noGrp="1"/>
          </p:cNvSpPr>
          <p:nvPr>
            <p:ph idx="1"/>
          </p:nvPr>
        </p:nvSpPr>
        <p:spPr>
          <a:xfrm>
            <a:off x="2731223" y="1678845"/>
            <a:ext cx="7902142" cy="4195481"/>
          </a:xfrm>
        </p:spPr>
        <p:txBody>
          <a:bodyPr>
            <a:normAutofit fontScale="85000" lnSpcReduction="20000"/>
          </a:bodyPr>
          <a:lstStyle/>
          <a:p>
            <a:pPr algn="just" rtl="1">
              <a:lnSpc>
                <a:spcPct val="150000"/>
              </a:lnSpc>
            </a:pPr>
            <a:r>
              <a:rPr lang="ar-AE" dirty="0"/>
              <a:t>تحوَّلت الأزهار بالنِّسبة لفيكتوريا جونز إلى رسول حقيقي يحمل رسائل هواجسها عن الشَّك والوحدة والخوف والمجتمع المحيط بها، رواية يقطر منها الجمال، والرومانسية، والعذوبة، والروائح، والألوان، والأشكال، وعناقيد العنب، والمذاقات المختلفة.</a:t>
            </a:r>
          </a:p>
          <a:p>
            <a:pPr algn="just" rtl="1">
              <a:lnSpc>
                <a:spcPct val="150000"/>
              </a:lnSpc>
            </a:pPr>
            <a:endParaRPr lang="ar-AE" dirty="0"/>
          </a:p>
          <a:p>
            <a:pPr algn="just" rtl="1">
              <a:lnSpc>
                <a:spcPct val="150000"/>
              </a:lnSpc>
            </a:pPr>
            <a:r>
              <a:rPr lang="ar-AE" dirty="0"/>
              <a:t> تأخذنا رومانسية الزهور لأبعد مدى يمكن لنا أن نتصوره، عندما تقع فيكتوريا بحب تاجر زهور، هي التي تكره الورد الأحمر بوقاحته المعبرة عن الحب، وتفضل عليه زهرة الشوك التي ترمز إلى بغض بني البشر.</a:t>
            </a:r>
          </a:p>
          <a:p>
            <a:pPr algn="just" rtl="1">
              <a:lnSpc>
                <a:spcPct val="150000"/>
              </a:lnSpc>
            </a:pPr>
            <a:endParaRPr lang="ar-AE" dirty="0"/>
          </a:p>
          <a:p>
            <a:pPr algn="just" rtl="1">
              <a:lnSpc>
                <a:spcPct val="150000"/>
              </a:lnSpc>
            </a:pPr>
            <a:r>
              <a:rPr lang="ar-AE" dirty="0"/>
              <a:t>رواية بشخصيات نسائية متنوعة كتنوع الزهور ومعانيها. فأن تبوح النساء لمنسقة الزهور بأسرار حياتهن وأسباب تعاستهن، يعني أنهن يعتقدن بقدرة الزهور على حل مشكلاتهن، أو على الأقل التعبير عنها. والبوح كان دائماً شكل من أشكال العلاج.</a:t>
            </a:r>
          </a:p>
          <a:p>
            <a:pPr algn="just" rtl="1">
              <a:lnSpc>
                <a:spcPct val="150000"/>
              </a:lnSpc>
            </a:pPr>
            <a:endParaRPr lang="en-US" dirty="0"/>
          </a:p>
        </p:txBody>
      </p:sp>
      <p:pic>
        <p:nvPicPr>
          <p:cNvPr id="5" name="Picture 4">
            <a:extLst>
              <a:ext uri="{FF2B5EF4-FFF2-40B4-BE49-F238E27FC236}">
                <a16:creationId xmlns:a16="http://schemas.microsoft.com/office/drawing/2014/main" id="{9AF486D3-6EA4-E01A-3DAC-7EF28D8932BF}"/>
              </a:ext>
            </a:extLst>
          </p:cNvPr>
          <p:cNvPicPr>
            <a:picLocks noChangeAspect="1"/>
          </p:cNvPicPr>
          <p:nvPr/>
        </p:nvPicPr>
        <p:blipFill rotWithShape="1">
          <a:blip r:embed="rId2">
            <a:extLst>
              <a:ext uri="{28A0092B-C50C-407E-A947-70E740481C1C}">
                <a14:useLocalDpi xmlns:a14="http://schemas.microsoft.com/office/drawing/2010/main" val="0"/>
              </a:ext>
            </a:extLst>
          </a:blip>
          <a:srcRect l="5946" t="1865" r="5831" b="1313"/>
          <a:stretch/>
        </p:blipFill>
        <p:spPr>
          <a:xfrm>
            <a:off x="381001" y="1960420"/>
            <a:ext cx="1915469" cy="287777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Footer Placeholder 5">
            <a:extLst>
              <a:ext uri="{FF2B5EF4-FFF2-40B4-BE49-F238E27FC236}">
                <a16:creationId xmlns:a16="http://schemas.microsoft.com/office/drawing/2014/main" id="{17E4454D-8AB2-54C0-4332-7DA6BF7CF032}"/>
              </a:ext>
            </a:extLst>
          </p:cNvPr>
          <p:cNvSpPr>
            <a:spLocks noGrp="1"/>
          </p:cNvSpPr>
          <p:nvPr>
            <p:ph type="ftr" sz="quarter" idx="11"/>
          </p:nvPr>
        </p:nvSpPr>
        <p:spPr>
          <a:xfrm rot="5400000">
            <a:off x="9076264" y="3792028"/>
            <a:ext cx="3859795" cy="304801"/>
          </a:xfrm>
        </p:spPr>
        <p:txBody>
          <a:bodyPr/>
          <a:lstStyle/>
          <a:p>
            <a:r>
              <a:rPr lang="ar-AE"/>
              <a:t>يونيو 2023           نادي الكتاب سجال</a:t>
            </a:r>
            <a:endParaRPr lang="en-US" dirty="0"/>
          </a:p>
        </p:txBody>
      </p:sp>
    </p:spTree>
    <p:extLst>
      <p:ext uri="{BB962C8B-B14F-4D97-AF65-F5344CB8AC3E}">
        <p14:creationId xmlns:p14="http://schemas.microsoft.com/office/powerpoint/2010/main" val="2351576289"/>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B970D-7BF1-7228-57C0-838BA04EB439}"/>
              </a:ext>
            </a:extLst>
          </p:cNvPr>
          <p:cNvSpPr>
            <a:spLocks noGrp="1"/>
          </p:cNvSpPr>
          <p:nvPr>
            <p:ph type="title"/>
          </p:nvPr>
        </p:nvSpPr>
        <p:spPr>
          <a:xfrm>
            <a:off x="614890" y="1970077"/>
            <a:ext cx="1789233" cy="789749"/>
          </a:xfrm>
        </p:spPr>
        <p:txBody>
          <a:bodyPr/>
          <a:lstStyle/>
          <a:p>
            <a:pPr algn="ctr" rtl="1"/>
            <a:r>
              <a:rPr lang="ar-AE" sz="2400" dirty="0">
                <a:solidFill>
                  <a:schemeClr val="tx2">
                    <a:lumMod val="90000"/>
                  </a:schemeClr>
                </a:solidFill>
              </a:rPr>
              <a:t>فانيسا </a:t>
            </a:r>
            <a:r>
              <a:rPr lang="ar-AE" sz="3200" dirty="0">
                <a:solidFill>
                  <a:schemeClr val="tx2">
                    <a:lumMod val="90000"/>
                  </a:schemeClr>
                </a:solidFill>
              </a:rPr>
              <a:t>ديفينغبو</a:t>
            </a:r>
            <a:endParaRPr lang="en-US" sz="2400" dirty="0">
              <a:solidFill>
                <a:schemeClr val="tx2">
                  <a:lumMod val="90000"/>
                </a:schemeClr>
              </a:solidFill>
            </a:endParaRPr>
          </a:p>
        </p:txBody>
      </p:sp>
      <p:sp>
        <p:nvSpPr>
          <p:cNvPr id="3" name="Content Placeholder 2">
            <a:extLst>
              <a:ext uri="{FF2B5EF4-FFF2-40B4-BE49-F238E27FC236}">
                <a16:creationId xmlns:a16="http://schemas.microsoft.com/office/drawing/2014/main" id="{F8BFECE6-6163-D0BD-8156-9B1A2E1A16B6}"/>
              </a:ext>
            </a:extLst>
          </p:cNvPr>
          <p:cNvSpPr>
            <a:spLocks noGrp="1"/>
          </p:cNvSpPr>
          <p:nvPr>
            <p:ph idx="1"/>
          </p:nvPr>
        </p:nvSpPr>
        <p:spPr>
          <a:xfrm>
            <a:off x="2896763" y="1766732"/>
            <a:ext cx="7397396" cy="4195481"/>
          </a:xfrm>
        </p:spPr>
        <p:txBody>
          <a:bodyPr>
            <a:normAutofit fontScale="92500" lnSpcReduction="20000"/>
          </a:bodyPr>
          <a:lstStyle/>
          <a:p>
            <a:pPr algn="just" rtl="1">
              <a:lnSpc>
                <a:spcPct val="150000"/>
              </a:lnSpc>
            </a:pPr>
            <a:r>
              <a:rPr lang="ar-AE" dirty="0"/>
              <a:t>ولدت في سان فرانسيسكو وترعرعت في شيكو ، كاليفورنيا. بعد تخرجها من جامعة ستانفورد ، عملت في القطاع غير الربحي ، حيث قامت بتدريس الفن والتكنولوجيا للشباب في المجتمعات منخفضة الدخل.</a:t>
            </a:r>
          </a:p>
          <a:p>
            <a:pPr marL="0" indent="0" algn="just" rtl="1">
              <a:lnSpc>
                <a:spcPct val="150000"/>
              </a:lnSpc>
              <a:buNone/>
            </a:pPr>
            <a:endParaRPr lang="ar-AE" dirty="0"/>
          </a:p>
          <a:p>
            <a:pPr algn="just" rtl="1">
              <a:lnSpc>
                <a:spcPct val="150000"/>
              </a:lnSpc>
            </a:pPr>
            <a:r>
              <a:rPr lang="ar-AE" dirty="0"/>
              <a:t> بعد نجاح روايتها الأولى ، لغة الزهور، شاركت في تأسيس شبكة </a:t>
            </a:r>
            <a:r>
              <a:rPr lang="en-US" dirty="0"/>
              <a:t>Camellia </a:t>
            </a:r>
            <a:r>
              <a:rPr lang="en-US" dirty="0" err="1"/>
              <a:t>Lifeset</a:t>
            </a:r>
            <a:r>
              <a:rPr lang="en-US" dirty="0"/>
              <a:t> Network) ، </a:t>
            </a:r>
            <a:r>
              <a:rPr lang="ar-AE" dirty="0"/>
              <a:t>وهي منظمة غير ربحية تتمثل مهمتها في ربط كل شاب يتقدم في السن خارج رعاية التبني بالموارد والفرص والدعم الهامة التي يحتاجون إليها في مرحلة البلوغ. </a:t>
            </a:r>
          </a:p>
          <a:p>
            <a:pPr marL="0" indent="0" algn="just" rtl="1">
              <a:lnSpc>
                <a:spcPct val="150000"/>
              </a:lnSpc>
              <a:buNone/>
            </a:pPr>
            <a:endParaRPr lang="ar-AE" dirty="0"/>
          </a:p>
          <a:p>
            <a:pPr algn="just" rtl="1">
              <a:lnSpc>
                <a:spcPct val="150000"/>
              </a:lnSpc>
            </a:pPr>
            <a:r>
              <a:rPr lang="ar-AE" dirty="0"/>
              <a:t>تعيش حاليًا في مونتيري بولاية كاليفورنيا مع زوجها وأطفالها الأربعة.</a:t>
            </a:r>
          </a:p>
          <a:p>
            <a:pPr algn="just" rtl="1">
              <a:lnSpc>
                <a:spcPct val="150000"/>
              </a:lnSpc>
            </a:pPr>
            <a:endParaRPr lang="en-US" dirty="0"/>
          </a:p>
        </p:txBody>
      </p:sp>
      <p:sp>
        <p:nvSpPr>
          <p:cNvPr id="4" name="Footer Placeholder 3">
            <a:extLst>
              <a:ext uri="{FF2B5EF4-FFF2-40B4-BE49-F238E27FC236}">
                <a16:creationId xmlns:a16="http://schemas.microsoft.com/office/drawing/2014/main" id="{7539093E-F345-A4D8-0C99-C7216A5EC7B4}"/>
              </a:ext>
            </a:extLst>
          </p:cNvPr>
          <p:cNvSpPr>
            <a:spLocks noGrp="1"/>
          </p:cNvSpPr>
          <p:nvPr>
            <p:ph type="ftr" sz="quarter" idx="11"/>
          </p:nvPr>
        </p:nvSpPr>
        <p:spPr/>
        <p:txBody>
          <a:bodyPr/>
          <a:lstStyle/>
          <a:p>
            <a:r>
              <a:rPr lang="ar-AE"/>
              <a:t>يونيو 2023           نادي الكتاب سجال</a:t>
            </a:r>
            <a:endParaRPr lang="en-US"/>
          </a:p>
        </p:txBody>
      </p:sp>
      <p:pic>
        <p:nvPicPr>
          <p:cNvPr id="6" name="Picture 5">
            <a:extLst>
              <a:ext uri="{FF2B5EF4-FFF2-40B4-BE49-F238E27FC236}">
                <a16:creationId xmlns:a16="http://schemas.microsoft.com/office/drawing/2014/main" id="{45DDFC39-CD5F-F719-C888-072AA3893D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003" y="2988426"/>
            <a:ext cx="1499008" cy="225274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873851971"/>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CBC59-E23B-E248-A5F6-E99DB075042D}"/>
              </a:ext>
            </a:extLst>
          </p:cNvPr>
          <p:cNvSpPr>
            <a:spLocks noGrp="1"/>
          </p:cNvSpPr>
          <p:nvPr>
            <p:ph type="title"/>
          </p:nvPr>
        </p:nvSpPr>
        <p:spPr/>
        <p:txBody>
          <a:bodyPr/>
          <a:lstStyle/>
          <a:p>
            <a:pPr algn="r"/>
            <a:r>
              <a:rPr lang="ar-AE" dirty="0"/>
              <a:t>فلسفة الوحدة</a:t>
            </a:r>
            <a:endParaRPr lang="en-US" dirty="0"/>
          </a:p>
        </p:txBody>
      </p:sp>
      <p:sp>
        <p:nvSpPr>
          <p:cNvPr id="3" name="Content Placeholder 2">
            <a:extLst>
              <a:ext uri="{FF2B5EF4-FFF2-40B4-BE49-F238E27FC236}">
                <a16:creationId xmlns:a16="http://schemas.microsoft.com/office/drawing/2014/main" id="{26517B2D-7ECC-9298-8393-F57B539D414B}"/>
              </a:ext>
            </a:extLst>
          </p:cNvPr>
          <p:cNvSpPr>
            <a:spLocks noGrp="1"/>
          </p:cNvSpPr>
          <p:nvPr>
            <p:ph idx="1"/>
          </p:nvPr>
        </p:nvSpPr>
        <p:spPr>
          <a:xfrm>
            <a:off x="3609109" y="2052918"/>
            <a:ext cx="6440744" cy="4195481"/>
          </a:xfrm>
        </p:spPr>
        <p:txBody>
          <a:bodyPr/>
          <a:lstStyle/>
          <a:p>
            <a:pPr algn="just" rtl="1">
              <a:lnSpc>
                <a:spcPct val="150000"/>
              </a:lnSpc>
            </a:pPr>
            <a:r>
              <a:rPr lang="ar-AE" dirty="0"/>
              <a:t>الشعور بالوحدة يمكن أن يكون مشكلة خطيرة بالنسبة </a:t>
            </a:r>
            <a:r>
              <a:rPr lang="ar-AE" dirty="0" err="1"/>
              <a:t>الأولئك</a:t>
            </a:r>
            <a:r>
              <a:rPr lang="ar-AE" dirty="0"/>
              <a:t> الذين يمرون بها ، حيث إنه بالنسبة لكثير من الناس يؤثر بشكل كبير على نوعية حياتهم ، ناهيك عن صحتهم الجسدية والعقلية . ومع ذلك ، فإن الشعور بالوحدة هو موضوع صعب ، لأنه مليء بالخجل والعار . وفي الوقت نفسه ، يمكن أن تأتي أفضل لحظاتنا عندما نكون وحيدين . حيث تخبرنا العزلة ، كما نميل إلى تسميتها في هذه الحالة بشيء مهم عن أنفسنا ومكانتنا في العالم . هذا الكتاب هو نتيجة لمحاولاتي لاكتشاف ما هو بالضبط الشعور بالوحدة ، ومن يؤثر عليها ، ولماذا تحدث مشاعر الوحدة وتختفي فجأة ، وكيف يمكننا أن نتعلق بالوحدة.</a:t>
            </a:r>
            <a:endParaRPr lang="en-US" dirty="0"/>
          </a:p>
        </p:txBody>
      </p:sp>
      <p:sp>
        <p:nvSpPr>
          <p:cNvPr id="4" name="Footer Placeholder 3">
            <a:extLst>
              <a:ext uri="{FF2B5EF4-FFF2-40B4-BE49-F238E27FC236}">
                <a16:creationId xmlns:a16="http://schemas.microsoft.com/office/drawing/2014/main" id="{7111186F-C39D-73AE-DF2B-DEBC37FB95B6}"/>
              </a:ext>
            </a:extLst>
          </p:cNvPr>
          <p:cNvSpPr>
            <a:spLocks noGrp="1"/>
          </p:cNvSpPr>
          <p:nvPr>
            <p:ph type="ftr" sz="quarter" idx="11"/>
          </p:nvPr>
        </p:nvSpPr>
        <p:spPr/>
        <p:txBody>
          <a:bodyPr/>
          <a:lstStyle/>
          <a:p>
            <a:r>
              <a:rPr lang="ar-AE"/>
              <a:t>يونيو 2023           نادي الكتاب سجال</a:t>
            </a:r>
            <a:endParaRPr lang="en-US"/>
          </a:p>
        </p:txBody>
      </p:sp>
      <p:pic>
        <p:nvPicPr>
          <p:cNvPr id="6" name="Picture 5">
            <a:extLst>
              <a:ext uri="{FF2B5EF4-FFF2-40B4-BE49-F238E27FC236}">
                <a16:creationId xmlns:a16="http://schemas.microsoft.com/office/drawing/2014/main" id="{8E294DC5-B2AF-F184-B5FF-049762AC97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310" y="2326483"/>
            <a:ext cx="1998582" cy="285511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793701751"/>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23A01-1C11-3EAE-0D80-FE618A0879C0}"/>
              </a:ext>
            </a:extLst>
          </p:cNvPr>
          <p:cNvSpPr>
            <a:spLocks noGrp="1"/>
          </p:cNvSpPr>
          <p:nvPr>
            <p:ph type="title"/>
          </p:nvPr>
        </p:nvSpPr>
        <p:spPr>
          <a:xfrm>
            <a:off x="299748" y="1742207"/>
            <a:ext cx="2526579" cy="610110"/>
          </a:xfrm>
        </p:spPr>
        <p:txBody>
          <a:bodyPr/>
          <a:lstStyle/>
          <a:p>
            <a:pPr algn="ctr" rtl="1"/>
            <a:r>
              <a:rPr lang="ar-AE" sz="2400" dirty="0">
                <a:solidFill>
                  <a:schemeClr val="tx2">
                    <a:lumMod val="90000"/>
                  </a:schemeClr>
                </a:solidFill>
              </a:rPr>
              <a:t>لارس سفندسون</a:t>
            </a:r>
            <a:endParaRPr lang="en-US" sz="2400" dirty="0">
              <a:solidFill>
                <a:schemeClr val="tx2">
                  <a:lumMod val="90000"/>
                </a:schemeClr>
              </a:solidFill>
            </a:endParaRPr>
          </a:p>
        </p:txBody>
      </p:sp>
      <p:sp>
        <p:nvSpPr>
          <p:cNvPr id="3" name="Content Placeholder 2">
            <a:extLst>
              <a:ext uri="{FF2B5EF4-FFF2-40B4-BE49-F238E27FC236}">
                <a16:creationId xmlns:a16="http://schemas.microsoft.com/office/drawing/2014/main" id="{B3E8BF45-2B37-B8DF-A431-34D93D826382}"/>
              </a:ext>
            </a:extLst>
          </p:cNvPr>
          <p:cNvSpPr>
            <a:spLocks noGrp="1"/>
          </p:cNvSpPr>
          <p:nvPr>
            <p:ph idx="1"/>
          </p:nvPr>
        </p:nvSpPr>
        <p:spPr>
          <a:xfrm>
            <a:off x="3291264" y="1505815"/>
            <a:ext cx="5609471" cy="4195481"/>
          </a:xfrm>
        </p:spPr>
        <p:txBody>
          <a:bodyPr/>
          <a:lstStyle/>
          <a:p>
            <a:pPr algn="just" rtl="1">
              <a:lnSpc>
                <a:spcPct val="150000"/>
              </a:lnSpc>
            </a:pPr>
            <a:endParaRPr lang="ar-AE" dirty="0"/>
          </a:p>
          <a:p>
            <a:pPr algn="just" rtl="1">
              <a:lnSpc>
                <a:spcPct val="150000"/>
              </a:lnSpc>
            </a:pPr>
            <a:r>
              <a:rPr lang="ar-AE" dirty="0"/>
              <a:t>لارس فريدريك هاندلر </a:t>
            </a:r>
            <a:r>
              <a:rPr lang="ar-AE" dirty="0" err="1"/>
              <a:t>سفيندسون</a:t>
            </a:r>
            <a:r>
              <a:rPr lang="ar-AE" dirty="0"/>
              <a:t> مؤلف وفيلسوف نرويجي وأستاذ في جامعة بيرغن.</a:t>
            </a:r>
          </a:p>
          <a:p>
            <a:pPr algn="just" rtl="1">
              <a:lnSpc>
                <a:spcPct val="150000"/>
              </a:lnSpc>
            </a:pPr>
            <a:r>
              <a:rPr lang="ar-AE" dirty="0"/>
              <a:t> نشر العديد من الكتب المترجمة إلى 24 لغة. </a:t>
            </a:r>
          </a:p>
          <a:p>
            <a:pPr algn="just" rtl="1">
              <a:lnSpc>
                <a:spcPct val="150000"/>
              </a:lnSpc>
            </a:pPr>
            <a:r>
              <a:rPr lang="ar-AE" dirty="0"/>
              <a:t>كما أنه يعمل كمدير مشروع في مركز الأبحاث </a:t>
            </a:r>
            <a:r>
              <a:rPr lang="en-US" dirty="0" err="1"/>
              <a:t>Civita</a:t>
            </a:r>
            <a:r>
              <a:rPr lang="en-US" dirty="0"/>
              <a:t>. </a:t>
            </a:r>
            <a:r>
              <a:rPr lang="ar-AE" dirty="0"/>
              <a:t>في عام 2008 حصل على جائزة </a:t>
            </a:r>
            <a:r>
              <a:rPr lang="ar-AE" dirty="0" err="1"/>
              <a:t>ميلتزر</a:t>
            </a:r>
            <a:r>
              <a:rPr lang="ar-AE" dirty="0"/>
              <a:t> للبحوث المتميزة.</a:t>
            </a:r>
            <a:endParaRPr lang="en-US" dirty="0"/>
          </a:p>
        </p:txBody>
      </p:sp>
      <p:sp>
        <p:nvSpPr>
          <p:cNvPr id="4" name="Footer Placeholder 3">
            <a:extLst>
              <a:ext uri="{FF2B5EF4-FFF2-40B4-BE49-F238E27FC236}">
                <a16:creationId xmlns:a16="http://schemas.microsoft.com/office/drawing/2014/main" id="{65C068A5-BF25-658D-4E8D-A286EFE3621B}"/>
              </a:ext>
            </a:extLst>
          </p:cNvPr>
          <p:cNvSpPr>
            <a:spLocks noGrp="1"/>
          </p:cNvSpPr>
          <p:nvPr>
            <p:ph type="ftr" sz="quarter" idx="11"/>
          </p:nvPr>
        </p:nvSpPr>
        <p:spPr/>
        <p:txBody>
          <a:bodyPr/>
          <a:lstStyle/>
          <a:p>
            <a:r>
              <a:rPr lang="ar-AE"/>
              <a:t>يونيو 2023           نادي الكتاب سجال</a:t>
            </a:r>
            <a:endParaRPr lang="en-US"/>
          </a:p>
        </p:txBody>
      </p:sp>
      <p:pic>
        <p:nvPicPr>
          <p:cNvPr id="6" name="Picture 5">
            <a:extLst>
              <a:ext uri="{FF2B5EF4-FFF2-40B4-BE49-F238E27FC236}">
                <a16:creationId xmlns:a16="http://schemas.microsoft.com/office/drawing/2014/main" id="{4DEC317C-F09E-C179-B9F2-8A566022AC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602" y="2553208"/>
            <a:ext cx="1508870" cy="234560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687649834"/>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9EF45-6D9C-1137-9223-6A60CE09509F}"/>
              </a:ext>
            </a:extLst>
          </p:cNvPr>
          <p:cNvSpPr>
            <a:spLocks noGrp="1"/>
          </p:cNvSpPr>
          <p:nvPr>
            <p:ph type="title"/>
          </p:nvPr>
        </p:nvSpPr>
        <p:spPr>
          <a:xfrm>
            <a:off x="999401" y="2953463"/>
            <a:ext cx="9404723" cy="1400530"/>
          </a:xfrm>
        </p:spPr>
        <p:txBody>
          <a:bodyPr/>
          <a:lstStyle/>
          <a:p>
            <a:pPr algn="ctr" rtl="1"/>
            <a:r>
              <a:rPr lang="ar-AE" dirty="0"/>
              <a:t>وعلى أحر من اللهفة نبدأ التصويت</a:t>
            </a:r>
            <a:endParaRPr lang="en-US" dirty="0"/>
          </a:p>
        </p:txBody>
      </p:sp>
      <p:sp>
        <p:nvSpPr>
          <p:cNvPr id="4" name="Footer Placeholder 3">
            <a:extLst>
              <a:ext uri="{FF2B5EF4-FFF2-40B4-BE49-F238E27FC236}">
                <a16:creationId xmlns:a16="http://schemas.microsoft.com/office/drawing/2014/main" id="{D5DA377C-FA75-4707-1557-BE7899659680}"/>
              </a:ext>
            </a:extLst>
          </p:cNvPr>
          <p:cNvSpPr>
            <a:spLocks noGrp="1"/>
          </p:cNvSpPr>
          <p:nvPr>
            <p:ph type="ftr" sz="quarter" idx="11"/>
          </p:nvPr>
        </p:nvSpPr>
        <p:spPr/>
        <p:txBody>
          <a:bodyPr/>
          <a:lstStyle/>
          <a:p>
            <a:r>
              <a:rPr lang="ar-AE"/>
              <a:t>يونيو 2023           نادي الكتاب سجال</a:t>
            </a:r>
            <a:endParaRPr lang="en-US"/>
          </a:p>
        </p:txBody>
      </p:sp>
    </p:spTree>
    <p:extLst>
      <p:ext uri="{BB962C8B-B14F-4D97-AF65-F5344CB8AC3E}">
        <p14:creationId xmlns:p14="http://schemas.microsoft.com/office/powerpoint/2010/main" val="188648339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499</TotalTime>
  <Words>694</Words>
  <Application>Microsoft Office PowerPoint</Application>
  <PresentationFormat>Widescreen</PresentationFormat>
  <Paragraphs>47</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Century Gothic</vt:lpstr>
      <vt:lpstr>Wingdings</vt:lpstr>
      <vt:lpstr>Wingdings 3</vt:lpstr>
      <vt:lpstr>Ion</vt:lpstr>
      <vt:lpstr>فرسان           يونيو 2023</vt:lpstr>
      <vt:lpstr>أبنوسي</vt:lpstr>
      <vt:lpstr>أمل جميع</vt:lpstr>
      <vt:lpstr>لغة الزهور</vt:lpstr>
      <vt:lpstr>فانيسا ديفينغبو</vt:lpstr>
      <vt:lpstr>فلسفة الوحدة</vt:lpstr>
      <vt:lpstr>لارس سفندسون</vt:lpstr>
      <vt:lpstr>وعلى أحر من اللهفة نبدأ التصويت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يونيو 2023</dc:title>
  <dc:creator>امل جميع</dc:creator>
  <cp:lastModifiedBy>امل جميع</cp:lastModifiedBy>
  <cp:revision>1</cp:revision>
  <dcterms:created xsi:type="dcterms:W3CDTF">2023-06-02T01:06:16Z</dcterms:created>
  <dcterms:modified xsi:type="dcterms:W3CDTF">2023-06-02T09:25:26Z</dcterms:modified>
</cp:coreProperties>
</file>